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660"/>
  </p:normalViewPr>
  <p:slideViewPr>
    <p:cSldViewPr snapToGrid="0">
      <p:cViewPr varScale="1">
        <p:scale>
          <a:sx n="46" d="100"/>
          <a:sy n="46" d="100"/>
        </p:scale>
        <p:origin x="67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345F-6242-4DAD-9369-EB0C7222A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29E57-839F-4710-8487-C8240D4FE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D6738-2663-45B9-B092-40E12DF1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6E7E-9C5B-4307-A601-FC2A6B4813A3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A4F8-BB7B-4E16-A416-709A1FFF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20E89-8623-490A-B7F0-A98D8282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6FAD-E137-465F-8F0D-7C1DBBADC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77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DDA2-FDB5-4D14-BECA-BC37C8C6B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53462-4E0F-45E0-996D-625AC53CD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B32B8-7B2E-4196-B00D-1FE236369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6E7E-9C5B-4307-A601-FC2A6B4813A3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1AB51-4DD0-4AE9-826A-669D38D08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8847C-FD48-48A7-B4B8-C827F9DB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6FAD-E137-465F-8F0D-7C1DBBADC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454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779ACB-2812-43DD-9B1D-2A487F45A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A5AF0-E627-4979-92F4-759FE39C3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8C105-A489-43EA-8610-B359162E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6E7E-9C5B-4307-A601-FC2A6B4813A3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3C3D-FD2F-4FFE-A5E0-2D879378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10D37-3887-482A-BA7C-CCFCF359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6FAD-E137-465F-8F0D-7C1DBBADC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06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576D-2547-485C-B94F-998AA4C7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1F994-76C6-4D9A-A5F9-45816A21D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6E6B3-3C02-4F0D-8E32-34D7DCDE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6E7E-9C5B-4307-A601-FC2A6B4813A3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7540A-BE73-4014-8E42-B2A04A2B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6C4DD-CE18-48CB-A303-53DCB839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6FAD-E137-465F-8F0D-7C1DBBADC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24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AD0E-0C9F-4A2E-AC63-7BACC2A8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EF174-FB6E-4086-A502-1C2860CAA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9D401-BDED-4DAC-B38D-EFFC30A5F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6E7E-9C5B-4307-A601-FC2A6B4813A3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871C8-9FAB-4AFA-B25B-61418EC8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3B5A1-EC17-4679-A749-B3A7B4A3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6FAD-E137-465F-8F0D-7C1DBBADC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2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818-BCA2-46D6-B354-D4CCC8BD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D05B4-7514-4549-A479-E59606CF9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86761-B74C-43EA-82D9-835AB0FB5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C5B0C-F947-4B9F-97C2-FA18BB46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6E7E-9C5B-4307-A601-FC2A6B4813A3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180EB-E9A0-4CAA-B768-CEA6072B1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D38-DE63-4677-BE3E-4076372F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6FAD-E137-465F-8F0D-7C1DBBADC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2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A9165-6BC3-41CC-9434-14DA2C34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00146-ADB7-4E6D-B14E-9B55AC613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B15C1-B865-454B-817A-0F6F6A2F3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88EF8-B09A-46B5-B0CC-1E5B68129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D8B2CF-66CA-4C03-9263-3DB17DF10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EBABB-7D7E-4BBA-8D89-822B7E0C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6E7E-9C5B-4307-A601-FC2A6B4813A3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765C7-16C7-420A-A55D-B1DD27E1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F790E4-3A0E-4E85-A03D-7C81234BA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6FAD-E137-465F-8F0D-7C1DBBADC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34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2F0BE-0D23-42FB-8F96-36601C5D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A3F3D-1FBF-47AC-B621-E5D65E4A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6E7E-9C5B-4307-A601-FC2A6B4813A3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C3BB7-6AD3-4BB8-B5CD-0B36CC0E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CBA5F-B451-49F0-BF10-A4A256EE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6FAD-E137-465F-8F0D-7C1DBBADC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44992-DE4C-48AA-9A7D-E3976449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6E7E-9C5B-4307-A601-FC2A6B4813A3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FCA3C-D51C-4B30-BDB1-EA546B66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9905A-AB88-4FA1-ADE2-F70F8094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6FAD-E137-465F-8F0D-7C1DBBADC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B282F-E5C2-4CEB-AB30-A280B833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B6F91-988F-45D8-895D-55A33CBD5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E57A0-B155-423E-B44F-08EFA3F86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233DB-3031-4706-8654-5095D1F9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6E7E-9C5B-4307-A601-FC2A6B4813A3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2EF63-EFB3-47F1-BB3C-ABF5B756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68FEC-865A-4B31-A14A-9A4CF433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6FAD-E137-465F-8F0D-7C1DBBADC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9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7AC8-C0AE-4F80-A10B-0D631BBF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077B6-DDA8-4114-B982-63C54241B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216F0-7C04-4712-9B48-8A2EE7A64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820AE-D0EA-46E9-9E37-14F687EF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6E7E-9C5B-4307-A601-FC2A6B4813A3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4BF5B-B043-4682-9317-8114ED10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29A13-099B-4CEB-B419-0944E807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6FAD-E137-465F-8F0D-7C1DBBADC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9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94B900-F971-42E4-AC75-A5E3963A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64EDB-B67C-45B5-98D4-728DD3768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C7F0E-B65C-42D1-B84F-65A62D0E7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76E7E-9C5B-4307-A601-FC2A6B4813A3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349DA-A288-4DA4-8885-F2034958A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0E8FA-C787-4DFA-89B1-0435BF36F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6FAD-E137-465F-8F0D-7C1DBBADC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2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ECB4E7-9865-4ABB-ABD5-2E4C2E98C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48" y="93554"/>
            <a:ext cx="4717568" cy="6670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F197D-EB09-4122-BDEB-1422B8571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87" y="93553"/>
            <a:ext cx="4717568" cy="66708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A4F49F-1B8E-4BAB-9878-333835147E2F}"/>
              </a:ext>
            </a:extLst>
          </p:cNvPr>
          <p:cNvSpPr txBox="1"/>
          <p:nvPr/>
        </p:nvSpPr>
        <p:spPr>
          <a:xfrm>
            <a:off x="137193" y="198782"/>
            <a:ext cx="1223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Notebooks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9207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9FC3BA-AF18-499F-A9A7-31EAE692C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1162050"/>
            <a:ext cx="7115175" cy="4533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8BFE21-88AE-4230-822F-CD8F7C941637}"/>
              </a:ext>
            </a:extLst>
          </p:cNvPr>
          <p:cNvSpPr/>
          <p:nvPr/>
        </p:nvSpPr>
        <p:spPr>
          <a:xfrm>
            <a:off x="167041" y="150405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T-Shirts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8893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A2394-80E5-4C69-88A1-62D501119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512" y="595312"/>
            <a:ext cx="39909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435879-7F92-41A6-BAC2-768888E21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54" y="827188"/>
            <a:ext cx="8852452" cy="5511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AA2CD7-6739-4877-8DD0-9220BDCD8DF0}"/>
              </a:ext>
            </a:extLst>
          </p:cNvPr>
          <p:cNvSpPr txBox="1"/>
          <p:nvPr/>
        </p:nvSpPr>
        <p:spPr>
          <a:xfrm>
            <a:off x="137193" y="19878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Mugs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7984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BD7285-A954-4C5D-801C-F867D46CD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9" y="48355"/>
            <a:ext cx="7475130" cy="6761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C9C508-27DA-4DF3-B63E-EF90BD78AFBF}"/>
              </a:ext>
            </a:extLst>
          </p:cNvPr>
          <p:cNvSpPr txBox="1"/>
          <p:nvPr/>
        </p:nvSpPr>
        <p:spPr>
          <a:xfrm>
            <a:off x="137193" y="198782"/>
            <a:ext cx="87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Folders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9536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B19FCB-27EA-4EB2-8E6D-AC455E7D7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1109662"/>
            <a:ext cx="7934325" cy="46386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A135BC-E248-4F3D-B732-4C0EF07C111E}"/>
              </a:ext>
            </a:extLst>
          </p:cNvPr>
          <p:cNvSpPr txBox="1"/>
          <p:nvPr/>
        </p:nvSpPr>
        <p:spPr>
          <a:xfrm>
            <a:off x="137193" y="198782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Jute Bags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6784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27592E-DA55-4CB3-A1B7-FCD9164ED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646010"/>
            <a:ext cx="8487397" cy="5107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6CDB81-8BB2-47F5-A894-E68A070D2552}"/>
              </a:ext>
            </a:extLst>
          </p:cNvPr>
          <p:cNvSpPr txBox="1"/>
          <p:nvPr/>
        </p:nvSpPr>
        <p:spPr>
          <a:xfrm>
            <a:off x="137193" y="198782"/>
            <a:ext cx="174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Jute bags - small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9352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1689DA-BCC6-4A78-ABC9-92C59795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10" y="337704"/>
            <a:ext cx="9727097" cy="6182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3DC298-E35E-44C8-AEB4-4FD7D736E18C}"/>
              </a:ext>
            </a:extLst>
          </p:cNvPr>
          <p:cNvSpPr txBox="1"/>
          <p:nvPr/>
        </p:nvSpPr>
        <p:spPr>
          <a:xfrm>
            <a:off x="137193" y="198782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Thermo mugs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674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3DC298-E35E-44C8-AEB4-4FD7D736E18C}"/>
              </a:ext>
            </a:extLst>
          </p:cNvPr>
          <p:cNvSpPr txBox="1"/>
          <p:nvPr/>
        </p:nvSpPr>
        <p:spPr>
          <a:xfrm>
            <a:off x="137193" y="198782"/>
            <a:ext cx="9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Stickers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0D488-10E8-4257-AA79-4E42EE8D3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083" y="1500145"/>
            <a:ext cx="9675474" cy="435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3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3DC298-E35E-44C8-AEB4-4FD7D736E18C}"/>
              </a:ext>
            </a:extLst>
          </p:cNvPr>
          <p:cNvSpPr txBox="1"/>
          <p:nvPr/>
        </p:nvSpPr>
        <p:spPr>
          <a:xfrm>
            <a:off x="137193" y="198782"/>
            <a:ext cx="63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Pens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0B9AB-1EE9-4601-BE8B-1B2B76E11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11" y="198782"/>
            <a:ext cx="6195896" cy="4380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5BA03-FBA1-40C8-AD19-476387E80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3" y="901874"/>
            <a:ext cx="4987691" cy="35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2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EA4E9D-A1C0-4F88-9466-A523E97D0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1666875"/>
            <a:ext cx="8201025" cy="3524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9D8949-1F89-496B-A568-4F818CBCBE9F}"/>
              </a:ext>
            </a:extLst>
          </p:cNvPr>
          <p:cNvSpPr/>
          <p:nvPr/>
        </p:nvSpPr>
        <p:spPr>
          <a:xfrm>
            <a:off x="167041" y="150405"/>
            <a:ext cx="91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T-Shirts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38394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Krasimira Antimova</dc:creator>
  <cp:lastModifiedBy>HILEMAN Alexandra</cp:lastModifiedBy>
  <cp:revision>9</cp:revision>
  <dcterms:created xsi:type="dcterms:W3CDTF">2019-03-29T10:47:21Z</dcterms:created>
  <dcterms:modified xsi:type="dcterms:W3CDTF">2020-07-28T15:01:28Z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9aa38-f392-4105-be92-628035578272_Enabled">
    <vt:lpwstr>true</vt:lpwstr>
  </property>
  <property fmtid="{D5CDD505-2E9C-101B-9397-08002B2CF9AE}" pid="3" name="MSIP_Label_2059aa38-f392-4105-be92-628035578272_SetDate">
    <vt:lpwstr>2020-07-28T15:01:12Z</vt:lpwstr>
  </property>
  <property fmtid="{D5CDD505-2E9C-101B-9397-08002B2CF9AE}" pid="4" name="MSIP_Label_2059aa38-f392-4105-be92-628035578272_Method">
    <vt:lpwstr>Standard</vt:lpwstr>
  </property>
  <property fmtid="{D5CDD505-2E9C-101B-9397-08002B2CF9AE}" pid="5" name="MSIP_Label_2059aa38-f392-4105-be92-628035578272_Name">
    <vt:lpwstr>IOMLb0020IN123173</vt:lpwstr>
  </property>
  <property fmtid="{D5CDD505-2E9C-101B-9397-08002B2CF9AE}" pid="6" name="MSIP_Label_2059aa38-f392-4105-be92-628035578272_SiteId">
    <vt:lpwstr>1588262d-23fb-43b4-bd6e-bce49c8e6186</vt:lpwstr>
  </property>
  <property fmtid="{D5CDD505-2E9C-101B-9397-08002B2CF9AE}" pid="7" name="MSIP_Label_2059aa38-f392-4105-be92-628035578272_ActionId">
    <vt:lpwstr>cfe0190a-096e-470c-b5e1-c6f47f25cce1</vt:lpwstr>
  </property>
  <property fmtid="{D5CDD505-2E9C-101B-9397-08002B2CF9AE}" pid="8" name="MSIP_Label_2059aa38-f392-4105-be92-628035578272_ContentBits">
    <vt:lpwstr>0</vt:lpwstr>
  </property>
</Properties>
</file>