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4"/>
  </p:sldMasterIdLst>
  <p:notesMasterIdLst>
    <p:notesMasterId r:id="rId6"/>
  </p:notesMasterIdLst>
  <p:sldIdLst>
    <p:sldId id="37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Andrejevic" initials="AA" lastIdx="1" clrIdx="0">
    <p:extLst>
      <p:ext uri="{19B8F6BF-5375-455C-9EA6-DF929625EA0E}">
        <p15:presenceInfo xmlns:p15="http://schemas.microsoft.com/office/powerpoint/2012/main" userId="Aleksandra Andrejevi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AEF6"/>
    <a:srgbClr val="C1DD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1" autoAdjust="0"/>
    <p:restoredTop sz="78288" autoAdjust="0"/>
  </p:normalViewPr>
  <p:slideViewPr>
    <p:cSldViewPr snapToGrid="0">
      <p:cViewPr varScale="1">
        <p:scale>
          <a:sx n="52" d="100"/>
          <a:sy n="52" d="100"/>
        </p:scale>
        <p:origin x="10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A9046B-0448-4B8C-9CF1-517FEB0460F0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5EF2A-DF69-4D86-8518-97FE92E7D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50" u="sng" dirty="0"/>
          </a:p>
          <a:p>
            <a:endParaRPr lang="en-US" sz="105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B5EF2A-DF69-4D86-8518-97FE92E7D58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06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B839F-8EBD-4BB3-881E-ABD91677C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860B9E-2DCE-4685-A02C-5F99CFFD22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403D3-3D1C-41AF-8A18-4F3F21CB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05368-218B-460F-8352-C4CA9B9BE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98B5B0-7975-4700-9A73-83A0C2FCB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9298-7F9B-4D14-883A-4B16565DB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EE4F76-0CE7-4C10-8ABE-3142FF3DD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A8CAEF-4CEA-476E-9083-41F23E967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292A47-78BA-4611-A239-336E4D557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CB49A-A739-4FAF-8CDA-BD1F1501D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1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8A701C-5DA9-45C1-AC18-1B13B38CF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DA4B45-3B08-4278-AC16-16B9EAF9E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79A3AD-C582-44A2-BE09-E04579D3C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AF7438-6F06-4841-A2B2-6E263A369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C5596-974D-4F19-960B-7760BB86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80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-17779" y="-1"/>
            <a:ext cx="12209779" cy="685467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49000"/>
                </a:schemeClr>
              </a:gs>
              <a:gs pos="100000">
                <a:schemeClr val="bg2">
                  <a:alpha val="49000"/>
                  <a:lumMod val="9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1040692" y="306392"/>
            <a:ext cx="10070400" cy="506413"/>
          </a:xfrm>
          <a:prstGeom prst="rect">
            <a:avLst/>
          </a:prstGeom>
        </p:spPr>
        <p:txBody>
          <a:bodyPr/>
          <a:lstStyle>
            <a:lvl1pPr algn="l">
              <a:defRPr sz="2100" b="0" i="0">
                <a:solidFill>
                  <a:srgbClr val="0095D2"/>
                </a:solidFill>
                <a:latin typeface="Aleo-Regular"/>
                <a:cs typeface="Aleo-Regular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1043515" y="2362200"/>
            <a:ext cx="10606615" cy="3492500"/>
          </a:xfrm>
          <a:prstGeom prst="rect">
            <a:avLst/>
          </a:prstGeom>
        </p:spPr>
        <p:txBody>
          <a:bodyPr vert="horz"/>
          <a:lstStyle>
            <a:lvl1pPr>
              <a:defRPr sz="2100">
                <a:latin typeface="Arial"/>
                <a:cs typeface="Arial"/>
              </a:defRPr>
            </a:lvl1pPr>
            <a:lvl2pPr>
              <a:defRPr sz="1800">
                <a:latin typeface="Arial"/>
                <a:cs typeface="Arial"/>
              </a:defRPr>
            </a:lvl2pPr>
            <a:lvl3pPr>
              <a:defRPr>
                <a:latin typeface="Arial"/>
                <a:cs typeface="Arial"/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8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1043516" y="1660533"/>
            <a:ext cx="11120969" cy="696912"/>
          </a:xfrm>
          <a:prstGeom prst="rect">
            <a:avLst/>
          </a:prstGeom>
        </p:spPr>
        <p:txBody>
          <a:bodyPr vert="horz"/>
          <a:lstStyle>
            <a:lvl1pPr marL="0">
              <a:spcBef>
                <a:spcPts val="0"/>
              </a:spcBef>
              <a:buFontTx/>
              <a:buNone/>
              <a:defRPr sz="2100" b="1">
                <a:latin typeface="Arial"/>
                <a:cs typeface="Arial"/>
              </a:defRPr>
            </a:lvl1pPr>
            <a:lvl2pPr marL="0">
              <a:spcBef>
                <a:spcPts val="0"/>
              </a:spcBef>
              <a:buFontTx/>
              <a:buNone/>
              <a:defRPr sz="2100" b="1">
                <a:latin typeface="Arial"/>
                <a:cs typeface="Arial"/>
              </a:defRPr>
            </a:lvl2pPr>
            <a:lvl3pPr marL="0">
              <a:spcBef>
                <a:spcPts val="0"/>
              </a:spcBef>
              <a:buFontTx/>
              <a:buNone/>
              <a:defRPr sz="2100" b="1">
                <a:latin typeface="Arial"/>
                <a:cs typeface="Arial"/>
              </a:defRPr>
            </a:lvl3pPr>
            <a:lvl4pPr marL="0">
              <a:spcBef>
                <a:spcPts val="0"/>
              </a:spcBef>
              <a:buFontTx/>
              <a:buNone/>
              <a:defRPr sz="2100" b="1">
                <a:latin typeface="Arial"/>
                <a:cs typeface="Arial"/>
              </a:defRPr>
            </a:lvl4pPr>
            <a:lvl5pPr marL="0">
              <a:spcBef>
                <a:spcPts val="0"/>
              </a:spcBef>
              <a:buFontTx/>
              <a:buNone/>
              <a:defRPr sz="2100" b="1"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BFD87-D82D-40F6-A32D-EB2B2D6B71E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AFE5B-D710-4543-9DA5-596E2F37661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278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D2BBB-8819-424E-B189-394C7CDC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6BADF-AA3A-4CAF-AFCB-72ADDA46B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F5677-5279-4BCD-A03C-A5493D835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15353-D3C0-450B-B5B4-D21118B4D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82A94-29CD-4B54-8C44-85895DDD2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1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FECB4-94A1-4BAA-9DA7-2B8E2A81D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C73DD3-02BD-4C05-A4EA-23AF1DFB9E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770AF8-A2FA-4CCA-AC51-1DAD30CB1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42D05D-B7A6-4F14-8CBA-2B416B3B3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8A893-A49A-4A56-A14A-A1E9ED7AC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6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89F59-12A7-4FA9-A623-4D07CE820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AEAFF0-B023-4CEE-B16E-CB338899A0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818A2-308F-49AD-BE38-E5851F311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3782A3-D69F-4023-BED9-3D2CB6682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9CEDEE-DB1E-42C4-BB1F-980B9124FE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C4A5B6-90CF-4D9E-B394-4A4FCFFE2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14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5CE76-2A95-43CD-9D79-C32A8F769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82C27F-037A-47AE-AD8C-9CD3B4DAB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77197-2745-4603-AC62-14749706A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CF7535-E05B-455F-9980-21D5266CEC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AA36BA-9B4F-467D-97FD-6608AD183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887F62-1125-4C91-9CEF-1C915A83D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68F4020-376F-407A-8835-F3FAB40A8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781231-F737-4903-8203-B2E48C0A9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447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5DF98-7288-4ADE-82F2-EFE5C1E3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FD7FCB9-6688-4E03-86E6-6328F408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120D17-54DE-44A8-BECA-8DBE0DAAD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AD9E06-2C0B-447F-8A02-CFC75AD46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923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BEB156-EC0E-416B-ACBF-0C24C2482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0957C4-7C2D-453C-BAFA-EBDD1B8C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D5A57A-8412-4414-82A4-9BECC426B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055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8FDB9-5275-484E-9FEA-D2788F2F3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A929-8886-41AF-A484-2A7A04417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2DE24-7948-4866-A297-E350032AB0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F2E406-A9A0-423F-B42D-9259D258E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72949C-B6A2-4456-8D87-4283D5E08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4B999D-C88A-43B3-8032-F1E194DC4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34041-0293-43E1-8CD9-1D362830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5B7B3C-37E8-40FF-8475-D1A8684C8B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92D43-3B21-4138-A7C8-CCFFC565AC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565A2B-B884-49D3-B4FB-EDB3237B5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0E384-2E05-4F0F-B635-6921A4708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BB8254-04FF-419E-871A-65D3A0BF2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52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74B23C-2E57-4A59-951C-2570C9161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CD140E-12AC-4FB9-8D69-B920E7CB6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7EC126-CCBF-4663-9B3D-67F046695B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E3395-F6EF-4E91-B472-1FB9478AE29F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7DF27-3B87-4786-AC28-E74DF43400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ED731-4E02-4DE1-9092-5D0D62ABBB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B7E1A-E7E6-4BA4-B22D-9E717CCC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31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E868B-F861-46F3-AFCB-BBCF0D3A62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506413"/>
          </a:xfrm>
          <a:solidFill>
            <a:srgbClr val="0070C0"/>
          </a:solidFill>
        </p:spPr>
        <p:txBody>
          <a:bodyPr/>
          <a:lstStyle/>
          <a:p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8896FB2-722B-4042-A614-697198CB110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39337" y="860412"/>
            <a:ext cx="7190351" cy="5064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b="1" dirty="0">
                <a:solidFill>
                  <a:srgbClr val="0070C0"/>
                </a:solidFill>
              </a:rPr>
              <a:t>Referral Pathway: PSEA TF Philippines</a:t>
            </a:r>
            <a:endParaRPr lang="en-US" sz="4000" dirty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EB8B87-6684-41A6-942C-9286B959A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720825"/>
            <a:ext cx="11125200" cy="423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9498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36BDCD628B48429BB9D7F15D2AE8D6" ma:contentTypeVersion="11" ma:contentTypeDescription="Create a new document." ma:contentTypeScope="" ma:versionID="a148ebaa7ace3e00455c1305cf7abc0c">
  <xsd:schema xmlns:xsd="http://www.w3.org/2001/XMLSchema" xmlns:xs="http://www.w3.org/2001/XMLSchema" xmlns:p="http://schemas.microsoft.com/office/2006/metadata/properties" xmlns:ns3="00cd4523-937a-4a13-9721-aad5b6713c86" xmlns:ns4="50a614e8-ee4c-405f-88a5-b26cb008da08" targetNamespace="http://schemas.microsoft.com/office/2006/metadata/properties" ma:root="true" ma:fieldsID="6a320b3b80830ecc2bf091759a1c385f" ns3:_="" ns4:_="">
    <xsd:import namespace="00cd4523-937a-4a13-9721-aad5b6713c86"/>
    <xsd:import namespace="50a614e8-ee4c-405f-88a5-b26cb008da0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3:SharedWithDetails" minOccurs="0"/>
                <xsd:element ref="ns3:SharingHintHash" minOccurs="0"/>
                <xsd:element ref="ns4:MediaServiceDateTaken" minOccurs="0"/>
                <xsd:element ref="ns4:MediaServiceGenerationTime" minOccurs="0"/>
                <xsd:element ref="ns4:MediaServiceEventHashCode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cd4523-937a-4a13-9721-aad5b6713c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a614e8-ee4c-405f-88a5-b26cb008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ED2EBAF-7ADA-433B-94A5-43F9B4F10EE6}">
  <ds:schemaRefs>
    <ds:schemaRef ds:uri="http://schemas.microsoft.com/office/2006/documentManagement/types"/>
    <ds:schemaRef ds:uri="http://purl.org/dc/elements/1.1/"/>
    <ds:schemaRef ds:uri="50a614e8-ee4c-405f-88a5-b26cb008da08"/>
    <ds:schemaRef ds:uri="http://purl.org/dc/dcmitype/"/>
    <ds:schemaRef ds:uri="http://schemas.microsoft.com/office/infopath/2007/PartnerControls"/>
    <ds:schemaRef ds:uri="00cd4523-937a-4a13-9721-aad5b6713c86"/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1A7F372-9F03-41C7-917A-BD067C75CF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cd4523-937a-4a13-9721-aad5b6713c86"/>
    <ds:schemaRef ds:uri="50a614e8-ee4c-405f-88a5-b26cb008da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8510B1-F0AC-40A7-AF5E-0E0040E40E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19512</TotalTime>
  <Words>7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Aleo-Regular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UNFPA/UNDP/UNICEF/UNOPS</dc:title>
  <dc:creator>Aleksandra Andrejevic</dc:creator>
  <cp:lastModifiedBy>Sydoine Claire Matsinkou Tenefosso</cp:lastModifiedBy>
  <cp:revision>110</cp:revision>
  <dcterms:created xsi:type="dcterms:W3CDTF">2019-09-12T22:54:05Z</dcterms:created>
  <dcterms:modified xsi:type="dcterms:W3CDTF">2020-06-01T08:30:51Z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0x0101003036BDCD628B48429BB9D7F15D2AE8D6</vt:lpwstr>
  </property>
</Properties>
</file>