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5" r:id="rId5"/>
  </p:sldMasterIdLst>
  <p:notesMasterIdLst>
    <p:notesMasterId r:id="rId16"/>
  </p:notesMasterIdLst>
  <p:sldIdLst>
    <p:sldId id="1094" r:id="rId6"/>
    <p:sldId id="1996" r:id="rId7"/>
    <p:sldId id="2027" r:id="rId8"/>
    <p:sldId id="1990" r:id="rId9"/>
    <p:sldId id="1989" r:id="rId10"/>
    <p:sldId id="1095" r:id="rId11"/>
    <p:sldId id="1992" r:id="rId12"/>
    <p:sldId id="2016" r:id="rId13"/>
    <p:sldId id="2021" r:id="rId14"/>
    <p:sldId id="20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A38"/>
    <a:srgbClr val="00B0F0"/>
    <a:srgbClr val="D86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41710-D8E2-0BB6-4FEB-9DF6DC634F74}" v="1" dt="2024-05-28T14:28:40.589"/>
    <p1510:client id="{D245602D-57C2-82F6-302D-FACA7712EDF4}" v="87" dt="2024-05-28T13:58:52.285"/>
    <p1510:client id="{E145A063-B285-E94C-FB8F-A3DA233156B8}" v="38" dt="2024-05-28T14:15:10.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1FADC-8EE9-0340-962E-0D3784C9C5B7}"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430E9-B948-F245-8577-7FC0476B15A9}" type="slidenum">
              <a:rPr lang="en-US" smtClean="0"/>
              <a:t>‹#›</a:t>
            </a:fld>
            <a:endParaRPr lang="en-US"/>
          </a:p>
        </p:txBody>
      </p:sp>
    </p:spTree>
    <p:extLst>
      <p:ext uri="{BB962C8B-B14F-4D97-AF65-F5344CB8AC3E}">
        <p14:creationId xmlns:p14="http://schemas.microsoft.com/office/powerpoint/2010/main" val="2317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Calibri" panose="020F0502020204030204" pitchFamily="34" charset="0"/>
              <a:buChar char="-"/>
            </a:pP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E8041-94DA-2844-A5F7-4587C8B26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165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Les </a:t>
            </a:r>
            <a:r>
              <a:rPr lang="en-US" err="1"/>
              <a:t>réponses</a:t>
            </a:r>
            <a:r>
              <a:rPr lang="en-US" dirty="0"/>
              <a:t> </a:t>
            </a:r>
            <a:r>
              <a:rPr lang="en-US" err="1"/>
              <a:t>sont</a:t>
            </a:r>
            <a:r>
              <a:rPr lang="en-US" dirty="0"/>
              <a:t> </a:t>
            </a:r>
            <a:r>
              <a:rPr lang="en-US" err="1"/>
              <a:t>attendues</a:t>
            </a:r>
            <a:r>
              <a:rPr lang="en-US" dirty="0"/>
              <a:t> pour le 21 </a:t>
            </a:r>
            <a:r>
              <a:rPr lang="en-US" err="1"/>
              <a:t>juin</a:t>
            </a:r>
            <a:r>
              <a:rPr lang="en-US" dirty="0"/>
              <a:t>. </a:t>
            </a:r>
            <a:endParaRPr lang="en-US" sz="1100" dirty="0">
              <a:latin typeface="Calibri" panose="020F0502020204030204" pitchFamily="34" charset="0"/>
            </a:endParaRPr>
          </a:p>
          <a:p>
            <a:pPr marL="285750" indent="-285750">
              <a:buFont typeface="Arial"/>
              <a:buChar char="•"/>
            </a:pPr>
            <a:r>
              <a:rPr lang="en-US" dirty="0"/>
              <a:t>Ensuite, les </a:t>
            </a:r>
            <a:r>
              <a:rPr lang="en-US" dirty="0" err="1"/>
              <a:t>réponses</a:t>
            </a:r>
            <a:r>
              <a:rPr lang="en-US" dirty="0"/>
              <a:t> </a:t>
            </a:r>
            <a:r>
              <a:rPr lang="en-US" dirty="0" err="1"/>
              <a:t>feront</a:t>
            </a:r>
            <a:r>
              <a:rPr lang="en-US" dirty="0"/>
              <a:t> </a:t>
            </a:r>
            <a:r>
              <a:rPr lang="en-US" dirty="0" err="1"/>
              <a:t>l'objet</a:t>
            </a:r>
            <a:r>
              <a:rPr lang="en-US" dirty="0"/>
              <a:t> d'un examen de </a:t>
            </a:r>
            <a:r>
              <a:rPr lang="en-US" dirty="0" err="1"/>
              <a:t>qualité</a:t>
            </a:r>
            <a:r>
              <a:rPr lang="en-US" dirty="0"/>
              <a:t> et les participants </a:t>
            </a:r>
            <a:r>
              <a:rPr lang="en-US" dirty="0" err="1"/>
              <a:t>seront</a:t>
            </a:r>
            <a:r>
              <a:rPr lang="en-US" dirty="0"/>
              <a:t> </a:t>
            </a:r>
            <a:r>
              <a:rPr lang="en-US" dirty="0" err="1"/>
              <a:t>contactés</a:t>
            </a:r>
            <a:r>
              <a:rPr lang="en-US" dirty="0"/>
              <a:t> pour poser des questions, demander des éclaircissements </a:t>
            </a:r>
            <a:r>
              <a:rPr lang="en-US" dirty="0" err="1"/>
              <a:t>ou</a:t>
            </a:r>
            <a:r>
              <a:rPr lang="en-US" dirty="0"/>
              <a:t> donner </a:t>
            </a:r>
            <a:r>
              <a:rPr lang="en-US" dirty="0" err="1"/>
              <a:t>leur</a:t>
            </a:r>
            <a:r>
              <a:rPr lang="en-US" dirty="0"/>
              <a:t> </a:t>
            </a:r>
            <a:r>
              <a:rPr lang="en-US" dirty="0" err="1"/>
              <a:t>avis</a:t>
            </a:r>
            <a:r>
              <a:rPr lang="en-US" dirty="0"/>
              <a:t> sur les </a:t>
            </a:r>
            <a:r>
              <a:rPr lang="en-US" dirty="0" err="1"/>
              <a:t>réponses</a:t>
            </a:r>
            <a:r>
              <a:rPr lang="en-US" dirty="0"/>
              <a:t>. </a:t>
            </a:r>
            <a:r>
              <a:rPr lang="en-US" dirty="0" err="1"/>
              <a:t>Contrairement</a:t>
            </a:r>
            <a:r>
              <a:rPr lang="en-US" dirty="0"/>
              <a:t> à </a:t>
            </a:r>
            <a:r>
              <a:rPr lang="en-US" dirty="0" err="1"/>
              <a:t>l'année</a:t>
            </a:r>
            <a:r>
              <a:rPr lang="en-US" dirty="0"/>
              <a:t> </a:t>
            </a:r>
            <a:r>
              <a:rPr lang="en-US" dirty="0" err="1"/>
              <a:t>dernière</a:t>
            </a:r>
            <a:r>
              <a:rPr lang="en-US" dirty="0"/>
              <a:t>, le processus sera court et il </a:t>
            </a:r>
            <a:r>
              <a:rPr lang="en-US" dirty="0" err="1"/>
              <a:t>n'y</a:t>
            </a:r>
            <a:r>
              <a:rPr lang="en-US" dirty="0"/>
              <a:t> aura </a:t>
            </a:r>
            <a:r>
              <a:rPr lang="en-US" dirty="0" err="1"/>
              <a:t>qu'un</a:t>
            </a:r>
            <a:r>
              <a:rPr lang="en-US" dirty="0"/>
              <a:t> seul cycle de communication. Nous </a:t>
            </a:r>
            <a:r>
              <a:rPr lang="en-US" dirty="0" err="1"/>
              <a:t>considérerons</a:t>
            </a:r>
            <a:r>
              <a:rPr lang="en-US" dirty="0"/>
              <a:t> la </a:t>
            </a:r>
            <a:r>
              <a:rPr lang="en-US" dirty="0" err="1"/>
              <a:t>deuxième</a:t>
            </a:r>
            <a:r>
              <a:rPr lang="en-US" dirty="0"/>
              <a:t> </a:t>
            </a:r>
            <a:r>
              <a:rPr lang="en-US" dirty="0" err="1"/>
              <a:t>soumission</a:t>
            </a:r>
            <a:r>
              <a:rPr lang="en-US" dirty="0"/>
              <a:t> des </a:t>
            </a:r>
            <a:r>
              <a:rPr lang="en-US" dirty="0" err="1"/>
              <a:t>réponses</a:t>
            </a:r>
            <a:r>
              <a:rPr lang="en-US" dirty="0"/>
              <a:t> </a:t>
            </a:r>
            <a:r>
              <a:rPr lang="en-US" dirty="0" err="1"/>
              <a:t>comme</a:t>
            </a:r>
            <a:r>
              <a:rPr lang="en-US" dirty="0"/>
              <a:t> la </a:t>
            </a:r>
            <a:r>
              <a:rPr lang="en-US" dirty="0" err="1"/>
              <a:t>dernière</a:t>
            </a:r>
            <a:r>
              <a:rPr lang="en-US" dirty="0"/>
              <a:t> et </a:t>
            </a:r>
            <a:r>
              <a:rPr lang="en-US" dirty="0" err="1"/>
              <a:t>seules</a:t>
            </a:r>
            <a:r>
              <a:rPr lang="en-US" dirty="0"/>
              <a:t> les données </a:t>
            </a:r>
            <a:r>
              <a:rPr lang="en-US" dirty="0" err="1"/>
              <a:t>jugées</a:t>
            </a:r>
            <a:r>
              <a:rPr lang="en-US" dirty="0"/>
              <a:t> </a:t>
            </a:r>
            <a:r>
              <a:rPr lang="en-US" dirty="0" err="1"/>
              <a:t>cohérentes</a:t>
            </a:r>
            <a:r>
              <a:rPr lang="en-US" dirty="0"/>
              <a:t> et </a:t>
            </a:r>
            <a:r>
              <a:rPr lang="en-US" dirty="0" err="1"/>
              <a:t>exactes</a:t>
            </a:r>
            <a:r>
              <a:rPr lang="en-US" dirty="0"/>
              <a:t> </a:t>
            </a:r>
            <a:r>
              <a:rPr lang="en-US" dirty="0" err="1"/>
              <a:t>seront</a:t>
            </a:r>
            <a:r>
              <a:rPr lang="en-US" dirty="0"/>
              <a:t> </a:t>
            </a:r>
            <a:r>
              <a:rPr lang="en-US" dirty="0" err="1"/>
              <a:t>publiées</a:t>
            </a:r>
            <a:r>
              <a:rPr lang="en-US" dirty="0"/>
              <a:t>.</a:t>
            </a:r>
            <a:endParaRPr lang="en-US" sz="1100">
              <a:latin typeface="Calibri" panose="020F0502020204030204" pitchFamily="34" charset="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F430E9-B948-F245-8577-7FC0476B15A9}" type="slidenum">
              <a:rPr lang="en-US" smtClean="0"/>
              <a:t>10</a:t>
            </a:fld>
            <a:endParaRPr lang="en-US"/>
          </a:p>
        </p:txBody>
      </p:sp>
    </p:spTree>
    <p:extLst>
      <p:ext uri="{BB962C8B-B14F-4D97-AF65-F5344CB8AC3E}">
        <p14:creationId xmlns:p14="http://schemas.microsoft.com/office/powerpoint/2010/main" val="97361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fr-FR">
              <a:solidFill>
                <a:srgbClr val="000000"/>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156D5-C497-CF4F-92D1-6075D67E9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2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solidFill>
                  <a:srgbClr val="242424"/>
                </a:solidFill>
                <a:latin typeface="Segoe UI"/>
                <a:cs typeface="Segoe UI"/>
              </a:rPr>
              <a:t>L'objectif global de l'exercice de cartographie est de suivre les progrès collectifs en matière d'accélération de la PSEA dans tous les pays ayant une réponse humanitaire. </a:t>
            </a:r>
          </a:p>
          <a:p>
            <a:pPr marL="171450" indent="-171450">
              <a:buFont typeface="Arial" panose="020B0604020202020204" pitchFamily="34" charset="0"/>
              <a:buChar char="•"/>
            </a:pPr>
            <a:r>
              <a:rPr lang="fr-FR" dirty="0">
                <a:solidFill>
                  <a:srgbClr val="242424"/>
                </a:solidFill>
                <a:latin typeface="Segoe UI"/>
                <a:cs typeface="Segoe UI"/>
              </a:rPr>
              <a:t>Il y aussi des objectifs spécifiques comme recueillir des données qualitatives et quantitatives qui sont nécessaires pour établir des points de référence, participer au développement des plan d'actions PSEA et identifier les domaines qui nécessitent un soutien supplémentaire. </a:t>
            </a:r>
          </a:p>
          <a:p>
            <a:pPr marL="171450" indent="-171450">
              <a:buFont typeface="Arial" panose="020B0604020202020204" pitchFamily="34" charset="0"/>
              <a:buChar char="•"/>
            </a:pPr>
            <a:r>
              <a:rPr lang="fr-FR" dirty="0">
                <a:solidFill>
                  <a:srgbClr val="242424"/>
                </a:solidFill>
                <a:latin typeface="Segoe UI"/>
                <a:cs typeface="Segoe UI"/>
              </a:rPr>
              <a:t>Les résultats de l'exercice de cartographie sont postés sur le tableau de bord du IASC. Il y a une page avec la compilation de toutes les données pour tous les pays ayant participé et aussi une page par pays. </a:t>
            </a:r>
          </a:p>
          <a:p>
            <a:pPr marL="171450" indent="-171450">
              <a:buFont typeface="Arial" panose="020B0604020202020204" pitchFamily="34" charset="0"/>
              <a:buChar char="•"/>
            </a:pPr>
            <a:r>
              <a:rPr lang="fr-FR" dirty="0">
                <a:solidFill>
                  <a:srgbClr val="242424"/>
                </a:solidFill>
                <a:latin typeface="Segoe UI"/>
                <a:cs typeface="Segoe UI"/>
              </a:rPr>
              <a:t>Cet exercice est utile à deux niveaux: le premier pour aider le IASC à rendre compte des progrès qui ont été fait à l'échelle mondiale, et à l'échelle nationale à soutenir dans les efforts de suivi et de planification.</a:t>
            </a:r>
            <a:endParaRPr lang="fr-FR" dirty="0">
              <a:solidFill>
                <a:srgbClr val="242424"/>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430E9-B948-F245-8577-7FC0476B15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594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fr-FR" sz="1800" dirty="0">
                <a:latin typeface="Calibri"/>
                <a:ea typeface="Calibri" panose="020F0502020204030204" pitchFamily="34" charset="0"/>
                <a:cs typeface="Calibri"/>
              </a:rPr>
              <a:t>Il y a trois moments clés où les 18 indicateurs de base peuvent être utile à l'échelle pays, le premier est lors de la planification. </a:t>
            </a:r>
            <a:endParaRPr lang="fr-FR" sz="1800" dirty="0">
              <a:solidFill>
                <a:srgbClr val="00B0F0"/>
              </a:solidFill>
              <a:latin typeface="Calibri"/>
              <a:ea typeface="Calibri" panose="020F0502020204030204" pitchFamily="34" charset="0"/>
              <a:cs typeface="Calibri"/>
            </a:endParaRPr>
          </a:p>
          <a:p>
            <a:pPr marL="285750" indent="-285750">
              <a:buFont typeface="Arial"/>
              <a:buChar char="•"/>
            </a:pPr>
            <a:r>
              <a:rPr lang="fr-FR" sz="1800" dirty="0">
                <a:solidFill>
                  <a:srgbClr val="000000"/>
                </a:solidFill>
                <a:latin typeface="Calibri"/>
                <a:ea typeface="Calibri" panose="020F0502020204030204" pitchFamily="34" charset="0"/>
                <a:cs typeface="Calibri"/>
              </a:rPr>
              <a:t>Les 18 indicateurs de base sont issus de la liste des 48 indicateurs inclus dans le cadre de résultat du plan d'action national. </a:t>
            </a:r>
            <a:endParaRPr lang="fr-FR" sz="1800" dirty="0">
              <a:solidFill>
                <a:srgbClr val="000000"/>
              </a:solidFill>
            </a:endParaRPr>
          </a:p>
          <a:p>
            <a:pPr marL="285750" indent="-285750">
              <a:buFont typeface="Arial"/>
              <a:buChar char="•"/>
            </a:pPr>
            <a:r>
              <a:rPr lang="fr-FR" dirty="0">
                <a:solidFill>
                  <a:srgbClr val="000000"/>
                </a:solidFill>
              </a:rPr>
              <a:t>Une suggestion est d'incorporer ces indicateurs dans votre plan d'action national en contextualisant les objectifs, les activités, les délais et les ressources qui s'y rapportent.</a:t>
            </a:r>
            <a:endParaRPr lang="fr-FR" dirty="0">
              <a:solidFill>
                <a:srgbClr val="000000"/>
              </a:solidFill>
              <a:cs typeface="Calibri"/>
            </a:endParaRPr>
          </a:p>
          <a:p>
            <a:pPr marL="285750" indent="-285750">
              <a:buFont typeface="Arial"/>
              <a:buChar char="•"/>
            </a:pPr>
            <a:r>
              <a:rPr lang="fr-FR" dirty="0">
                <a:solidFill>
                  <a:srgbClr val="000000"/>
                </a:solidFill>
              </a:rPr>
              <a:t>La conception des actions devrait s'appuyer sur la participation des communautés, être adaptée au contexte et à la culture locale, reposer sur les besoins des communautés et s'inscrire dans le cadre d'objectifs réalisables. L'évaluation conjointe des risques par les différentes agences devrait permettre d'identifier les besoins de la communauté et d'orienter l'élaboration des objectifs et des activités.</a:t>
            </a:r>
            <a:endParaRPr lang="fr-FR" dirty="0">
              <a:solidFill>
                <a:srgbClr val="000000"/>
              </a:solidFill>
              <a:cs typeface="Calibri"/>
            </a:endParaRPr>
          </a:p>
          <a:p>
            <a:pPr marL="285750" indent="-285750">
              <a:buFont typeface="Arial"/>
              <a:buChar char="•"/>
            </a:pPr>
            <a:r>
              <a:rPr lang="fr-FR" dirty="0">
                <a:solidFill>
                  <a:srgbClr val="000000"/>
                </a:solidFill>
              </a:rPr>
              <a:t>L'annexe 1 du guide des indicateurs est une fiche de planification annuelle destinée à faciliter le processus de planification pour le plan d'action.</a:t>
            </a:r>
            <a:endParaRPr lang="fr-FR" dirty="0">
              <a:cs typeface="Calibri" panose="020F0502020204030204"/>
            </a:endParaRPr>
          </a:p>
          <a:p>
            <a:endParaRPr lang="fr-FR">
              <a:cs typeface="Calibri" panose="020F0502020204030204"/>
            </a:endParaRPr>
          </a:p>
          <a:p>
            <a:pPr marL="342900" indent="-342900">
              <a:buFont typeface="Arial" panose="020F0502020204030204" pitchFamily="34" charset="0"/>
              <a:buChar char="•"/>
            </a:pPr>
            <a:endParaRPr lang="fr-FR" sz="1800">
              <a:solidFill>
                <a:srgbClr val="00B0F0"/>
              </a:solidFill>
              <a:latin typeface="Calibri" panose="020F0502020204030204" pitchFamily="34" charset="0"/>
              <a:cs typeface="Calibri"/>
            </a:endParaRPr>
          </a:p>
          <a:p>
            <a:pPr marR="0" lvl="0">
              <a:spcBef>
                <a:spcPts val="0"/>
              </a:spcBef>
              <a:spcAft>
                <a:spcPts val="0"/>
              </a:spcAft>
            </a:pPr>
            <a:endParaRPr lang="fr-FR">
              <a:solidFill>
                <a:srgbClr val="000000"/>
              </a:solidFill>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AFF430E9-B948-F245-8577-7FC0476B15A9}" type="slidenum">
              <a:rPr lang="en-US" smtClean="0"/>
              <a:t>4</a:t>
            </a:fld>
            <a:endParaRPr lang="en-US"/>
          </a:p>
        </p:txBody>
      </p:sp>
    </p:spTree>
    <p:extLst>
      <p:ext uri="{BB962C8B-B14F-4D97-AF65-F5344CB8AC3E}">
        <p14:creationId xmlns:p14="http://schemas.microsoft.com/office/powerpoint/2010/main" val="116031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fr-FR" dirty="0">
                <a:solidFill>
                  <a:srgbClr val="000000"/>
                </a:solidFill>
              </a:rPr>
              <a:t>Sur cette diapo on peut reconnaitre le cycle de programme humanitaire, en 5 étapes et les flèches grises représentant la où les efforts de PSEA interviennent dans le cycle. L'exercice de cartographie peut être utile juste après l'étape de mise en œuvre et suivi et pendant la période réévaluation des acquis et des besoins pour la planification.</a:t>
            </a:r>
            <a:endParaRPr lang="fr-FR" dirty="0">
              <a:solidFill>
                <a:srgbClr val="000000"/>
              </a:solidFill>
              <a:cs typeface="Calibri"/>
            </a:endParaRPr>
          </a:p>
          <a:p>
            <a:pPr marL="285750" indent="-285750">
              <a:buFont typeface="Arial,Sans-Serif"/>
              <a:buChar char="•"/>
            </a:pPr>
            <a:r>
              <a:rPr lang="fr-FR" dirty="0">
                <a:solidFill>
                  <a:srgbClr val="000000"/>
                </a:solidFill>
              </a:rPr>
              <a:t>Par exemple, dans certains contextes, les indicateurs ont déjà été ajouté dans le processus de suivi et que des données sont collectées tous les trois mois. </a:t>
            </a:r>
            <a:endParaRPr lang="fr-FR" dirty="0">
              <a:solidFill>
                <a:srgbClr val="000000"/>
              </a:solidFill>
              <a:cs typeface="Calibri"/>
            </a:endParaRPr>
          </a:p>
          <a:p>
            <a:pPr marL="285750" indent="-285750">
              <a:buFont typeface="Arial,Sans-Serif"/>
              <a:buChar char="•"/>
            </a:pPr>
            <a:endParaRPr lang="fr-FR" dirty="0">
              <a:solidFill>
                <a:srgbClr val="000000"/>
              </a:solidFill>
              <a:cs typeface="Calibri"/>
            </a:endParaRPr>
          </a:p>
          <a:p>
            <a:pPr>
              <a:buFont typeface="Arial"/>
            </a:pPr>
            <a:endParaRPr lang="fr-FR" sz="1800">
              <a:solidFill>
                <a:srgbClr val="000000"/>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156D5-C497-CF4F-92D1-6075D67E9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21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a:solidFill>
                  <a:srgbClr val="000000"/>
                </a:solidFill>
                <a:latin typeface="Calibri"/>
                <a:cs typeface="Calibri"/>
              </a:rPr>
              <a:t>L'exercice de cartographie de cette année est pratiquement identique à l'année dernière. On a préparé:</a:t>
            </a:r>
            <a:endParaRPr lang="en-US"/>
          </a:p>
          <a:p>
            <a:pPr marL="285750" indent="-285750">
              <a:buFont typeface="Arial"/>
              <a:buChar char="•"/>
            </a:pPr>
            <a:r>
              <a:rPr lang="fr-FR">
                <a:solidFill>
                  <a:srgbClr val="000000"/>
                </a:solidFill>
                <a:latin typeface="Calibri"/>
                <a:cs typeface="Calibri"/>
              </a:rPr>
              <a:t>Une nouvelle version de la note d'orientation avec des détails sur les 18 indicateurs et comment les mesurer</a:t>
            </a:r>
          </a:p>
          <a:p>
            <a:pPr marL="285750" indent="-285750">
              <a:buFont typeface="Arial"/>
              <a:buChar char="•"/>
            </a:pPr>
            <a:r>
              <a:rPr lang="fr-FR">
                <a:solidFill>
                  <a:srgbClr val="000000"/>
                </a:solidFill>
                <a:latin typeface="Calibri"/>
                <a:cs typeface="Calibri"/>
              </a:rPr>
              <a:t>Un outil de collecte des données</a:t>
            </a:r>
          </a:p>
          <a:p>
            <a:pPr marL="285750" indent="-285750">
              <a:buFont typeface="Arial"/>
              <a:buChar char="•"/>
            </a:pPr>
            <a:r>
              <a:rPr lang="fr-FR">
                <a:solidFill>
                  <a:srgbClr val="000000"/>
                </a:solidFill>
                <a:latin typeface="Calibri"/>
                <a:cs typeface="Calibri"/>
              </a:rPr>
              <a:t>Une feuille de présentation qui explique le processus, les délais et comment fournir des données </a:t>
            </a:r>
          </a:p>
          <a:p>
            <a:r>
              <a:rPr lang="fr-FR">
                <a:solidFill>
                  <a:srgbClr val="000000"/>
                </a:solidFill>
                <a:latin typeface="Calibri"/>
                <a:cs typeface="Calibri"/>
              </a:rPr>
              <a:t>Vous avez accès à toutes ces ressources sur le liste du IASC. </a:t>
            </a:r>
          </a:p>
          <a:p>
            <a:pPr marL="285750" indent="-285750">
              <a:buFont typeface="Arial"/>
              <a:buChar char="•"/>
            </a:pPr>
            <a:endParaRPr lang="fr-FR">
              <a:solidFill>
                <a:srgbClr val="000000"/>
              </a:solidFill>
              <a:latin typeface="Calibri"/>
              <a:cs typeface="Calibri"/>
            </a:endParaRPr>
          </a:p>
          <a:p>
            <a:r>
              <a:rPr lang="fr-FR">
                <a:solidFill>
                  <a:srgbClr val="000000"/>
                </a:solidFill>
                <a:latin typeface="Calibri"/>
                <a:cs typeface="Calibri"/>
              </a:rPr>
              <a:t>La note d'orientation a été légèrement mise à jour avec:</a:t>
            </a:r>
            <a:endParaRPr lang="fr-FR" b="0" i="0" u="none" strike="noStrike">
              <a:solidFill>
                <a:srgbClr val="000000"/>
              </a:solidFill>
              <a:effectLst/>
              <a:latin typeface="Calibri" panose="020F0502020204030204" pitchFamily="34" charset="0"/>
              <a:cs typeface="Calibri"/>
            </a:endParaRPr>
          </a:p>
          <a:p>
            <a:pPr marL="171450" indent="-171450">
              <a:buFont typeface="Arial"/>
              <a:buChar char="•"/>
            </a:pPr>
            <a:r>
              <a:rPr lang="fr-FR">
                <a:solidFill>
                  <a:srgbClr val="000000"/>
                </a:solidFill>
                <a:latin typeface="Calibri"/>
                <a:cs typeface="Calibri"/>
              </a:rPr>
              <a:t>Les nouvelles directives du IASC (Définition d'une approche basée sur les victimes/survivants; les procédures d'orientation en cas d'EAS; et les nouvelles directives du Bureau du Coordinateur Spécial pour la PSEA sur le partage d'information sur les allégations.</a:t>
            </a:r>
            <a:endParaRPr lang="fr-FR">
              <a:solidFill>
                <a:srgbClr val="000000"/>
              </a:solidFill>
              <a:latin typeface="Calibri" panose="020F0502020204030204" pitchFamily="34" charset="0"/>
              <a:cs typeface="Calibri"/>
            </a:endParaRPr>
          </a:p>
          <a:p>
            <a:pPr marL="171450" indent="-171450">
              <a:buFont typeface="Arial"/>
              <a:buChar char="•"/>
            </a:pPr>
            <a:r>
              <a:rPr lang="fr-FR">
                <a:solidFill>
                  <a:srgbClr val="000000"/>
                </a:solidFill>
                <a:latin typeface="Calibri"/>
                <a:cs typeface="Calibri"/>
              </a:rPr>
              <a:t>Pris en compte le retour qui a été fait l'année dernière</a:t>
            </a:r>
            <a:endParaRPr lang="fr-FR">
              <a:solidFill>
                <a:srgbClr val="000000"/>
              </a:solidFill>
              <a:latin typeface="Calibri" panose="020F0502020204030204" pitchFamily="34" charset="0"/>
              <a:cs typeface="Calibri"/>
            </a:endParaRPr>
          </a:p>
          <a:p>
            <a:pPr marL="171450" indent="-171450">
              <a:buFont typeface="Arial"/>
              <a:buChar char="•"/>
            </a:pPr>
            <a:r>
              <a:rPr lang="fr-FR">
                <a:solidFill>
                  <a:srgbClr val="000000"/>
                </a:solidFill>
                <a:latin typeface="Calibri"/>
                <a:cs typeface="Calibri"/>
              </a:rPr>
              <a:t>Retour de groupes d'experts comme l'équipe de suivi et de planification à OCHA Genève, le groupe de travail des partenaires d'exécution et le Panel d'Enquêteurs </a:t>
            </a:r>
            <a:r>
              <a:rPr lang="fr-FR" err="1">
                <a:solidFill>
                  <a:srgbClr val="000000"/>
                </a:solidFill>
                <a:latin typeface="Calibri"/>
                <a:cs typeface="Calibri"/>
              </a:rPr>
              <a:t>dy</a:t>
            </a:r>
            <a:r>
              <a:rPr lang="fr-FR">
                <a:solidFill>
                  <a:srgbClr val="000000"/>
                </a:solidFill>
                <a:latin typeface="Calibri"/>
                <a:cs typeface="Calibri"/>
              </a:rPr>
              <a:t> IASC.</a:t>
            </a:r>
            <a:endParaRPr lang="fr-FR">
              <a:solidFill>
                <a:srgbClr val="000000"/>
              </a:solidFill>
              <a:latin typeface="Calibri" panose="020F0502020204030204" pitchFamily="34" charset="0"/>
              <a:cs typeface="Calibri"/>
            </a:endParaRPr>
          </a:p>
          <a:p>
            <a:pPr algn="l" rtl="0"/>
            <a:endParaRPr lang="fr-FR" b="0" i="0" u="none" strike="noStrike">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673DE-714B-0041-AAB7-AB0854111D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601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fr-FR" sz="1800">
                <a:latin typeface="Calibri"/>
                <a:ea typeface="Calibri" panose="020F0502020204030204" pitchFamily="34" charset="0"/>
                <a:cs typeface="Calibri"/>
              </a:rPr>
              <a:t>Cette diapo regroupe les 18 indicateurs de base pour l'exercice. </a:t>
            </a:r>
          </a:p>
          <a:p>
            <a:pPr marL="285750" indent="-285750">
              <a:buFont typeface="Arial"/>
              <a:buChar char="•"/>
            </a:pPr>
            <a:r>
              <a:rPr lang="fr-FR" sz="1800">
                <a:solidFill>
                  <a:srgbClr val="000000"/>
                </a:solidFill>
                <a:latin typeface="Calibri"/>
                <a:ea typeface="Calibri" panose="020F0502020204030204" pitchFamily="34" charset="0"/>
                <a:cs typeface="Calibri"/>
              </a:rPr>
              <a:t>Certains indicateurs ont été légèrement modifiés, par exemple 2.2.A et 2.2.B. pour qu'ils soient plus clairs.</a:t>
            </a:r>
          </a:p>
          <a:p>
            <a:pPr marL="285750" indent="-285750">
              <a:buFont typeface="Arial"/>
              <a:buChar char="•"/>
            </a:pPr>
            <a:r>
              <a:rPr lang="fr-FR" sz="1800">
                <a:solidFill>
                  <a:srgbClr val="000000"/>
                </a:solidFill>
                <a:latin typeface="Calibri"/>
                <a:ea typeface="Calibri" panose="020F0502020204030204" pitchFamily="34" charset="0"/>
                <a:cs typeface="Calibri"/>
              </a:rPr>
              <a:t>Seulement 3 indicateurs ont été changé: </a:t>
            </a:r>
          </a:p>
          <a:p>
            <a:pPr lvl="1" indent="-285750">
              <a:buFont typeface="Courier New"/>
              <a:buChar char="o"/>
            </a:pPr>
            <a:r>
              <a:rPr lang="fr-FR" sz="1800">
                <a:solidFill>
                  <a:srgbClr val="000000"/>
                </a:solidFill>
                <a:latin typeface="Calibri"/>
                <a:ea typeface="Calibri" panose="020F0502020204030204" pitchFamily="34" charset="0"/>
                <a:cs typeface="Calibri"/>
              </a:rPr>
              <a:t>2.1.D. </a:t>
            </a:r>
            <a:r>
              <a:rPr lang="fr-FR">
                <a:solidFill>
                  <a:srgbClr val="00B0F0"/>
                </a:solidFill>
              </a:rPr>
              <a:t>L'année dernière, cet indicateur demandait le pourcentage d'allégation répondu dans les 7 jours suivant la réception de la plainte. Cette année, cette condition de temps a été supprimée et l'indicateur se concentre sur les allégations ayant fait l'objet d'une réponse rapide. Et par réponse, nous entendons les allégations qui ont été renvoyées pour une action appropriée basée sur les procédures internes et rapportées au </a:t>
            </a:r>
            <a:r>
              <a:rPr lang="fr-FR" err="1">
                <a:solidFill>
                  <a:srgbClr val="00B0F0"/>
                </a:solidFill>
              </a:rPr>
              <a:t>Coordonteur</a:t>
            </a:r>
            <a:r>
              <a:rPr lang="fr-FR">
                <a:solidFill>
                  <a:srgbClr val="00B0F0"/>
                </a:solidFill>
              </a:rPr>
              <a:t>/</a:t>
            </a:r>
            <a:r>
              <a:rPr lang="fr-FR" err="1">
                <a:solidFill>
                  <a:srgbClr val="00B0F0"/>
                </a:solidFill>
              </a:rPr>
              <a:t>trice</a:t>
            </a:r>
            <a:r>
              <a:rPr lang="fr-FR">
                <a:solidFill>
                  <a:srgbClr val="00B0F0"/>
                </a:solidFill>
              </a:rPr>
              <a:t> au niveau inter-agences.</a:t>
            </a:r>
            <a:endParaRPr lang="fr-FR">
              <a:solidFill>
                <a:srgbClr val="000000"/>
              </a:solidFill>
            </a:endParaRPr>
          </a:p>
          <a:p>
            <a:pPr lvl="1" indent="-285750">
              <a:buFont typeface="Courier New"/>
              <a:buChar char="o"/>
            </a:pPr>
            <a:r>
              <a:rPr lang="fr-FR">
                <a:solidFill>
                  <a:srgbClr val="00B0F0"/>
                </a:solidFill>
              </a:rPr>
              <a:t>4.1.A. Cette année, nous voulons connaître le nombre d'enquêteurs formés dans le pays pour comprendre les capacités d'enquête en place. Chaque membre du réseau doit indiquer s'il dispose d'un enquêteur qu'il peut solliciter en cas d'allégation d'EAS et s'il a reçu une formation de qualité.</a:t>
            </a:r>
            <a:endParaRPr lang="fr-FR">
              <a:solidFill>
                <a:srgbClr val="000000"/>
              </a:solidFill>
            </a:endParaRPr>
          </a:p>
          <a:p>
            <a:pPr lvl="1" indent="-285750">
              <a:buFont typeface="Courier New"/>
              <a:buChar char="o"/>
            </a:pPr>
            <a:r>
              <a:rPr lang="fr-FR">
                <a:solidFill>
                  <a:srgbClr val="00B0F0"/>
                </a:solidFill>
              </a:rPr>
              <a:t>4.3.A. Cette année, nous nous sommes concentrés sur le nombre de partenaires d'exécution évalués avec des capacités faibles ou moyennes uniquement pour mieux comprendre la nécessité de renforcer leurs capacités. Pour calculer cet indicateur, les pays sont invités à communiquer le pourcentage de PE évalués au total, afin que nous puissions comprendre la représentativité de ceux dont les capacités sont faibles ou moyennes.</a:t>
            </a:r>
            <a:endParaRPr lang="fr-FR">
              <a:cs typeface="Calibri" panose="020F0502020204030204"/>
            </a:endParaRPr>
          </a:p>
          <a:p>
            <a:r>
              <a:rPr lang="fr-FR">
                <a:solidFill>
                  <a:srgbClr val="00B0F0"/>
                </a:solidFill>
              </a:rPr>
              <a:t>Vous trouverez plus d'informations sur ces indicateurs révisés dans la deuxième édition de la note d'orientation.</a:t>
            </a:r>
            <a:endParaRPr lang="fr-FR">
              <a:cs typeface="Calibri" panose="020F0502020204030204"/>
            </a:endParaRPr>
          </a:p>
          <a:p>
            <a:endParaRPr lang="fr-FR">
              <a:solidFill>
                <a:srgbClr val="00B0F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Nous </a:t>
            </a:r>
            <a:r>
              <a:rPr lang="en-US" dirty="0" err="1"/>
              <a:t>allons</a:t>
            </a:r>
            <a:r>
              <a:rPr lang="en-US" dirty="0"/>
              <a:t> </a:t>
            </a:r>
            <a:r>
              <a:rPr lang="en-US" dirty="0" err="1"/>
              <a:t>maintenant</a:t>
            </a:r>
            <a:r>
              <a:rPr lang="en-US" dirty="0"/>
              <a:t> </a:t>
            </a:r>
            <a:r>
              <a:rPr lang="en-US" dirty="0" err="1"/>
              <a:t>vous</a:t>
            </a:r>
            <a:r>
              <a:rPr lang="en-US" dirty="0"/>
              <a:t> </a:t>
            </a:r>
            <a:r>
              <a:rPr lang="en-US" dirty="0" err="1"/>
              <a:t>montrer</a:t>
            </a:r>
            <a:r>
              <a:rPr lang="en-US" dirty="0"/>
              <a:t> les </a:t>
            </a:r>
            <a:r>
              <a:rPr lang="en-US" dirty="0" err="1"/>
              <a:t>principaux</a:t>
            </a:r>
            <a:r>
              <a:rPr lang="en-US" dirty="0"/>
              <a:t> </a:t>
            </a:r>
            <a:r>
              <a:rPr lang="en-US" dirty="0" err="1"/>
              <a:t>changements</a:t>
            </a:r>
            <a:r>
              <a:rPr lang="en-US" dirty="0"/>
              <a:t> </a:t>
            </a:r>
            <a:r>
              <a:rPr lang="en-US" dirty="0" err="1"/>
              <a:t>apportés</a:t>
            </a:r>
            <a:r>
              <a:rPr lang="en-US" dirty="0"/>
              <a:t> à </a:t>
            </a:r>
            <a:r>
              <a:rPr lang="en-US" dirty="0" err="1"/>
              <a:t>l'outil</a:t>
            </a:r>
            <a:r>
              <a:rPr lang="en-US" dirty="0"/>
              <a:t> de </a:t>
            </a:r>
            <a:r>
              <a:rPr lang="en-US" dirty="0" err="1"/>
              <a:t>collecte</a:t>
            </a:r>
            <a:r>
              <a:rPr lang="en-US" dirty="0"/>
              <a:t> de données et </a:t>
            </a:r>
            <a:r>
              <a:rPr lang="en-US" dirty="0" err="1"/>
              <a:t>quelques</a:t>
            </a:r>
            <a:r>
              <a:rPr lang="en-US" dirty="0"/>
              <a:t> conseils pour </a:t>
            </a:r>
            <a:r>
              <a:rPr lang="en-US" dirty="0" err="1"/>
              <a:t>remplir</a:t>
            </a:r>
            <a:r>
              <a:rPr lang="en-US" dirty="0"/>
              <a:t> </a:t>
            </a:r>
            <a:r>
              <a:rPr lang="en-US" dirty="0" err="1"/>
              <a:t>ce</a:t>
            </a:r>
            <a:r>
              <a:rPr lang="en-US" dirty="0"/>
              <a:t> </a:t>
            </a:r>
            <a:r>
              <a:rPr lang="en-US" dirty="0" err="1"/>
              <a:t>tableur</a:t>
            </a:r>
            <a:r>
              <a:rPr lang="en-US" dirty="0"/>
              <a:t>.</a:t>
            </a:r>
          </a:p>
          <a:p>
            <a:pPr marL="285750" indent="-285750">
              <a:buFont typeface="Arial"/>
              <a:buChar char="•"/>
            </a:pPr>
            <a:r>
              <a:rPr lang="en-US" dirty="0" err="1"/>
              <a:t>Cet</a:t>
            </a:r>
            <a:r>
              <a:rPr lang="en-US" dirty="0"/>
              <a:t> </a:t>
            </a:r>
            <a:r>
              <a:rPr lang="en-US" dirty="0" err="1"/>
              <a:t>outil</a:t>
            </a:r>
            <a:r>
              <a:rPr lang="en-US" dirty="0"/>
              <a:t> doit </a:t>
            </a:r>
            <a:r>
              <a:rPr lang="en-US" dirty="0" err="1"/>
              <a:t>être</a:t>
            </a:r>
            <a:r>
              <a:rPr lang="en-US" dirty="0"/>
              <a:t> </a:t>
            </a:r>
            <a:r>
              <a:rPr lang="en-US" dirty="0" err="1"/>
              <a:t>utilisé</a:t>
            </a:r>
            <a:r>
              <a:rPr lang="en-US" dirty="0"/>
              <a:t> avec la Note </a:t>
            </a:r>
            <a:r>
              <a:rPr lang="en-US" dirty="0" err="1"/>
              <a:t>d'orientation</a:t>
            </a:r>
            <a:r>
              <a:rPr lang="en-US" dirty="0"/>
              <a:t> du IASC sur les </a:t>
            </a:r>
            <a:r>
              <a:rPr lang="en-US" dirty="0" err="1"/>
              <a:t>indicateurs</a:t>
            </a:r>
            <a:r>
              <a:rPr lang="en-US" dirty="0"/>
              <a:t> de base de la PSEA - </a:t>
            </a:r>
            <a:r>
              <a:rPr lang="en-US" dirty="0" err="1"/>
              <a:t>Deuxième</a:t>
            </a:r>
            <a:r>
              <a:rPr lang="en-US" dirty="0"/>
              <a:t> </a:t>
            </a:r>
            <a:r>
              <a:rPr lang="en-US" dirty="0" err="1"/>
              <a:t>édition</a:t>
            </a:r>
            <a:r>
              <a:rPr lang="en-US" dirty="0"/>
              <a:t> 2024 pour des </a:t>
            </a:r>
            <a:r>
              <a:rPr lang="en-US" dirty="0" err="1"/>
              <a:t>informations</a:t>
            </a:r>
            <a:r>
              <a:rPr lang="en-US" dirty="0"/>
              <a:t> </a:t>
            </a:r>
            <a:r>
              <a:rPr lang="en-US" dirty="0" err="1"/>
              <a:t>détaillées</a:t>
            </a:r>
            <a:r>
              <a:rPr lang="en-US" dirty="0"/>
              <a:t> sur la </a:t>
            </a:r>
            <a:r>
              <a:rPr lang="en-US" dirty="0" err="1"/>
              <a:t>définition</a:t>
            </a:r>
            <a:r>
              <a:rPr lang="en-US" dirty="0"/>
              <a:t> des </a:t>
            </a:r>
            <a:r>
              <a:rPr lang="en-US" dirty="0" err="1"/>
              <a:t>termes</a:t>
            </a:r>
            <a:r>
              <a:rPr lang="en-US" dirty="0"/>
              <a:t> et les </a:t>
            </a:r>
            <a:r>
              <a:rPr lang="en-US" dirty="0" err="1"/>
              <a:t>méthodes</a:t>
            </a:r>
            <a:r>
              <a:rPr lang="en-US" dirty="0"/>
              <a:t> de </a:t>
            </a:r>
            <a:r>
              <a:rPr lang="en-US" dirty="0" err="1"/>
              <a:t>calcul</a:t>
            </a:r>
            <a:r>
              <a:rPr lang="en-US" dirty="0"/>
              <a:t>.</a:t>
            </a:r>
            <a:endParaRPr lang="en-US" dirty="0">
              <a:cs typeface="Calibri"/>
            </a:endParaRPr>
          </a:p>
          <a:p>
            <a:pPr marL="285750" indent="-285750">
              <a:buFont typeface="Arial"/>
              <a:buChar char="•"/>
            </a:pPr>
            <a:r>
              <a:rPr lang="en-US" dirty="0" err="1"/>
              <a:t>L'onglet</a:t>
            </a:r>
            <a:r>
              <a:rPr lang="en-US" dirty="0"/>
              <a:t> "</a:t>
            </a:r>
            <a:r>
              <a:rPr lang="en-US" dirty="0" err="1"/>
              <a:t>Réponses</a:t>
            </a:r>
            <a:r>
              <a:rPr lang="en-US" dirty="0"/>
              <a:t> 2023" </a:t>
            </a:r>
            <a:r>
              <a:rPr lang="en-US" dirty="0" err="1"/>
              <a:t>est</a:t>
            </a:r>
            <a:r>
              <a:rPr lang="en-US" dirty="0"/>
              <a:t> la </a:t>
            </a:r>
            <a:r>
              <a:rPr lang="en-US" dirty="0" err="1"/>
              <a:t>feuille</a:t>
            </a:r>
            <a:r>
              <a:rPr lang="en-US" dirty="0"/>
              <a:t> </a:t>
            </a:r>
            <a:r>
              <a:rPr lang="en-US" dirty="0" err="1"/>
              <a:t>principale</a:t>
            </a:r>
            <a:r>
              <a:rPr lang="en-US" dirty="0"/>
              <a:t> avec les </a:t>
            </a:r>
            <a:r>
              <a:rPr lang="en-US" dirty="0" err="1"/>
              <a:t>indicateurs</a:t>
            </a:r>
            <a:r>
              <a:rPr lang="en-US" dirty="0"/>
              <a:t>, les questions </a:t>
            </a:r>
            <a:r>
              <a:rPr lang="en-US" dirty="0" err="1"/>
              <a:t>connexes</a:t>
            </a:r>
            <a:r>
              <a:rPr lang="en-US" dirty="0"/>
              <a:t> </a:t>
            </a:r>
            <a:r>
              <a:rPr lang="en-US" dirty="0" err="1"/>
              <a:t>ainsi</a:t>
            </a:r>
            <a:r>
              <a:rPr lang="en-US" dirty="0"/>
              <a:t> que les </a:t>
            </a:r>
            <a:r>
              <a:rPr lang="en-US" dirty="0" err="1"/>
              <a:t>méthodes</a:t>
            </a:r>
            <a:r>
              <a:rPr lang="en-US" dirty="0"/>
              <a:t> de </a:t>
            </a:r>
            <a:r>
              <a:rPr lang="en-US" dirty="0" err="1"/>
              <a:t>désagrégation</a:t>
            </a:r>
            <a:r>
              <a:rPr lang="en-US" dirty="0"/>
              <a:t> et les </a:t>
            </a:r>
            <a:r>
              <a:rPr lang="en-US" dirty="0" err="1"/>
              <a:t>réponses</a:t>
            </a:r>
            <a:r>
              <a:rPr lang="en-US" dirty="0"/>
              <a:t> et </a:t>
            </a:r>
            <a:r>
              <a:rPr lang="en-US" dirty="0" err="1"/>
              <a:t>commentaires</a:t>
            </a:r>
            <a:r>
              <a:rPr lang="en-US" dirty="0"/>
              <a:t>/clarifications. C'est </a:t>
            </a:r>
            <a:r>
              <a:rPr lang="en-US" dirty="0" err="1"/>
              <a:t>ici</a:t>
            </a:r>
            <a:r>
              <a:rPr lang="en-US" dirty="0"/>
              <a:t> que </a:t>
            </a:r>
            <a:r>
              <a:rPr lang="en-US" dirty="0" err="1"/>
              <a:t>vous</a:t>
            </a:r>
            <a:r>
              <a:rPr lang="en-US" dirty="0"/>
              <a:t> </a:t>
            </a:r>
            <a:r>
              <a:rPr lang="en-US" dirty="0" err="1"/>
              <a:t>devez</a:t>
            </a:r>
            <a:r>
              <a:rPr lang="en-US" dirty="0"/>
              <a:t> </a:t>
            </a:r>
            <a:r>
              <a:rPr lang="en-US" dirty="0" err="1"/>
              <a:t>saisir</a:t>
            </a:r>
            <a:r>
              <a:rPr lang="en-US" dirty="0"/>
              <a:t> </a:t>
            </a:r>
            <a:r>
              <a:rPr lang="en-US" dirty="0" err="1"/>
              <a:t>vos</a:t>
            </a:r>
            <a:r>
              <a:rPr lang="en-US" dirty="0"/>
              <a:t> </a:t>
            </a:r>
            <a:r>
              <a:rPr lang="en-US" dirty="0" err="1"/>
              <a:t>réponses</a:t>
            </a:r>
            <a:r>
              <a:rPr lang="en-US" dirty="0"/>
              <a:t>.</a:t>
            </a:r>
          </a:p>
          <a:p>
            <a:pPr marL="285750" indent="-285750">
              <a:buFont typeface="Arial"/>
              <a:buChar char="•"/>
            </a:pPr>
            <a:r>
              <a:rPr lang="en-US"/>
              <a:t>Vous </a:t>
            </a:r>
            <a:r>
              <a:rPr lang="en-US" err="1"/>
              <a:t>verrez</a:t>
            </a:r>
            <a:r>
              <a:rPr lang="en-US" dirty="0"/>
              <a:t> </a:t>
            </a:r>
            <a:r>
              <a:rPr lang="en-US" err="1"/>
              <a:t>qu'il</a:t>
            </a:r>
            <a:r>
              <a:rPr lang="en-US" dirty="0"/>
              <a:t> y a deux types </a:t>
            </a:r>
            <a:r>
              <a:rPr lang="en-US" err="1"/>
              <a:t>d'indicateurs</a:t>
            </a:r>
            <a:r>
              <a:rPr lang="en-US" dirty="0"/>
              <a:t> : </a:t>
            </a:r>
            <a:r>
              <a:rPr lang="en-US" err="1"/>
              <a:t>ceux</a:t>
            </a:r>
            <a:r>
              <a:rPr lang="en-US" dirty="0"/>
              <a:t> qui </a:t>
            </a:r>
            <a:r>
              <a:rPr lang="en-US" err="1"/>
              <a:t>nécessitent</a:t>
            </a:r>
            <a:r>
              <a:rPr lang="en-US" dirty="0"/>
              <a:t> </a:t>
            </a:r>
            <a:r>
              <a:rPr lang="en-US" err="1"/>
              <a:t>l'agrégation</a:t>
            </a:r>
            <a:r>
              <a:rPr lang="en-US" dirty="0"/>
              <a:t> de données </a:t>
            </a:r>
            <a:r>
              <a:rPr lang="en-US" err="1"/>
              <a:t>quantitatives</a:t>
            </a:r>
            <a:r>
              <a:rPr lang="en-US" dirty="0"/>
              <a:t> </a:t>
            </a:r>
            <a:r>
              <a:rPr lang="en-US" err="1"/>
              <a:t>provenant</a:t>
            </a:r>
            <a:r>
              <a:rPr lang="en-US" dirty="0"/>
              <a:t> des </a:t>
            </a:r>
            <a:r>
              <a:rPr lang="en-US" err="1"/>
              <a:t>membres</a:t>
            </a:r>
            <a:r>
              <a:rPr lang="en-US" dirty="0"/>
              <a:t> du </a:t>
            </a:r>
            <a:r>
              <a:rPr lang="en-US" err="1"/>
              <a:t>réseau</a:t>
            </a:r>
            <a:r>
              <a:rPr lang="en-US" dirty="0"/>
              <a:t> et </a:t>
            </a:r>
            <a:r>
              <a:rPr lang="en-US" err="1"/>
              <a:t>ceux</a:t>
            </a:r>
            <a:r>
              <a:rPr lang="en-US" dirty="0"/>
              <a:t> qui </a:t>
            </a:r>
            <a:r>
              <a:rPr lang="en-US" err="1"/>
              <a:t>peuvent</a:t>
            </a:r>
            <a:r>
              <a:rPr lang="en-US" dirty="0"/>
              <a:t> faire </a:t>
            </a:r>
            <a:r>
              <a:rPr lang="en-US" err="1"/>
              <a:t>l'objet</a:t>
            </a:r>
            <a:r>
              <a:rPr lang="en-US" dirty="0"/>
              <a:t> </a:t>
            </a:r>
            <a:r>
              <a:rPr lang="en-US" err="1"/>
              <a:t>d'une</a:t>
            </a:r>
            <a:r>
              <a:rPr lang="en-US" dirty="0"/>
              <a:t> </a:t>
            </a:r>
            <a:r>
              <a:rPr lang="en-US" err="1"/>
              <a:t>réponse</a:t>
            </a:r>
            <a:r>
              <a:rPr lang="en-US"/>
              <a:t> collective.</a:t>
            </a:r>
          </a:p>
          <a:p>
            <a:pPr marL="285750" indent="-285750">
              <a:buFont typeface="Arial"/>
              <a:buChar char="•"/>
            </a:pPr>
            <a:r>
              <a:rPr lang="en-US"/>
              <a:t>Le </a:t>
            </a:r>
            <a:r>
              <a:rPr lang="en-US" err="1"/>
              <a:t>tableur</a:t>
            </a:r>
            <a:r>
              <a:rPr lang="en-US" dirty="0"/>
              <a:t> </a:t>
            </a:r>
            <a:r>
              <a:rPr lang="en-US" err="1"/>
              <a:t>contient</a:t>
            </a:r>
            <a:r>
              <a:rPr lang="en-US" dirty="0"/>
              <a:t> des onglets </a:t>
            </a:r>
            <a:r>
              <a:rPr lang="en-US" err="1"/>
              <a:t>supplémentaires</a:t>
            </a:r>
            <a:r>
              <a:rPr lang="en-US" dirty="0"/>
              <a:t> pour </a:t>
            </a:r>
            <a:r>
              <a:rPr lang="en-US" err="1"/>
              <a:t>vous</a:t>
            </a:r>
            <a:r>
              <a:rPr lang="en-US" dirty="0"/>
              <a:t> aider à </a:t>
            </a:r>
            <a:r>
              <a:rPr lang="en-US" err="1"/>
              <a:t>calculer</a:t>
            </a:r>
            <a:r>
              <a:rPr lang="en-US" dirty="0"/>
              <a:t> les </a:t>
            </a:r>
            <a:r>
              <a:rPr lang="en-US" err="1"/>
              <a:t>réponses</a:t>
            </a:r>
            <a:r>
              <a:rPr lang="en-US" dirty="0"/>
              <a:t> </a:t>
            </a:r>
            <a:r>
              <a:rPr lang="en-US" err="1"/>
              <a:t>agrégées</a:t>
            </a:r>
            <a:r>
              <a:rPr lang="en-US"/>
              <a:t>.</a:t>
            </a:r>
          </a:p>
          <a:p>
            <a:pPr marL="285750" indent="-285750">
              <a:buFont typeface="Arial"/>
              <a:buChar char="•"/>
            </a:pPr>
            <a:r>
              <a:rPr lang="en-US" dirty="0"/>
              <a:t>Chacun de </a:t>
            </a:r>
            <a:r>
              <a:rPr lang="en-US" dirty="0" err="1"/>
              <a:t>ces</a:t>
            </a:r>
            <a:r>
              <a:rPr lang="en-US" dirty="0"/>
              <a:t> onglets </a:t>
            </a:r>
            <a:r>
              <a:rPr lang="en-US" dirty="0" err="1"/>
              <a:t>comprend</a:t>
            </a:r>
            <a:r>
              <a:rPr lang="en-US" dirty="0"/>
              <a:t> des conseils et des tableaux à </a:t>
            </a:r>
            <a:r>
              <a:rPr lang="en-US" dirty="0" err="1"/>
              <a:t>remplir</a:t>
            </a:r>
            <a:r>
              <a:rPr lang="en-US" dirty="0"/>
              <a:t> avec les données </a:t>
            </a:r>
            <a:r>
              <a:rPr lang="en-US" dirty="0" err="1"/>
              <a:t>correspondant</a:t>
            </a:r>
            <a:r>
              <a:rPr lang="en-US" dirty="0"/>
              <a:t> à </a:t>
            </a:r>
            <a:r>
              <a:rPr lang="en-US" dirty="0" err="1"/>
              <a:t>certains</a:t>
            </a:r>
            <a:r>
              <a:rPr lang="en-US" dirty="0"/>
              <a:t> </a:t>
            </a:r>
            <a:r>
              <a:rPr lang="en-US" dirty="0" err="1"/>
              <a:t>indicateurs</a:t>
            </a:r>
            <a:r>
              <a:rPr lang="en-US" dirty="0"/>
              <a:t>. </a:t>
            </a:r>
            <a:r>
              <a:rPr lang="en-US" dirty="0" err="1"/>
              <a:t>Ils</a:t>
            </a:r>
            <a:r>
              <a:rPr lang="en-US" dirty="0"/>
              <a:t> </a:t>
            </a:r>
            <a:r>
              <a:rPr lang="en-US" dirty="0" err="1"/>
              <a:t>facilitent</a:t>
            </a:r>
            <a:r>
              <a:rPr lang="en-US" dirty="0"/>
              <a:t> le </a:t>
            </a:r>
            <a:r>
              <a:rPr lang="en-US" dirty="0" err="1"/>
              <a:t>calcul</a:t>
            </a:r>
            <a:r>
              <a:rPr lang="en-US" dirty="0"/>
              <a:t> des données et </a:t>
            </a:r>
            <a:r>
              <a:rPr lang="en-US" dirty="0" err="1"/>
              <a:t>sont</a:t>
            </a:r>
            <a:r>
              <a:rPr lang="en-US" dirty="0"/>
              <a:t> </a:t>
            </a:r>
            <a:r>
              <a:rPr lang="en-US" dirty="0" err="1"/>
              <a:t>liés</a:t>
            </a:r>
            <a:r>
              <a:rPr lang="en-US" dirty="0"/>
              <a:t> à la </a:t>
            </a:r>
            <a:r>
              <a:rPr lang="en-US" dirty="0" err="1"/>
              <a:t>feuille</a:t>
            </a:r>
            <a:r>
              <a:rPr lang="en-US" dirty="0"/>
              <a:t> « </a:t>
            </a:r>
            <a:r>
              <a:rPr lang="en-US" dirty="0" err="1"/>
              <a:t>Réponses</a:t>
            </a:r>
            <a:r>
              <a:rPr lang="en-US" dirty="0"/>
              <a:t> 2023 ».</a:t>
            </a:r>
          </a:p>
          <a:p>
            <a:pPr marL="285750" indent="-285750">
              <a:buFont typeface="Arial"/>
              <a:buChar char="•"/>
            </a:pPr>
            <a:r>
              <a:rPr lang="en-US" dirty="0"/>
              <a:t>Dans les tableaux, le </a:t>
            </a:r>
            <a:r>
              <a:rPr lang="en-US" dirty="0" err="1"/>
              <a:t>nombre</a:t>
            </a:r>
            <a:r>
              <a:rPr lang="en-US" dirty="0"/>
              <a:t> standard de </a:t>
            </a:r>
            <a:r>
              <a:rPr lang="en-US" dirty="0" err="1"/>
              <a:t>membres</a:t>
            </a:r>
            <a:r>
              <a:rPr lang="en-US" dirty="0"/>
              <a:t> du </a:t>
            </a:r>
            <a:r>
              <a:rPr lang="en-US" dirty="0" err="1"/>
              <a:t>réseau</a:t>
            </a:r>
            <a:r>
              <a:rPr lang="en-US" dirty="0"/>
              <a:t> </a:t>
            </a:r>
            <a:r>
              <a:rPr lang="en-US" dirty="0" err="1"/>
              <a:t>est</a:t>
            </a:r>
            <a:r>
              <a:rPr lang="en-US" dirty="0"/>
              <a:t> de 10 </a:t>
            </a:r>
            <a:r>
              <a:rPr lang="en-US" dirty="0" err="1"/>
              <a:t>ainsi</a:t>
            </a:r>
            <a:r>
              <a:rPr lang="en-US" dirty="0"/>
              <a:t> que le </a:t>
            </a:r>
            <a:r>
              <a:rPr lang="en-US" dirty="0" err="1"/>
              <a:t>nombre</a:t>
            </a:r>
            <a:r>
              <a:rPr lang="en-US" dirty="0"/>
              <a:t> standard de zones </a:t>
            </a:r>
            <a:r>
              <a:rPr lang="en-US" dirty="0" err="1"/>
              <a:t>géographiques</a:t>
            </a:r>
            <a:r>
              <a:rPr lang="en-US" dirty="0"/>
              <a:t>/sous-</a:t>
            </a:r>
            <a:r>
              <a:rPr lang="en-US" dirty="0" err="1"/>
              <a:t>localisations</a:t>
            </a:r>
            <a:r>
              <a:rPr lang="en-US" dirty="0"/>
              <a:t>. Les pays </a:t>
            </a:r>
            <a:r>
              <a:rPr lang="en-US" dirty="0" err="1"/>
              <a:t>doivent</a:t>
            </a:r>
            <a:r>
              <a:rPr lang="en-US" dirty="0"/>
              <a:t> </a:t>
            </a:r>
            <a:r>
              <a:rPr lang="en-US" dirty="0" err="1"/>
              <a:t>ajouter</a:t>
            </a:r>
            <a:r>
              <a:rPr lang="en-US" dirty="0"/>
              <a:t> </a:t>
            </a:r>
            <a:r>
              <a:rPr lang="en-US" dirty="0" err="1"/>
              <a:t>suffisamment</a:t>
            </a:r>
            <a:r>
              <a:rPr lang="en-US" dirty="0"/>
              <a:t> de </a:t>
            </a:r>
            <a:r>
              <a:rPr lang="en-US" dirty="0" err="1"/>
              <a:t>lignes</a:t>
            </a:r>
            <a:r>
              <a:rPr lang="en-US" dirty="0"/>
              <a:t>/</a:t>
            </a:r>
            <a:r>
              <a:rPr lang="en-US" dirty="0" err="1"/>
              <a:t>colonnes</a:t>
            </a:r>
            <a:r>
              <a:rPr lang="en-US" dirty="0"/>
              <a:t> aux tableaux pour </a:t>
            </a:r>
            <a:r>
              <a:rPr lang="en-US" dirty="0" err="1"/>
              <a:t>correspondre</a:t>
            </a:r>
            <a:r>
              <a:rPr lang="en-US" dirty="0"/>
              <a:t> au </a:t>
            </a:r>
            <a:r>
              <a:rPr lang="en-US" dirty="0" err="1"/>
              <a:t>nombre</a:t>
            </a:r>
            <a:r>
              <a:rPr lang="en-US" dirty="0"/>
              <a:t> </a:t>
            </a:r>
            <a:r>
              <a:rPr lang="en-US" dirty="0" err="1"/>
              <a:t>réel</a:t>
            </a:r>
            <a:r>
              <a:rPr lang="en-US" dirty="0"/>
              <a:t> de </a:t>
            </a:r>
            <a:r>
              <a:rPr lang="en-US" dirty="0" err="1"/>
              <a:t>membres</a:t>
            </a:r>
            <a:r>
              <a:rPr lang="en-US" dirty="0"/>
              <a:t> du </a:t>
            </a:r>
            <a:r>
              <a:rPr lang="en-US" dirty="0" err="1"/>
              <a:t>réseau</a:t>
            </a:r>
            <a:r>
              <a:rPr lang="en-US" dirty="0"/>
              <a:t> </a:t>
            </a:r>
            <a:r>
              <a:rPr lang="en-US" dirty="0" err="1"/>
              <a:t>ou</a:t>
            </a:r>
            <a:r>
              <a:rPr lang="en-US" dirty="0"/>
              <a:t> de zones/sous-</a:t>
            </a:r>
            <a:r>
              <a:rPr lang="en-US" dirty="0" err="1"/>
              <a:t>localisations</a:t>
            </a:r>
            <a:r>
              <a:rPr lang="en-US" dirty="0"/>
              <a:t> </a:t>
            </a:r>
            <a:r>
              <a:rPr lang="en-US" dirty="0" err="1"/>
              <a:t>géographiques</a:t>
            </a:r>
            <a:r>
              <a:rPr lang="en-US" dirty="0"/>
              <a:t>. Dans </a:t>
            </a:r>
            <a:r>
              <a:rPr lang="en-US" dirty="0" err="1"/>
              <a:t>ce</a:t>
            </a:r>
            <a:r>
              <a:rPr lang="en-US" dirty="0"/>
              <a:t> </a:t>
            </a:r>
            <a:r>
              <a:rPr lang="en-US" dirty="0" err="1"/>
              <a:t>cas</a:t>
            </a:r>
            <a:r>
              <a:rPr lang="en-US" dirty="0"/>
              <a:t> </a:t>
            </a:r>
            <a:r>
              <a:rPr lang="en-US" dirty="0" err="1"/>
              <a:t>uniquement</a:t>
            </a:r>
            <a:r>
              <a:rPr lang="en-US" dirty="0"/>
              <a:t>, les </a:t>
            </a:r>
            <a:r>
              <a:rPr lang="en-US" dirty="0" err="1"/>
              <a:t>formules</a:t>
            </a:r>
            <a:r>
              <a:rPr lang="en-US" dirty="0"/>
              <a:t> des cellules </a:t>
            </a:r>
            <a:r>
              <a:rPr lang="en-US" dirty="0" err="1"/>
              <a:t>colorées</a:t>
            </a:r>
            <a:r>
              <a:rPr lang="en-US" dirty="0"/>
              <a:t> </a:t>
            </a:r>
            <a:r>
              <a:rPr lang="en-US" dirty="0" err="1"/>
              <a:t>peuvent</a:t>
            </a:r>
            <a:r>
              <a:rPr lang="en-US" dirty="0"/>
              <a:t> </a:t>
            </a:r>
            <a:r>
              <a:rPr lang="en-US" dirty="0" err="1"/>
              <a:t>être</a:t>
            </a:r>
            <a:r>
              <a:rPr lang="en-US" dirty="0"/>
              <a:t> </a:t>
            </a:r>
            <a:r>
              <a:rPr lang="en-US" dirty="0" err="1"/>
              <a:t>modifiées</a:t>
            </a:r>
            <a:r>
              <a:rPr lang="en-US" dirty="0"/>
              <a:t>. </a:t>
            </a:r>
            <a:endParaRPr lang="en-US" dirty="0">
              <a:cs typeface="Calibri"/>
            </a:endParaRPr>
          </a:p>
          <a:p>
            <a:pPr marL="285750" indent="-285750">
              <a:buFont typeface="Arial"/>
              <a:buChar char="•"/>
            </a:pPr>
            <a:r>
              <a:rPr lang="en-US" dirty="0" err="1"/>
              <a:t>Ces</a:t>
            </a:r>
            <a:r>
              <a:rPr lang="en-US" dirty="0"/>
              <a:t> onglets </a:t>
            </a:r>
            <a:r>
              <a:rPr lang="en-US" dirty="0" err="1"/>
              <a:t>ont</a:t>
            </a:r>
            <a:r>
              <a:rPr lang="en-US" dirty="0"/>
              <a:t> </a:t>
            </a:r>
            <a:r>
              <a:rPr lang="en-US" dirty="0" err="1"/>
              <a:t>été</a:t>
            </a:r>
            <a:r>
              <a:rPr lang="en-US" dirty="0"/>
              <a:t> </a:t>
            </a:r>
            <a:r>
              <a:rPr lang="en-US" dirty="0" err="1"/>
              <a:t>ajoutées</a:t>
            </a:r>
            <a:r>
              <a:rPr lang="en-US" dirty="0"/>
              <a:t> pour </a:t>
            </a:r>
            <a:r>
              <a:rPr lang="en-US" dirty="0" err="1"/>
              <a:t>faciliter</a:t>
            </a:r>
            <a:r>
              <a:rPr lang="en-US" dirty="0"/>
              <a:t> la </a:t>
            </a:r>
            <a:r>
              <a:rPr lang="en-US" dirty="0" err="1"/>
              <a:t>collecte</a:t>
            </a:r>
            <a:r>
              <a:rPr lang="en-US" dirty="0"/>
              <a:t> des données qui </a:t>
            </a:r>
            <a:r>
              <a:rPr lang="en-US" dirty="0" err="1"/>
              <a:t>alimenteront</a:t>
            </a:r>
            <a:r>
              <a:rPr lang="en-US" dirty="0"/>
              <a:t> la </a:t>
            </a:r>
            <a:r>
              <a:rPr lang="en-US" dirty="0" err="1"/>
              <a:t>colonne</a:t>
            </a:r>
            <a:r>
              <a:rPr lang="en-US" dirty="0"/>
              <a:t> « </a:t>
            </a:r>
            <a:r>
              <a:rPr lang="en-US" dirty="0" err="1"/>
              <a:t>Réponses</a:t>
            </a:r>
            <a:r>
              <a:rPr lang="en-US" dirty="0"/>
              <a:t> ». Si </a:t>
            </a:r>
            <a:r>
              <a:rPr lang="en-US" dirty="0" err="1"/>
              <a:t>vous</a:t>
            </a:r>
            <a:r>
              <a:rPr lang="en-US" dirty="0"/>
              <a:t> </a:t>
            </a:r>
            <a:r>
              <a:rPr lang="en-US" dirty="0" err="1"/>
              <a:t>estimez</a:t>
            </a:r>
            <a:r>
              <a:rPr lang="en-US" dirty="0"/>
              <a:t> que les tableaux ne </a:t>
            </a:r>
            <a:r>
              <a:rPr lang="en-US" dirty="0" err="1"/>
              <a:t>vous</a:t>
            </a:r>
            <a:r>
              <a:rPr lang="en-US" dirty="0"/>
              <a:t> </a:t>
            </a:r>
            <a:r>
              <a:rPr lang="en-US" dirty="0" err="1"/>
              <a:t>aident</a:t>
            </a:r>
            <a:r>
              <a:rPr lang="en-US" dirty="0"/>
              <a:t> pas </a:t>
            </a:r>
            <a:r>
              <a:rPr lang="en-US" dirty="0" err="1"/>
              <a:t>ou</a:t>
            </a:r>
            <a:r>
              <a:rPr lang="en-US" dirty="0"/>
              <a:t> </a:t>
            </a:r>
            <a:r>
              <a:rPr lang="en-US" dirty="0" err="1"/>
              <a:t>si</a:t>
            </a:r>
            <a:r>
              <a:rPr lang="en-US" dirty="0"/>
              <a:t> </a:t>
            </a:r>
            <a:r>
              <a:rPr lang="en-US" dirty="0" err="1"/>
              <a:t>vous</a:t>
            </a:r>
            <a:r>
              <a:rPr lang="en-US" dirty="0"/>
              <a:t> </a:t>
            </a:r>
            <a:r>
              <a:rPr lang="en-US" dirty="0" err="1"/>
              <a:t>avez</a:t>
            </a:r>
            <a:r>
              <a:rPr lang="en-US" dirty="0"/>
              <a:t> mis au point </a:t>
            </a:r>
            <a:r>
              <a:rPr lang="en-US" dirty="0" err="1"/>
              <a:t>une</a:t>
            </a:r>
            <a:r>
              <a:rPr lang="en-US" dirty="0"/>
              <a:t> </a:t>
            </a:r>
            <a:r>
              <a:rPr lang="en-US" dirty="0" err="1"/>
              <a:t>meilleure</a:t>
            </a:r>
            <a:r>
              <a:rPr lang="en-US" dirty="0"/>
              <a:t> </a:t>
            </a:r>
            <a:r>
              <a:rPr lang="en-US" dirty="0" err="1"/>
              <a:t>méthode</a:t>
            </a:r>
            <a:r>
              <a:rPr lang="en-US" dirty="0"/>
              <a:t> de </a:t>
            </a:r>
            <a:r>
              <a:rPr lang="en-US" dirty="0" err="1"/>
              <a:t>collecte</a:t>
            </a:r>
            <a:r>
              <a:rPr lang="en-US" dirty="0"/>
              <a:t> des données, </a:t>
            </a:r>
            <a:r>
              <a:rPr lang="en-US" dirty="0" err="1"/>
              <a:t>veuillez</a:t>
            </a:r>
            <a:r>
              <a:rPr lang="en-US" dirty="0"/>
              <a:t> les ignorer, </a:t>
            </a:r>
            <a:r>
              <a:rPr lang="en-US" dirty="0" err="1"/>
              <a:t>supprimer</a:t>
            </a:r>
            <a:r>
              <a:rPr lang="en-US" dirty="0"/>
              <a:t> les </a:t>
            </a:r>
            <a:r>
              <a:rPr lang="en-US" dirty="0" err="1"/>
              <a:t>formules</a:t>
            </a:r>
            <a:r>
              <a:rPr lang="en-US" dirty="0"/>
              <a:t> de la </a:t>
            </a:r>
            <a:r>
              <a:rPr lang="en-US" dirty="0" err="1"/>
              <a:t>feuille</a:t>
            </a:r>
            <a:r>
              <a:rPr lang="en-US" dirty="0"/>
              <a:t> « </a:t>
            </a:r>
            <a:r>
              <a:rPr lang="en-US" dirty="0" err="1"/>
              <a:t>Réponses</a:t>
            </a:r>
            <a:r>
              <a:rPr lang="en-US" dirty="0"/>
              <a:t> 2023 » et </a:t>
            </a:r>
            <a:r>
              <a:rPr lang="en-US" dirty="0" err="1"/>
              <a:t>saisir</a:t>
            </a:r>
            <a:r>
              <a:rPr lang="en-US" dirty="0"/>
              <a:t> </a:t>
            </a:r>
            <a:r>
              <a:rPr lang="en-US" dirty="0" err="1"/>
              <a:t>directement</a:t>
            </a:r>
            <a:r>
              <a:rPr lang="en-US" dirty="0"/>
              <a:t> le </a:t>
            </a:r>
            <a:r>
              <a:rPr lang="en-US" dirty="0" err="1"/>
              <a:t>nombre</a:t>
            </a:r>
            <a:r>
              <a:rPr lang="en-US" dirty="0"/>
              <a:t> </a:t>
            </a:r>
            <a:r>
              <a:rPr lang="en-US" dirty="0" err="1"/>
              <a:t>requis</a:t>
            </a:r>
            <a:r>
              <a:rPr lang="en-US" dirty="0"/>
              <a:t>.</a:t>
            </a:r>
            <a:endParaRPr lang="en-US" dirty="0">
              <a:cs typeface="Calibri"/>
            </a:endParaRPr>
          </a:p>
          <a:p>
            <a:pPr marL="285750" indent="-285750">
              <a:buFont typeface="Arial"/>
              <a:buChar char="•"/>
            </a:pPr>
            <a:r>
              <a:rPr lang="en-US" dirty="0"/>
              <a:t>Comme </a:t>
            </a:r>
            <a:r>
              <a:rPr lang="en-US" dirty="0" err="1"/>
              <a:t>vous</a:t>
            </a:r>
            <a:r>
              <a:rPr lang="en-US" dirty="0"/>
              <a:t> </a:t>
            </a:r>
            <a:r>
              <a:rPr lang="en-US" dirty="0" err="1"/>
              <a:t>pouvez</a:t>
            </a:r>
            <a:r>
              <a:rPr lang="en-US" dirty="0"/>
              <a:t> le </a:t>
            </a:r>
            <a:r>
              <a:rPr lang="en-US" dirty="0" err="1"/>
              <a:t>voir</a:t>
            </a:r>
            <a:r>
              <a:rPr lang="en-US" dirty="0"/>
              <a:t> dans les </a:t>
            </a:r>
            <a:r>
              <a:rPr lang="en-US" dirty="0" err="1"/>
              <a:t>bulles</a:t>
            </a:r>
            <a:r>
              <a:rPr lang="en-US" dirty="0"/>
              <a:t>, </a:t>
            </a:r>
            <a:r>
              <a:rPr lang="en-US" dirty="0" err="1"/>
              <a:t>vous</a:t>
            </a:r>
            <a:r>
              <a:rPr lang="en-US" dirty="0"/>
              <a:t> </a:t>
            </a:r>
            <a:r>
              <a:rPr lang="en-US" dirty="0" err="1"/>
              <a:t>trouverez</a:t>
            </a:r>
            <a:r>
              <a:rPr lang="en-US" dirty="0"/>
              <a:t> les instructions sur </a:t>
            </a:r>
            <a:r>
              <a:rPr lang="en-US" dirty="0" err="1"/>
              <a:t>ce</a:t>
            </a:r>
            <a:r>
              <a:rPr lang="en-US" dirty="0"/>
              <a:t> </a:t>
            </a:r>
            <a:r>
              <a:rPr lang="en-US" dirty="0" err="1"/>
              <a:t>qu'il</a:t>
            </a:r>
            <a:r>
              <a:rPr lang="en-US" dirty="0"/>
              <a:t> faut faire dans la </a:t>
            </a:r>
            <a:r>
              <a:rPr lang="en-US" dirty="0" err="1"/>
              <a:t>séquence</a:t>
            </a:r>
            <a:r>
              <a:rPr lang="en-US" dirty="0"/>
              <a:t>.</a:t>
            </a:r>
            <a:endParaRPr lang="en-US" dirty="0">
              <a:cs typeface="Calibri"/>
            </a:endParaRPr>
          </a:p>
          <a:p>
            <a:pPr marL="342900" indent="-342900">
              <a:buFont typeface="Arial" panose="020F0502020204030204" pitchFamily="34" charset="0"/>
              <a:buChar char="•"/>
            </a:pPr>
            <a:endParaRPr lang="en-US" sz="1800"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E90AC-DB58-6242-AFC3-913C97F6A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9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solidFill>
                  <a:srgbClr val="00B0F0"/>
                </a:solidFill>
              </a:rPr>
              <a:t>Voici</a:t>
            </a:r>
            <a:r>
              <a:rPr lang="en-US">
                <a:solidFill>
                  <a:srgbClr val="00B0F0"/>
                </a:solidFill>
              </a:rPr>
              <a:t> </a:t>
            </a:r>
            <a:r>
              <a:rPr lang="en-US" err="1">
                <a:solidFill>
                  <a:srgbClr val="00B0F0"/>
                </a:solidFill>
              </a:rPr>
              <a:t>quelques</a:t>
            </a:r>
            <a:r>
              <a:rPr lang="en-US">
                <a:solidFill>
                  <a:srgbClr val="00B0F0"/>
                </a:solidFill>
              </a:rPr>
              <a:t> </a:t>
            </a:r>
            <a:r>
              <a:rPr lang="en-US" err="1">
                <a:solidFill>
                  <a:srgbClr val="00B0F0"/>
                </a:solidFill>
              </a:rPr>
              <a:t>recommandations</a:t>
            </a:r>
            <a:r>
              <a:rPr lang="en-US">
                <a:solidFill>
                  <a:srgbClr val="00B0F0"/>
                </a:solidFill>
              </a:rPr>
              <a:t> et conseils pour le </a:t>
            </a:r>
            <a:r>
              <a:rPr lang="en-US" err="1">
                <a:solidFill>
                  <a:srgbClr val="00B0F0"/>
                </a:solidFill>
              </a:rPr>
              <a:t>traitement</a:t>
            </a:r>
            <a:r>
              <a:rPr lang="en-US">
                <a:solidFill>
                  <a:srgbClr val="00B0F0"/>
                </a:solidFill>
              </a:rPr>
              <a:t> des </a:t>
            </a:r>
            <a:r>
              <a:rPr lang="en-US" err="1">
                <a:solidFill>
                  <a:srgbClr val="00B0F0"/>
                </a:solidFill>
              </a:rPr>
              <a:t>réponses</a:t>
            </a:r>
            <a:r>
              <a:rPr lang="en-US">
                <a:solidFill>
                  <a:srgbClr val="00B0F0"/>
                </a:solidFill>
              </a:rPr>
              <a:t> des </a:t>
            </a:r>
            <a:r>
              <a:rPr lang="en-US" err="1">
                <a:solidFill>
                  <a:srgbClr val="00B0F0"/>
                </a:solidFill>
              </a:rPr>
              <a:t>membres</a:t>
            </a:r>
            <a:r>
              <a:rPr lang="en-US">
                <a:solidFill>
                  <a:srgbClr val="00B0F0"/>
                </a:solidFill>
              </a:rPr>
              <a:t> du </a:t>
            </a:r>
            <a:r>
              <a:rPr lang="en-US" err="1">
                <a:solidFill>
                  <a:srgbClr val="00B0F0"/>
                </a:solidFill>
              </a:rPr>
              <a:t>réseau</a:t>
            </a:r>
            <a:r>
              <a:rPr lang="en-US">
                <a:solidFill>
                  <a:srgbClr val="00B0F0"/>
                </a:solidFill>
              </a:rPr>
              <a:t>:</a:t>
            </a:r>
            <a:endParaRPr lang="en-US">
              <a:solidFill>
                <a:srgbClr val="000000"/>
              </a:solidFill>
            </a:endParaRPr>
          </a:p>
          <a:p>
            <a:pPr marL="171450" indent="-171450">
              <a:buFont typeface="Arial"/>
              <a:buChar char="•"/>
            </a:pPr>
            <a:r>
              <a:rPr lang="en-US">
                <a:solidFill>
                  <a:srgbClr val="00B0F0"/>
                </a:solidFill>
              </a:rPr>
              <a:t>Lors de </a:t>
            </a:r>
            <a:r>
              <a:rPr lang="en-US" err="1">
                <a:solidFill>
                  <a:srgbClr val="00B0F0"/>
                </a:solidFill>
              </a:rPr>
              <a:t>l'agrégation</a:t>
            </a:r>
            <a:r>
              <a:rPr lang="en-US">
                <a:solidFill>
                  <a:srgbClr val="00B0F0"/>
                </a:solidFill>
              </a:rPr>
              <a:t> de données provenant de différentes agences/organisations, identifiez toutes les différences, en particulier dans les méthodes de calcul. Mettez-les en évidence et insérez des corrections si nécessaire, mais essayez d'éviter toute manipulation des données.</a:t>
            </a:r>
            <a:endParaRPr lang="en-US">
              <a:solidFill>
                <a:srgbClr val="000000"/>
              </a:solidFill>
            </a:endParaRPr>
          </a:p>
          <a:p>
            <a:pPr marL="171450" indent="-171450">
              <a:buFont typeface="Arial"/>
              <a:buChar char="•"/>
            </a:pPr>
            <a:r>
              <a:rPr lang="en-US" err="1">
                <a:solidFill>
                  <a:srgbClr val="00B0F0"/>
                </a:solidFill>
              </a:rPr>
              <a:t>Identifiez</a:t>
            </a:r>
            <a:r>
              <a:rPr lang="en-US">
                <a:solidFill>
                  <a:srgbClr val="00B0F0"/>
                </a:solidFill>
              </a:rPr>
              <a:t> et </a:t>
            </a:r>
            <a:r>
              <a:rPr lang="en-US" err="1">
                <a:solidFill>
                  <a:srgbClr val="00B0F0"/>
                </a:solidFill>
              </a:rPr>
              <a:t>signalez</a:t>
            </a:r>
            <a:r>
              <a:rPr lang="en-US">
                <a:solidFill>
                  <a:srgbClr val="00B0F0"/>
                </a:solidFill>
              </a:rPr>
              <a:t> </a:t>
            </a:r>
            <a:r>
              <a:rPr lang="en-US" err="1">
                <a:solidFill>
                  <a:srgbClr val="00B0F0"/>
                </a:solidFill>
              </a:rPr>
              <a:t>toute</a:t>
            </a:r>
            <a:r>
              <a:rPr lang="en-US">
                <a:solidFill>
                  <a:srgbClr val="00B0F0"/>
                </a:solidFill>
              </a:rPr>
              <a:t> lacune </a:t>
            </a:r>
            <a:r>
              <a:rPr lang="en-US" err="1">
                <a:solidFill>
                  <a:srgbClr val="00B0F0"/>
                </a:solidFill>
              </a:rPr>
              <a:t>ou</a:t>
            </a:r>
            <a:r>
              <a:rPr lang="en-US">
                <a:solidFill>
                  <a:srgbClr val="00B0F0"/>
                </a:solidFill>
              </a:rPr>
              <a:t> </a:t>
            </a:r>
            <a:r>
              <a:rPr lang="en-US" err="1">
                <a:solidFill>
                  <a:srgbClr val="00B0F0"/>
                </a:solidFill>
              </a:rPr>
              <a:t>valeur</a:t>
            </a:r>
            <a:r>
              <a:rPr lang="en-US">
                <a:solidFill>
                  <a:srgbClr val="00B0F0"/>
                </a:solidFill>
              </a:rPr>
              <a:t> </a:t>
            </a:r>
            <a:r>
              <a:rPr lang="en-US" err="1">
                <a:solidFill>
                  <a:srgbClr val="00B0F0"/>
                </a:solidFill>
              </a:rPr>
              <a:t>manquante</a:t>
            </a:r>
            <a:r>
              <a:rPr lang="en-US">
                <a:solidFill>
                  <a:srgbClr val="00B0F0"/>
                </a:solidFill>
              </a:rPr>
              <a:t> dans les données. Si les lacunes ne </a:t>
            </a:r>
            <a:r>
              <a:rPr lang="en-US" err="1">
                <a:solidFill>
                  <a:srgbClr val="00B0F0"/>
                </a:solidFill>
              </a:rPr>
              <a:t>peuvent</a:t>
            </a:r>
            <a:r>
              <a:rPr lang="en-US">
                <a:solidFill>
                  <a:srgbClr val="00B0F0"/>
                </a:solidFill>
              </a:rPr>
              <a:t> pas </a:t>
            </a:r>
            <a:r>
              <a:rPr lang="en-US" err="1">
                <a:solidFill>
                  <a:srgbClr val="00B0F0"/>
                </a:solidFill>
              </a:rPr>
              <a:t>être</a:t>
            </a:r>
            <a:r>
              <a:rPr lang="en-US">
                <a:solidFill>
                  <a:srgbClr val="00B0F0"/>
                </a:solidFill>
              </a:rPr>
              <a:t> </a:t>
            </a:r>
            <a:r>
              <a:rPr lang="en-US" err="1">
                <a:solidFill>
                  <a:srgbClr val="00B0F0"/>
                </a:solidFill>
              </a:rPr>
              <a:t>corrigées</a:t>
            </a:r>
            <a:r>
              <a:rPr lang="en-US">
                <a:solidFill>
                  <a:srgbClr val="00B0F0"/>
                </a:solidFill>
              </a:rPr>
              <a:t> par le </a:t>
            </a:r>
            <a:r>
              <a:rPr lang="en-US" err="1">
                <a:solidFill>
                  <a:srgbClr val="00B0F0"/>
                </a:solidFill>
              </a:rPr>
              <a:t>collecteur</a:t>
            </a:r>
            <a:r>
              <a:rPr lang="en-US">
                <a:solidFill>
                  <a:srgbClr val="00B0F0"/>
                </a:solidFill>
              </a:rPr>
              <a:t> de données, </a:t>
            </a:r>
            <a:r>
              <a:rPr lang="en-US" err="1">
                <a:solidFill>
                  <a:srgbClr val="00B0F0"/>
                </a:solidFill>
              </a:rPr>
              <a:t>cela</a:t>
            </a:r>
            <a:r>
              <a:rPr lang="en-US">
                <a:solidFill>
                  <a:srgbClr val="00B0F0"/>
                </a:solidFill>
              </a:rPr>
              <a:t> doit </a:t>
            </a:r>
            <a:r>
              <a:rPr lang="en-US" err="1">
                <a:solidFill>
                  <a:srgbClr val="00B0F0"/>
                </a:solidFill>
              </a:rPr>
              <a:t>être</a:t>
            </a:r>
            <a:r>
              <a:rPr lang="en-US">
                <a:solidFill>
                  <a:srgbClr val="00B0F0"/>
                </a:solidFill>
              </a:rPr>
              <a:t> </a:t>
            </a:r>
            <a:r>
              <a:rPr lang="en-US" err="1">
                <a:solidFill>
                  <a:srgbClr val="00B0F0"/>
                </a:solidFill>
              </a:rPr>
              <a:t>clairement</a:t>
            </a:r>
            <a:r>
              <a:rPr lang="en-US">
                <a:solidFill>
                  <a:srgbClr val="00B0F0"/>
                </a:solidFill>
              </a:rPr>
              <a:t> </a:t>
            </a:r>
            <a:r>
              <a:rPr lang="en-US" err="1">
                <a:solidFill>
                  <a:srgbClr val="00B0F0"/>
                </a:solidFill>
              </a:rPr>
              <a:t>indiqué</a:t>
            </a:r>
            <a:r>
              <a:rPr lang="en-US">
                <a:solidFill>
                  <a:srgbClr val="00B0F0"/>
                </a:solidFill>
              </a:rPr>
              <a:t> dans les </a:t>
            </a:r>
            <a:r>
              <a:rPr lang="en-US" err="1">
                <a:solidFill>
                  <a:srgbClr val="00B0F0"/>
                </a:solidFill>
              </a:rPr>
              <a:t>réponses</a:t>
            </a:r>
            <a:r>
              <a:rPr lang="en-US">
                <a:solidFill>
                  <a:srgbClr val="00B0F0"/>
                </a:solidFill>
              </a:rPr>
              <a:t> du pays. Il </a:t>
            </a:r>
            <a:r>
              <a:rPr lang="en-US" err="1">
                <a:solidFill>
                  <a:srgbClr val="00B0F0"/>
                </a:solidFill>
              </a:rPr>
              <a:t>convient</a:t>
            </a:r>
            <a:r>
              <a:rPr lang="en-US">
                <a:solidFill>
                  <a:srgbClr val="00B0F0"/>
                </a:solidFill>
              </a:rPr>
              <a:t> </a:t>
            </a:r>
            <a:r>
              <a:rPr lang="en-US" err="1">
                <a:solidFill>
                  <a:srgbClr val="00B0F0"/>
                </a:solidFill>
              </a:rPr>
              <a:t>d'évaluer</a:t>
            </a:r>
            <a:r>
              <a:rPr lang="en-US">
                <a:solidFill>
                  <a:srgbClr val="00B0F0"/>
                </a:solidFill>
              </a:rPr>
              <a:t> </a:t>
            </a:r>
            <a:r>
              <a:rPr lang="en-US" err="1">
                <a:solidFill>
                  <a:srgbClr val="00B0F0"/>
                </a:solidFill>
              </a:rPr>
              <a:t>si</a:t>
            </a:r>
            <a:r>
              <a:rPr lang="en-US">
                <a:solidFill>
                  <a:srgbClr val="00B0F0"/>
                </a:solidFill>
              </a:rPr>
              <a:t> les données </a:t>
            </a:r>
            <a:r>
              <a:rPr lang="en-US" err="1">
                <a:solidFill>
                  <a:srgbClr val="00B0F0"/>
                </a:solidFill>
              </a:rPr>
              <a:t>manquantes</a:t>
            </a:r>
            <a:r>
              <a:rPr lang="en-US">
                <a:solidFill>
                  <a:srgbClr val="00B0F0"/>
                </a:solidFill>
              </a:rPr>
              <a:t> </a:t>
            </a:r>
            <a:r>
              <a:rPr lang="en-US" err="1">
                <a:solidFill>
                  <a:srgbClr val="00B0F0"/>
                </a:solidFill>
              </a:rPr>
              <a:t>invalident</a:t>
            </a:r>
            <a:r>
              <a:rPr lang="en-US">
                <a:solidFill>
                  <a:srgbClr val="00B0F0"/>
                </a:solidFill>
              </a:rPr>
              <a:t> le point de données </a:t>
            </a:r>
            <a:r>
              <a:rPr lang="en-US" err="1">
                <a:solidFill>
                  <a:srgbClr val="00B0F0"/>
                </a:solidFill>
              </a:rPr>
              <a:t>ou</a:t>
            </a:r>
            <a:r>
              <a:rPr lang="en-US">
                <a:solidFill>
                  <a:srgbClr val="00B0F0"/>
                </a:solidFill>
              </a:rPr>
              <a:t> </a:t>
            </a:r>
            <a:r>
              <a:rPr lang="en-US" err="1">
                <a:solidFill>
                  <a:srgbClr val="00B0F0"/>
                </a:solidFill>
              </a:rPr>
              <a:t>si</a:t>
            </a:r>
            <a:r>
              <a:rPr lang="en-US">
                <a:solidFill>
                  <a:srgbClr val="00B0F0"/>
                </a:solidFill>
              </a:rPr>
              <a:t> </a:t>
            </a:r>
            <a:r>
              <a:rPr lang="en-US" err="1">
                <a:solidFill>
                  <a:srgbClr val="00B0F0"/>
                </a:solidFill>
              </a:rPr>
              <a:t>elles</a:t>
            </a:r>
            <a:r>
              <a:rPr lang="en-US">
                <a:solidFill>
                  <a:srgbClr val="00B0F0"/>
                </a:solidFill>
              </a:rPr>
              <a:t> </a:t>
            </a:r>
            <a:r>
              <a:rPr lang="en-US" err="1">
                <a:solidFill>
                  <a:srgbClr val="00B0F0"/>
                </a:solidFill>
              </a:rPr>
              <a:t>peuvent</a:t>
            </a:r>
            <a:r>
              <a:rPr lang="en-US">
                <a:solidFill>
                  <a:srgbClr val="00B0F0"/>
                </a:solidFill>
              </a:rPr>
              <a:t> encore </a:t>
            </a:r>
            <a:r>
              <a:rPr lang="en-US" err="1">
                <a:solidFill>
                  <a:srgbClr val="00B0F0"/>
                </a:solidFill>
              </a:rPr>
              <a:t>être</a:t>
            </a:r>
            <a:r>
              <a:rPr lang="en-US">
                <a:solidFill>
                  <a:srgbClr val="00B0F0"/>
                </a:solidFill>
              </a:rPr>
              <a:t> </a:t>
            </a:r>
            <a:r>
              <a:rPr lang="en-US" err="1">
                <a:solidFill>
                  <a:srgbClr val="00B0F0"/>
                </a:solidFill>
              </a:rPr>
              <a:t>utilisées</a:t>
            </a:r>
            <a:r>
              <a:rPr lang="en-US">
                <a:solidFill>
                  <a:srgbClr val="00B0F0"/>
                </a:solidFill>
              </a:rPr>
              <a:t> et </a:t>
            </a:r>
            <a:r>
              <a:rPr lang="en-US" err="1">
                <a:solidFill>
                  <a:srgbClr val="00B0F0"/>
                </a:solidFill>
              </a:rPr>
              <a:t>atténuées</a:t>
            </a:r>
            <a:r>
              <a:rPr lang="en-US">
                <a:solidFill>
                  <a:srgbClr val="00B0F0"/>
                </a:solidFill>
              </a:rPr>
              <a:t> par </a:t>
            </a:r>
            <a:r>
              <a:rPr lang="en-US" err="1">
                <a:solidFill>
                  <a:srgbClr val="00B0F0"/>
                </a:solidFill>
              </a:rPr>
              <a:t>d'autres</a:t>
            </a:r>
            <a:r>
              <a:rPr lang="en-US">
                <a:solidFill>
                  <a:srgbClr val="00B0F0"/>
                </a:solidFill>
              </a:rPr>
              <a:t> </a:t>
            </a:r>
            <a:r>
              <a:rPr lang="en-US" err="1">
                <a:solidFill>
                  <a:srgbClr val="00B0F0"/>
                </a:solidFill>
              </a:rPr>
              <a:t>informations</a:t>
            </a:r>
            <a:r>
              <a:rPr lang="en-US">
                <a:solidFill>
                  <a:srgbClr val="00B0F0"/>
                </a:solidFill>
              </a:rPr>
              <a:t> </a:t>
            </a:r>
            <a:r>
              <a:rPr lang="en-US" err="1">
                <a:solidFill>
                  <a:srgbClr val="00B0F0"/>
                </a:solidFill>
              </a:rPr>
              <a:t>disponibles</a:t>
            </a:r>
            <a:r>
              <a:rPr lang="en-US">
                <a:solidFill>
                  <a:srgbClr val="00B0F0"/>
                </a:solidFill>
              </a:rPr>
              <a:t>. </a:t>
            </a:r>
            <a:endParaRPr lang="en-US">
              <a:solidFill>
                <a:srgbClr val="000000"/>
              </a:solidFill>
            </a:endParaRPr>
          </a:p>
          <a:p>
            <a:pPr marL="171450" indent="-171450">
              <a:buFont typeface="Arial"/>
              <a:buChar char="•"/>
            </a:pPr>
            <a:r>
              <a:rPr lang="en-US" err="1">
                <a:solidFill>
                  <a:srgbClr val="00B0F0"/>
                </a:solidFill>
              </a:rPr>
              <a:t>Veillez</a:t>
            </a:r>
            <a:r>
              <a:rPr lang="en-US">
                <a:solidFill>
                  <a:srgbClr val="00B0F0"/>
                </a:solidFill>
              </a:rPr>
              <a:t> à </a:t>
            </a:r>
            <a:r>
              <a:rPr lang="en-US" err="1">
                <a:solidFill>
                  <a:srgbClr val="00B0F0"/>
                </a:solidFill>
              </a:rPr>
              <a:t>ce</a:t>
            </a:r>
            <a:r>
              <a:rPr lang="en-US">
                <a:solidFill>
                  <a:srgbClr val="00B0F0"/>
                </a:solidFill>
              </a:rPr>
              <a:t> que les données </a:t>
            </a:r>
            <a:r>
              <a:rPr lang="en-US" err="1">
                <a:solidFill>
                  <a:srgbClr val="00B0F0"/>
                </a:solidFill>
              </a:rPr>
              <a:t>soient</a:t>
            </a:r>
            <a:r>
              <a:rPr lang="en-US">
                <a:solidFill>
                  <a:srgbClr val="00B0F0"/>
                </a:solidFill>
              </a:rPr>
              <a:t> </a:t>
            </a:r>
            <a:r>
              <a:rPr lang="en-US" err="1">
                <a:solidFill>
                  <a:srgbClr val="00B0F0"/>
                </a:solidFill>
              </a:rPr>
              <a:t>désagrégés</a:t>
            </a:r>
            <a:r>
              <a:rPr lang="en-US">
                <a:solidFill>
                  <a:srgbClr val="00B0F0"/>
                </a:solidFill>
              </a:rPr>
              <a:t>, </a:t>
            </a:r>
            <a:r>
              <a:rPr lang="en-US" err="1">
                <a:solidFill>
                  <a:srgbClr val="00B0F0"/>
                </a:solidFill>
              </a:rPr>
              <a:t>là</a:t>
            </a:r>
            <a:r>
              <a:rPr lang="en-US">
                <a:solidFill>
                  <a:srgbClr val="00B0F0"/>
                </a:solidFill>
              </a:rPr>
              <a:t> </a:t>
            </a:r>
            <a:r>
              <a:rPr lang="en-US" err="1">
                <a:solidFill>
                  <a:srgbClr val="00B0F0"/>
                </a:solidFill>
              </a:rPr>
              <a:t>ou</a:t>
            </a:r>
            <a:r>
              <a:rPr lang="en-US">
                <a:solidFill>
                  <a:srgbClr val="00B0F0"/>
                </a:solidFill>
              </a:rPr>
              <a:t> </a:t>
            </a:r>
            <a:r>
              <a:rPr lang="en-US" err="1">
                <a:solidFill>
                  <a:srgbClr val="00B0F0"/>
                </a:solidFill>
              </a:rPr>
              <a:t>c'est</a:t>
            </a:r>
            <a:r>
              <a:rPr lang="en-US">
                <a:solidFill>
                  <a:srgbClr val="00B0F0"/>
                </a:solidFill>
              </a:rPr>
              <a:t> possible, et à </a:t>
            </a:r>
            <a:r>
              <a:rPr lang="en-US" err="1">
                <a:solidFill>
                  <a:srgbClr val="00B0F0"/>
                </a:solidFill>
              </a:rPr>
              <a:t>ce</a:t>
            </a:r>
            <a:r>
              <a:rPr lang="en-US">
                <a:solidFill>
                  <a:srgbClr val="00B0F0"/>
                </a:solidFill>
              </a:rPr>
              <a:t> </a:t>
            </a:r>
            <a:r>
              <a:rPr lang="en-US" err="1">
                <a:solidFill>
                  <a:srgbClr val="00B0F0"/>
                </a:solidFill>
              </a:rPr>
              <a:t>qu'elles</a:t>
            </a:r>
            <a:r>
              <a:rPr lang="en-US">
                <a:solidFill>
                  <a:srgbClr val="00B0F0"/>
                </a:solidFill>
              </a:rPr>
              <a:t> </a:t>
            </a:r>
            <a:r>
              <a:rPr lang="en-US" err="1">
                <a:solidFill>
                  <a:srgbClr val="00B0F0"/>
                </a:solidFill>
              </a:rPr>
              <a:t>mettent</a:t>
            </a:r>
            <a:r>
              <a:rPr lang="en-US">
                <a:solidFill>
                  <a:srgbClr val="00B0F0"/>
                </a:solidFill>
              </a:rPr>
              <a:t> </a:t>
            </a:r>
            <a:r>
              <a:rPr lang="en-US" err="1">
                <a:solidFill>
                  <a:srgbClr val="00B0F0"/>
                </a:solidFill>
              </a:rPr>
              <a:t>en</a:t>
            </a:r>
            <a:r>
              <a:rPr lang="en-US">
                <a:solidFill>
                  <a:srgbClr val="00B0F0"/>
                </a:solidFill>
              </a:rPr>
              <a:t> </a:t>
            </a:r>
            <a:r>
              <a:rPr lang="en-US" err="1">
                <a:solidFill>
                  <a:srgbClr val="00B0F0"/>
                </a:solidFill>
              </a:rPr>
              <a:t>évidence</a:t>
            </a:r>
            <a:r>
              <a:rPr lang="en-US">
                <a:solidFill>
                  <a:srgbClr val="00B0F0"/>
                </a:solidFill>
              </a:rPr>
              <a:t> </a:t>
            </a:r>
            <a:r>
              <a:rPr lang="en-US" err="1">
                <a:solidFill>
                  <a:srgbClr val="00B0F0"/>
                </a:solidFill>
              </a:rPr>
              <a:t>toute</a:t>
            </a:r>
            <a:r>
              <a:rPr lang="en-US">
                <a:solidFill>
                  <a:srgbClr val="00B0F0"/>
                </a:solidFill>
              </a:rPr>
              <a:t> </a:t>
            </a:r>
            <a:r>
              <a:rPr lang="en-US" err="1">
                <a:solidFill>
                  <a:srgbClr val="00B0F0"/>
                </a:solidFill>
              </a:rPr>
              <a:t>différence</a:t>
            </a:r>
            <a:r>
              <a:rPr lang="en-US">
                <a:solidFill>
                  <a:srgbClr val="00B0F0"/>
                </a:solidFill>
              </a:rPr>
              <a:t> entre les </a:t>
            </a:r>
            <a:r>
              <a:rPr lang="en-US" err="1">
                <a:solidFill>
                  <a:srgbClr val="00B0F0"/>
                </a:solidFill>
              </a:rPr>
              <a:t>différents</a:t>
            </a:r>
            <a:r>
              <a:rPr lang="en-US">
                <a:solidFill>
                  <a:srgbClr val="00B0F0"/>
                </a:solidFill>
              </a:rPr>
              <a:t> </a:t>
            </a:r>
            <a:r>
              <a:rPr lang="en-US" err="1">
                <a:solidFill>
                  <a:srgbClr val="00B0F0"/>
                </a:solidFill>
              </a:rPr>
              <a:t>groupes</a:t>
            </a:r>
            <a:r>
              <a:rPr lang="en-US">
                <a:solidFill>
                  <a:srgbClr val="00B0F0"/>
                </a:solidFill>
              </a:rPr>
              <a:t>. Pour se conformer à </a:t>
            </a:r>
            <a:r>
              <a:rPr lang="en-US" err="1">
                <a:solidFill>
                  <a:srgbClr val="00B0F0"/>
                </a:solidFill>
              </a:rPr>
              <a:t>l'approche</a:t>
            </a:r>
            <a:r>
              <a:rPr lang="en-US">
                <a:solidFill>
                  <a:srgbClr val="00B0F0"/>
                </a:solidFill>
              </a:rPr>
              <a:t> sensible aux enfants et au genre, </a:t>
            </a:r>
            <a:r>
              <a:rPr lang="en-US" err="1">
                <a:solidFill>
                  <a:srgbClr val="00B0F0"/>
                </a:solidFill>
              </a:rPr>
              <a:t>l'identification</a:t>
            </a:r>
            <a:r>
              <a:rPr lang="en-US">
                <a:solidFill>
                  <a:srgbClr val="00B0F0"/>
                </a:solidFill>
              </a:rPr>
              <a:t> des </a:t>
            </a:r>
            <a:r>
              <a:rPr lang="en-US" err="1">
                <a:solidFill>
                  <a:srgbClr val="00B0F0"/>
                </a:solidFill>
              </a:rPr>
              <a:t>différences</a:t>
            </a:r>
            <a:r>
              <a:rPr lang="en-US">
                <a:solidFill>
                  <a:srgbClr val="00B0F0"/>
                </a:solidFill>
              </a:rPr>
              <a:t> </a:t>
            </a:r>
            <a:r>
              <a:rPr lang="en-US" err="1">
                <a:solidFill>
                  <a:srgbClr val="00B0F0"/>
                </a:solidFill>
              </a:rPr>
              <a:t>nécessite</a:t>
            </a:r>
            <a:r>
              <a:rPr lang="en-US">
                <a:solidFill>
                  <a:srgbClr val="00B0F0"/>
                </a:solidFill>
              </a:rPr>
              <a:t> des données </a:t>
            </a:r>
            <a:r>
              <a:rPr lang="en-US" err="1">
                <a:solidFill>
                  <a:srgbClr val="00B0F0"/>
                </a:solidFill>
              </a:rPr>
              <a:t>suffisamment</a:t>
            </a:r>
            <a:r>
              <a:rPr lang="en-US">
                <a:solidFill>
                  <a:srgbClr val="00B0F0"/>
                </a:solidFill>
              </a:rPr>
              <a:t> </a:t>
            </a:r>
            <a:r>
              <a:rPr lang="en-US" err="1">
                <a:solidFill>
                  <a:srgbClr val="00B0F0"/>
                </a:solidFill>
              </a:rPr>
              <a:t>détaillées</a:t>
            </a:r>
            <a:r>
              <a:rPr lang="en-US">
                <a:solidFill>
                  <a:srgbClr val="00B0F0"/>
                </a:solidFill>
              </a:rPr>
              <a:t> sur les </a:t>
            </a:r>
            <a:r>
              <a:rPr lang="en-US" err="1">
                <a:solidFill>
                  <a:srgbClr val="00B0F0"/>
                </a:solidFill>
              </a:rPr>
              <a:t>groupes</a:t>
            </a:r>
            <a:r>
              <a:rPr lang="en-US">
                <a:solidFill>
                  <a:srgbClr val="00B0F0"/>
                </a:solidFill>
              </a:rPr>
              <a:t> </a:t>
            </a:r>
            <a:r>
              <a:rPr lang="en-US" err="1">
                <a:solidFill>
                  <a:srgbClr val="00B0F0"/>
                </a:solidFill>
              </a:rPr>
              <a:t>vulnérables</a:t>
            </a:r>
            <a:r>
              <a:rPr lang="en-US">
                <a:solidFill>
                  <a:srgbClr val="00B0F0"/>
                </a:solidFill>
              </a:rPr>
              <a:t>, et il </a:t>
            </a:r>
            <a:r>
              <a:rPr lang="en-US" err="1">
                <a:solidFill>
                  <a:srgbClr val="00B0F0"/>
                </a:solidFill>
              </a:rPr>
              <a:t>convient</a:t>
            </a:r>
            <a:r>
              <a:rPr lang="en-US">
                <a:solidFill>
                  <a:srgbClr val="00B0F0"/>
                </a:solidFill>
              </a:rPr>
              <a:t> </a:t>
            </a:r>
            <a:r>
              <a:rPr lang="en-US" err="1">
                <a:solidFill>
                  <a:srgbClr val="00B0F0"/>
                </a:solidFill>
              </a:rPr>
              <a:t>donc</a:t>
            </a:r>
            <a:r>
              <a:rPr lang="en-US">
                <a:solidFill>
                  <a:srgbClr val="00B0F0"/>
                </a:solidFill>
              </a:rPr>
              <a:t> de prendre </a:t>
            </a:r>
            <a:r>
              <a:rPr lang="en-US" err="1">
                <a:solidFill>
                  <a:srgbClr val="00B0F0"/>
                </a:solidFill>
              </a:rPr>
              <a:t>en</a:t>
            </a:r>
            <a:r>
              <a:rPr lang="en-US">
                <a:solidFill>
                  <a:srgbClr val="00B0F0"/>
                </a:solidFill>
              </a:rPr>
              <a:t> </a:t>
            </a:r>
            <a:r>
              <a:rPr lang="en-US" err="1">
                <a:solidFill>
                  <a:srgbClr val="00B0F0"/>
                </a:solidFill>
              </a:rPr>
              <a:t>compte</a:t>
            </a:r>
            <a:r>
              <a:rPr lang="en-US">
                <a:solidFill>
                  <a:srgbClr val="00B0F0"/>
                </a:solidFill>
              </a:rPr>
              <a:t> les suggestions de </a:t>
            </a:r>
            <a:r>
              <a:rPr lang="en-US" err="1">
                <a:solidFill>
                  <a:srgbClr val="00B0F0"/>
                </a:solidFill>
              </a:rPr>
              <a:t>désagrégation</a:t>
            </a:r>
            <a:r>
              <a:rPr lang="en-US">
                <a:solidFill>
                  <a:srgbClr val="00B0F0"/>
                </a:solidFill>
              </a:rPr>
              <a:t> dans </a:t>
            </a:r>
            <a:r>
              <a:rPr lang="en-US" err="1">
                <a:solidFill>
                  <a:srgbClr val="00B0F0"/>
                </a:solidFill>
              </a:rPr>
              <a:t>ce</a:t>
            </a:r>
            <a:r>
              <a:rPr lang="en-US">
                <a:solidFill>
                  <a:srgbClr val="00B0F0"/>
                </a:solidFill>
              </a:rPr>
              <a:t> </a:t>
            </a:r>
            <a:r>
              <a:rPr lang="en-US" err="1">
                <a:solidFill>
                  <a:srgbClr val="00B0F0"/>
                </a:solidFill>
              </a:rPr>
              <a:t>cas</a:t>
            </a:r>
            <a:r>
              <a:rPr lang="en-US">
                <a:solidFill>
                  <a:srgbClr val="00B0F0"/>
                </a:solidFill>
              </a:rPr>
              <a:t> particulier.</a:t>
            </a:r>
            <a:endParaRPr lang="en-US">
              <a:solidFill>
                <a:srgbClr val="000000"/>
              </a:solidFill>
            </a:endParaRPr>
          </a:p>
          <a:p>
            <a:pPr marL="171450" indent="-171450">
              <a:buFont typeface="Arial"/>
              <a:buChar char="•"/>
            </a:pPr>
            <a:r>
              <a:rPr lang="en-US">
                <a:solidFill>
                  <a:srgbClr val="00B0F0"/>
                </a:solidFill>
              </a:rPr>
              <a:t>Certains des </a:t>
            </a:r>
            <a:r>
              <a:rPr lang="en-US" err="1">
                <a:solidFill>
                  <a:srgbClr val="00B0F0"/>
                </a:solidFill>
              </a:rPr>
              <a:t>indicateurs</a:t>
            </a:r>
            <a:r>
              <a:rPr lang="en-US">
                <a:solidFill>
                  <a:srgbClr val="00B0F0"/>
                </a:solidFill>
              </a:rPr>
              <a:t> de base de la PEAS du IASC </a:t>
            </a:r>
            <a:r>
              <a:rPr lang="en-US" err="1">
                <a:solidFill>
                  <a:srgbClr val="00B0F0"/>
                </a:solidFill>
              </a:rPr>
              <a:t>impliquent</a:t>
            </a:r>
            <a:r>
              <a:rPr lang="en-US">
                <a:solidFill>
                  <a:srgbClr val="00B0F0"/>
                </a:solidFill>
              </a:rPr>
              <a:t> la communication de données </a:t>
            </a:r>
            <a:r>
              <a:rPr lang="en-US" err="1">
                <a:solidFill>
                  <a:srgbClr val="00B0F0"/>
                </a:solidFill>
              </a:rPr>
              <a:t>globales</a:t>
            </a:r>
            <a:r>
              <a:rPr lang="en-US">
                <a:solidFill>
                  <a:srgbClr val="00B0F0"/>
                </a:solidFill>
              </a:rPr>
              <a:t> sur les </a:t>
            </a:r>
            <a:r>
              <a:rPr lang="en-US" err="1">
                <a:solidFill>
                  <a:srgbClr val="00B0F0"/>
                </a:solidFill>
              </a:rPr>
              <a:t>allégations</a:t>
            </a:r>
            <a:r>
              <a:rPr lang="en-US">
                <a:solidFill>
                  <a:srgbClr val="00B0F0"/>
                </a:solidFill>
              </a:rPr>
              <a:t> </a:t>
            </a:r>
            <a:r>
              <a:rPr lang="en-US" err="1">
                <a:solidFill>
                  <a:srgbClr val="00B0F0"/>
                </a:solidFill>
              </a:rPr>
              <a:t>d'EAS</a:t>
            </a:r>
            <a:r>
              <a:rPr lang="en-US">
                <a:solidFill>
                  <a:srgbClr val="00B0F0"/>
                </a:solidFill>
              </a:rPr>
              <a:t>, </a:t>
            </a:r>
            <a:r>
              <a:rPr lang="en-US" err="1">
                <a:solidFill>
                  <a:srgbClr val="00B0F0"/>
                </a:solidFill>
              </a:rPr>
              <a:t>telles</a:t>
            </a:r>
            <a:r>
              <a:rPr lang="en-US">
                <a:solidFill>
                  <a:srgbClr val="00B0F0"/>
                </a:solidFill>
              </a:rPr>
              <a:t> que la </a:t>
            </a:r>
            <a:r>
              <a:rPr lang="en-US" err="1">
                <a:solidFill>
                  <a:srgbClr val="00B0F0"/>
                </a:solidFill>
              </a:rPr>
              <a:t>mesure</a:t>
            </a:r>
            <a:r>
              <a:rPr lang="en-US">
                <a:solidFill>
                  <a:srgbClr val="00B0F0"/>
                </a:solidFill>
              </a:rPr>
              <a:t> du </a:t>
            </a:r>
            <a:r>
              <a:rPr lang="en-US" err="1">
                <a:solidFill>
                  <a:srgbClr val="00B0F0"/>
                </a:solidFill>
              </a:rPr>
              <a:t>nombre</a:t>
            </a:r>
            <a:r>
              <a:rPr lang="en-US">
                <a:solidFill>
                  <a:srgbClr val="00B0F0"/>
                </a:solidFill>
              </a:rPr>
              <a:t> </a:t>
            </a:r>
            <a:r>
              <a:rPr lang="en-US" err="1">
                <a:solidFill>
                  <a:srgbClr val="00B0F0"/>
                </a:solidFill>
              </a:rPr>
              <a:t>d'allégations</a:t>
            </a:r>
            <a:r>
              <a:rPr lang="en-US">
                <a:solidFill>
                  <a:srgbClr val="00B0F0"/>
                </a:solidFill>
              </a:rPr>
              <a:t> </a:t>
            </a:r>
            <a:r>
              <a:rPr lang="en-US" err="1">
                <a:solidFill>
                  <a:srgbClr val="00B0F0"/>
                </a:solidFill>
              </a:rPr>
              <a:t>d'EAS</a:t>
            </a:r>
            <a:r>
              <a:rPr lang="en-US">
                <a:solidFill>
                  <a:srgbClr val="00B0F0"/>
                </a:solidFill>
              </a:rPr>
              <a:t> </a:t>
            </a:r>
            <a:r>
              <a:rPr lang="en-US" err="1">
                <a:solidFill>
                  <a:srgbClr val="00B0F0"/>
                </a:solidFill>
              </a:rPr>
              <a:t>signalées</a:t>
            </a:r>
            <a:r>
              <a:rPr lang="en-US">
                <a:solidFill>
                  <a:srgbClr val="00B0F0"/>
                </a:solidFill>
              </a:rPr>
              <a:t> et de </a:t>
            </a:r>
            <a:r>
              <a:rPr lang="en-US" err="1">
                <a:solidFill>
                  <a:srgbClr val="00B0F0"/>
                </a:solidFill>
              </a:rPr>
              <a:t>renvois</a:t>
            </a:r>
            <a:r>
              <a:rPr lang="en-US">
                <a:solidFill>
                  <a:srgbClr val="00B0F0"/>
                </a:solidFill>
              </a:rPr>
              <a:t> pour assistance.  Dans </a:t>
            </a:r>
            <a:r>
              <a:rPr lang="en-US" err="1">
                <a:solidFill>
                  <a:srgbClr val="00B0F0"/>
                </a:solidFill>
              </a:rPr>
              <a:t>ces</a:t>
            </a:r>
            <a:r>
              <a:rPr lang="en-US">
                <a:solidFill>
                  <a:srgbClr val="00B0F0"/>
                </a:solidFill>
              </a:rPr>
              <a:t> </a:t>
            </a:r>
            <a:r>
              <a:rPr lang="en-US" err="1">
                <a:solidFill>
                  <a:srgbClr val="00B0F0"/>
                </a:solidFill>
              </a:rPr>
              <a:t>cas</a:t>
            </a:r>
            <a:r>
              <a:rPr lang="en-US">
                <a:solidFill>
                  <a:srgbClr val="00B0F0"/>
                </a:solidFill>
              </a:rPr>
              <a:t>, il </a:t>
            </a:r>
            <a:r>
              <a:rPr lang="en-US" err="1">
                <a:solidFill>
                  <a:srgbClr val="00B0F0"/>
                </a:solidFill>
              </a:rPr>
              <a:t>convient</a:t>
            </a:r>
            <a:r>
              <a:rPr lang="en-US">
                <a:solidFill>
                  <a:srgbClr val="00B0F0"/>
                </a:solidFill>
              </a:rPr>
              <a:t> de noter que la </a:t>
            </a:r>
            <a:r>
              <a:rPr lang="en-US" err="1">
                <a:solidFill>
                  <a:srgbClr val="00B0F0"/>
                </a:solidFill>
              </a:rPr>
              <a:t>méthodologie</a:t>
            </a:r>
            <a:r>
              <a:rPr lang="en-US">
                <a:solidFill>
                  <a:srgbClr val="00B0F0"/>
                </a:solidFill>
              </a:rPr>
              <a:t> de </a:t>
            </a:r>
            <a:r>
              <a:rPr lang="en-US" err="1">
                <a:solidFill>
                  <a:srgbClr val="00B0F0"/>
                </a:solidFill>
              </a:rPr>
              <a:t>collecte</a:t>
            </a:r>
            <a:r>
              <a:rPr lang="en-US">
                <a:solidFill>
                  <a:srgbClr val="00B0F0"/>
                </a:solidFill>
              </a:rPr>
              <a:t> de données </a:t>
            </a:r>
            <a:r>
              <a:rPr lang="en-US" err="1">
                <a:solidFill>
                  <a:srgbClr val="00B0F0"/>
                </a:solidFill>
              </a:rPr>
              <a:t>proposée</a:t>
            </a:r>
            <a:r>
              <a:rPr lang="en-US">
                <a:solidFill>
                  <a:srgbClr val="00B0F0"/>
                </a:solidFill>
              </a:rPr>
              <a:t> </a:t>
            </a:r>
            <a:r>
              <a:rPr lang="en-US" err="1">
                <a:solidFill>
                  <a:srgbClr val="00B0F0"/>
                </a:solidFill>
              </a:rPr>
              <a:t>peut</a:t>
            </a:r>
            <a:r>
              <a:rPr lang="en-US">
                <a:solidFill>
                  <a:srgbClr val="00B0F0"/>
                </a:solidFill>
              </a:rPr>
              <a:t> </a:t>
            </a:r>
            <a:r>
              <a:rPr lang="en-US" err="1">
                <a:solidFill>
                  <a:srgbClr val="00B0F0"/>
                </a:solidFill>
              </a:rPr>
              <a:t>être</a:t>
            </a:r>
            <a:r>
              <a:rPr lang="en-US">
                <a:solidFill>
                  <a:srgbClr val="00B0F0"/>
                </a:solidFill>
              </a:rPr>
              <a:t> </a:t>
            </a:r>
            <a:r>
              <a:rPr lang="en-US" err="1">
                <a:solidFill>
                  <a:srgbClr val="00B0F0"/>
                </a:solidFill>
              </a:rPr>
              <a:t>adaptée</a:t>
            </a:r>
            <a:r>
              <a:rPr lang="en-US">
                <a:solidFill>
                  <a:srgbClr val="00B0F0"/>
                </a:solidFill>
              </a:rPr>
              <a:t> aux </a:t>
            </a:r>
            <a:r>
              <a:rPr lang="en-US" err="1">
                <a:solidFill>
                  <a:srgbClr val="00B0F0"/>
                </a:solidFill>
              </a:rPr>
              <a:t>protocoles</a:t>
            </a:r>
            <a:r>
              <a:rPr lang="en-US">
                <a:solidFill>
                  <a:srgbClr val="00B0F0"/>
                </a:solidFill>
              </a:rPr>
              <a:t> de partage de données </a:t>
            </a:r>
            <a:r>
              <a:rPr lang="en-US" err="1">
                <a:solidFill>
                  <a:srgbClr val="00B0F0"/>
                </a:solidFill>
              </a:rPr>
              <a:t>en</a:t>
            </a:r>
            <a:r>
              <a:rPr lang="en-US">
                <a:solidFill>
                  <a:srgbClr val="00B0F0"/>
                </a:solidFill>
              </a:rPr>
              <a:t> </a:t>
            </a:r>
            <a:r>
              <a:rPr lang="en-US" err="1">
                <a:solidFill>
                  <a:srgbClr val="00B0F0"/>
                </a:solidFill>
              </a:rPr>
              <a:t>vigueur</a:t>
            </a:r>
            <a:r>
              <a:rPr lang="en-US">
                <a:solidFill>
                  <a:srgbClr val="00B0F0"/>
                </a:solidFill>
              </a:rPr>
              <a:t> au </a:t>
            </a:r>
            <a:r>
              <a:rPr lang="en-US" err="1">
                <a:solidFill>
                  <a:srgbClr val="00B0F0"/>
                </a:solidFill>
              </a:rPr>
              <a:t>niveau</a:t>
            </a:r>
            <a:r>
              <a:rPr lang="en-US">
                <a:solidFill>
                  <a:srgbClr val="00B0F0"/>
                </a:solidFill>
              </a:rPr>
              <a:t> national. Les </a:t>
            </a:r>
            <a:r>
              <a:rPr lang="en-US" err="1">
                <a:solidFill>
                  <a:srgbClr val="00B0F0"/>
                </a:solidFill>
              </a:rPr>
              <a:t>indicateurs</a:t>
            </a:r>
            <a:r>
              <a:rPr lang="en-US">
                <a:solidFill>
                  <a:srgbClr val="00B0F0"/>
                </a:solidFill>
              </a:rPr>
              <a:t> de base de PEAS du IASC </a:t>
            </a:r>
            <a:r>
              <a:rPr lang="en-US" err="1">
                <a:solidFill>
                  <a:srgbClr val="00B0F0"/>
                </a:solidFill>
              </a:rPr>
              <a:t>n'impliquent</a:t>
            </a:r>
            <a:r>
              <a:rPr lang="en-US">
                <a:solidFill>
                  <a:srgbClr val="00B0F0"/>
                </a:solidFill>
              </a:rPr>
              <a:t> pas la communication </a:t>
            </a:r>
            <a:r>
              <a:rPr lang="en-US" err="1">
                <a:solidFill>
                  <a:srgbClr val="00B0F0"/>
                </a:solidFill>
              </a:rPr>
              <a:t>d'informations</a:t>
            </a:r>
            <a:r>
              <a:rPr lang="en-US">
                <a:solidFill>
                  <a:srgbClr val="00B0F0"/>
                </a:solidFill>
              </a:rPr>
              <a:t> </a:t>
            </a:r>
            <a:r>
              <a:rPr lang="en-US" err="1">
                <a:solidFill>
                  <a:srgbClr val="00B0F0"/>
                </a:solidFill>
              </a:rPr>
              <a:t>personnellement</a:t>
            </a:r>
            <a:r>
              <a:rPr lang="en-US">
                <a:solidFill>
                  <a:srgbClr val="00B0F0"/>
                </a:solidFill>
              </a:rPr>
              <a:t> </a:t>
            </a:r>
            <a:r>
              <a:rPr lang="en-US" err="1">
                <a:solidFill>
                  <a:srgbClr val="00B0F0"/>
                </a:solidFill>
              </a:rPr>
              <a:t>identifiables</a:t>
            </a:r>
            <a:r>
              <a:rPr lang="en-US">
                <a:solidFill>
                  <a:srgbClr val="00B0F0"/>
                </a:solidFill>
              </a:rPr>
              <a:t> </a:t>
            </a:r>
            <a:r>
              <a:rPr lang="en-US" err="1">
                <a:solidFill>
                  <a:srgbClr val="00B0F0"/>
                </a:solidFill>
              </a:rPr>
              <a:t>liées</a:t>
            </a:r>
            <a:r>
              <a:rPr lang="en-US">
                <a:solidFill>
                  <a:srgbClr val="00B0F0"/>
                </a:solidFill>
              </a:rPr>
              <a:t> à des </a:t>
            </a:r>
            <a:r>
              <a:rPr lang="en-US" err="1">
                <a:solidFill>
                  <a:srgbClr val="00B0F0"/>
                </a:solidFill>
              </a:rPr>
              <a:t>allégations</a:t>
            </a:r>
            <a:r>
              <a:rPr lang="en-US">
                <a:solidFill>
                  <a:srgbClr val="00B0F0"/>
                </a:solidFill>
              </a:rPr>
              <a:t> </a:t>
            </a:r>
            <a:r>
              <a:rPr lang="en-US" err="1">
                <a:solidFill>
                  <a:srgbClr val="00B0F0"/>
                </a:solidFill>
              </a:rPr>
              <a:t>individuelles</a:t>
            </a:r>
            <a:r>
              <a:rPr lang="en-US">
                <a:solidFill>
                  <a:srgbClr val="00B0F0"/>
                </a:solidFill>
              </a:rPr>
              <a:t> et/</a:t>
            </a:r>
            <a:r>
              <a:rPr lang="en-US" err="1">
                <a:solidFill>
                  <a:srgbClr val="00B0F0"/>
                </a:solidFill>
              </a:rPr>
              <a:t>ou</a:t>
            </a:r>
            <a:r>
              <a:rPr lang="en-US">
                <a:solidFill>
                  <a:srgbClr val="00B0F0"/>
                </a:solidFill>
              </a:rPr>
              <a:t> </a:t>
            </a:r>
            <a:r>
              <a:rPr lang="en-US" err="1">
                <a:solidFill>
                  <a:srgbClr val="00B0F0"/>
                </a:solidFill>
              </a:rPr>
              <a:t>d'autres</a:t>
            </a:r>
            <a:r>
              <a:rPr lang="en-US">
                <a:solidFill>
                  <a:srgbClr val="00B0F0"/>
                </a:solidFill>
              </a:rPr>
              <a:t> </a:t>
            </a:r>
            <a:r>
              <a:rPr lang="en-US" err="1">
                <a:solidFill>
                  <a:srgbClr val="00B0F0"/>
                </a:solidFill>
              </a:rPr>
              <a:t>informations</a:t>
            </a:r>
            <a:r>
              <a:rPr lang="en-US">
                <a:solidFill>
                  <a:srgbClr val="00B0F0"/>
                </a:solidFill>
              </a:rPr>
              <a:t> </a:t>
            </a:r>
            <a:r>
              <a:rPr lang="en-US" err="1">
                <a:solidFill>
                  <a:srgbClr val="00B0F0"/>
                </a:solidFill>
              </a:rPr>
              <a:t>sensibles</a:t>
            </a:r>
            <a:r>
              <a:rPr lang="en-US">
                <a:solidFill>
                  <a:srgbClr val="00B0F0"/>
                </a:solidFill>
              </a:rPr>
              <a:t> qui </a:t>
            </a:r>
            <a:r>
              <a:rPr lang="en-US" err="1">
                <a:solidFill>
                  <a:srgbClr val="00B0F0"/>
                </a:solidFill>
              </a:rPr>
              <a:t>compromettraient</a:t>
            </a:r>
            <a:r>
              <a:rPr lang="en-US">
                <a:solidFill>
                  <a:srgbClr val="00B0F0"/>
                </a:solidFill>
              </a:rPr>
              <a:t> la protection des </a:t>
            </a:r>
            <a:r>
              <a:rPr lang="en-US" err="1">
                <a:solidFill>
                  <a:srgbClr val="00B0F0"/>
                </a:solidFill>
              </a:rPr>
              <a:t>victimes</a:t>
            </a:r>
            <a:r>
              <a:rPr lang="en-US">
                <a:solidFill>
                  <a:srgbClr val="00B0F0"/>
                </a:solidFill>
              </a:rPr>
              <a:t>/</a:t>
            </a:r>
            <a:r>
              <a:rPr lang="en-US" err="1">
                <a:solidFill>
                  <a:srgbClr val="00B0F0"/>
                </a:solidFill>
              </a:rPr>
              <a:t>survivants</a:t>
            </a:r>
            <a:r>
              <a:rPr lang="en-US">
                <a:solidFill>
                  <a:srgbClr val="00B0F0"/>
                </a:solidFill>
              </a:rPr>
              <a:t>. </a:t>
            </a:r>
            <a:endParaRPr lang="en-US">
              <a:solidFill>
                <a:srgbClr val="000000"/>
              </a:solidFill>
            </a:endParaRPr>
          </a:p>
          <a:p>
            <a:pPr marL="171450" indent="-171450">
              <a:buFont typeface="Arial"/>
              <a:buChar char="•"/>
            </a:pPr>
            <a:r>
              <a:rPr lang="en-US">
                <a:solidFill>
                  <a:srgbClr val="00B0F0"/>
                </a:solidFill>
              </a:rPr>
              <a:t>Le partage des </a:t>
            </a:r>
            <a:r>
              <a:rPr lang="en-US" err="1">
                <a:solidFill>
                  <a:srgbClr val="00B0F0"/>
                </a:solidFill>
              </a:rPr>
              <a:t>résultats</a:t>
            </a:r>
            <a:r>
              <a:rPr lang="en-US">
                <a:solidFill>
                  <a:srgbClr val="00B0F0"/>
                </a:solidFill>
              </a:rPr>
              <a:t> avec les </a:t>
            </a:r>
            <a:r>
              <a:rPr lang="en-US" err="1">
                <a:solidFill>
                  <a:srgbClr val="00B0F0"/>
                </a:solidFill>
              </a:rPr>
              <a:t>acteurs</a:t>
            </a:r>
            <a:r>
              <a:rPr lang="en-US">
                <a:solidFill>
                  <a:srgbClr val="00B0F0"/>
                </a:solidFill>
              </a:rPr>
              <a:t> </a:t>
            </a:r>
            <a:r>
              <a:rPr lang="en-US" err="1">
                <a:solidFill>
                  <a:srgbClr val="00B0F0"/>
                </a:solidFill>
              </a:rPr>
              <a:t>impliqués</a:t>
            </a:r>
            <a:r>
              <a:rPr lang="en-US">
                <a:solidFill>
                  <a:srgbClr val="00B0F0"/>
                </a:solidFill>
              </a:rPr>
              <a:t> dans la </a:t>
            </a:r>
            <a:r>
              <a:rPr lang="en-US" err="1">
                <a:solidFill>
                  <a:srgbClr val="00B0F0"/>
                </a:solidFill>
              </a:rPr>
              <a:t>collecte</a:t>
            </a:r>
            <a:r>
              <a:rPr lang="en-US">
                <a:solidFill>
                  <a:srgbClr val="00B0F0"/>
                </a:solidFill>
              </a:rPr>
              <a:t> des données (y </a:t>
            </a:r>
            <a:r>
              <a:rPr lang="en-US" err="1">
                <a:solidFill>
                  <a:srgbClr val="00B0F0"/>
                </a:solidFill>
              </a:rPr>
              <a:t>compris</a:t>
            </a:r>
            <a:r>
              <a:rPr lang="en-US">
                <a:solidFill>
                  <a:srgbClr val="00B0F0"/>
                </a:solidFill>
              </a:rPr>
              <a:t> les structures de protection des enfants et de </a:t>
            </a:r>
            <a:r>
              <a:rPr lang="en-US" err="1">
                <a:solidFill>
                  <a:srgbClr val="00B0F0"/>
                </a:solidFill>
              </a:rPr>
              <a:t>lutte</a:t>
            </a:r>
            <a:r>
              <a:rPr lang="en-US">
                <a:solidFill>
                  <a:srgbClr val="00B0F0"/>
                </a:solidFill>
              </a:rPr>
              <a:t> </a:t>
            </a:r>
            <a:r>
              <a:rPr lang="en-US" err="1">
                <a:solidFill>
                  <a:srgbClr val="00B0F0"/>
                </a:solidFill>
              </a:rPr>
              <a:t>contre</a:t>
            </a:r>
            <a:r>
              <a:rPr lang="en-US">
                <a:solidFill>
                  <a:srgbClr val="00B0F0"/>
                </a:solidFill>
              </a:rPr>
              <a:t> la violence à </a:t>
            </a:r>
            <a:r>
              <a:rPr lang="en-US" err="1">
                <a:solidFill>
                  <a:srgbClr val="00B0F0"/>
                </a:solidFill>
              </a:rPr>
              <a:t>l'égard</a:t>
            </a:r>
            <a:r>
              <a:rPr lang="en-US">
                <a:solidFill>
                  <a:srgbClr val="00B0F0"/>
                </a:solidFill>
              </a:rPr>
              <a:t> des femmes) et les </a:t>
            </a:r>
            <a:r>
              <a:rPr lang="en-US" err="1">
                <a:solidFill>
                  <a:srgbClr val="00B0F0"/>
                </a:solidFill>
              </a:rPr>
              <a:t>partenaires</a:t>
            </a:r>
            <a:r>
              <a:rPr lang="en-US">
                <a:solidFill>
                  <a:srgbClr val="00B0F0"/>
                </a:solidFill>
              </a:rPr>
              <a:t> de mise </a:t>
            </a:r>
            <a:r>
              <a:rPr lang="en-US" err="1">
                <a:solidFill>
                  <a:srgbClr val="00B0F0"/>
                </a:solidFill>
              </a:rPr>
              <a:t>en</a:t>
            </a:r>
            <a:r>
              <a:rPr lang="en-US">
                <a:solidFill>
                  <a:srgbClr val="00B0F0"/>
                </a:solidFill>
              </a:rPr>
              <a:t> </a:t>
            </a:r>
            <a:r>
              <a:rPr lang="en-US" err="1">
                <a:solidFill>
                  <a:srgbClr val="00B0F0"/>
                </a:solidFill>
              </a:rPr>
              <a:t>œuvre</a:t>
            </a:r>
            <a:r>
              <a:rPr lang="en-US">
                <a:solidFill>
                  <a:srgbClr val="00B0F0"/>
                </a:solidFill>
              </a:rPr>
              <a:t> </a:t>
            </a:r>
            <a:r>
              <a:rPr lang="en-US" err="1">
                <a:solidFill>
                  <a:srgbClr val="00B0F0"/>
                </a:solidFill>
              </a:rPr>
              <a:t>contribue</a:t>
            </a:r>
            <a:r>
              <a:rPr lang="en-US">
                <a:solidFill>
                  <a:srgbClr val="00B0F0"/>
                </a:solidFill>
              </a:rPr>
              <a:t> à </a:t>
            </a:r>
            <a:r>
              <a:rPr lang="en-US" err="1">
                <a:solidFill>
                  <a:srgbClr val="00B0F0"/>
                </a:solidFill>
              </a:rPr>
              <a:t>l'appropriation</a:t>
            </a:r>
            <a:r>
              <a:rPr lang="en-US">
                <a:solidFill>
                  <a:srgbClr val="00B0F0"/>
                </a:solidFill>
              </a:rPr>
              <a:t> et au </a:t>
            </a:r>
            <a:r>
              <a:rPr lang="en-US" err="1">
                <a:solidFill>
                  <a:srgbClr val="00B0F0"/>
                </a:solidFill>
              </a:rPr>
              <a:t>renforcement</a:t>
            </a:r>
            <a:r>
              <a:rPr lang="en-US">
                <a:solidFill>
                  <a:srgbClr val="00B0F0"/>
                </a:solidFill>
              </a:rPr>
              <a:t> de </a:t>
            </a:r>
            <a:r>
              <a:rPr lang="en-US" err="1">
                <a:solidFill>
                  <a:srgbClr val="00B0F0"/>
                </a:solidFill>
              </a:rPr>
              <a:t>leur</a:t>
            </a:r>
            <a:r>
              <a:rPr lang="en-US">
                <a:solidFill>
                  <a:srgbClr val="00B0F0"/>
                </a:solidFill>
              </a:rPr>
              <a:t> engagement, </a:t>
            </a:r>
            <a:r>
              <a:rPr lang="en-US" err="1">
                <a:solidFill>
                  <a:srgbClr val="00B0F0"/>
                </a:solidFill>
              </a:rPr>
              <a:t>ainsi</a:t>
            </a:r>
            <a:r>
              <a:rPr lang="en-US">
                <a:solidFill>
                  <a:srgbClr val="00B0F0"/>
                </a:solidFill>
              </a:rPr>
              <a:t> </a:t>
            </a:r>
            <a:r>
              <a:rPr lang="en-US" err="1">
                <a:solidFill>
                  <a:srgbClr val="00B0F0"/>
                </a:solidFill>
              </a:rPr>
              <a:t>qu'à</a:t>
            </a:r>
            <a:r>
              <a:rPr lang="en-US">
                <a:solidFill>
                  <a:srgbClr val="00B0F0"/>
                </a:solidFill>
              </a:rPr>
              <a:t> </a:t>
            </a:r>
            <a:r>
              <a:rPr lang="en-US" err="1">
                <a:solidFill>
                  <a:srgbClr val="00B0F0"/>
                </a:solidFill>
              </a:rPr>
              <a:t>une</a:t>
            </a:r>
            <a:r>
              <a:rPr lang="en-US">
                <a:solidFill>
                  <a:srgbClr val="00B0F0"/>
                </a:solidFill>
              </a:rPr>
              <a:t> plus </a:t>
            </a:r>
            <a:r>
              <a:rPr lang="en-US" err="1">
                <a:solidFill>
                  <a:srgbClr val="00B0F0"/>
                </a:solidFill>
              </a:rPr>
              <a:t>grande</a:t>
            </a:r>
            <a:r>
              <a:rPr lang="en-US">
                <a:solidFill>
                  <a:srgbClr val="00B0F0"/>
                </a:solidFill>
              </a:rPr>
              <a:t> </a:t>
            </a:r>
            <a:r>
              <a:rPr lang="en-US" err="1">
                <a:solidFill>
                  <a:srgbClr val="00B0F0"/>
                </a:solidFill>
              </a:rPr>
              <a:t>visibilité</a:t>
            </a:r>
            <a:r>
              <a:rPr lang="en-US">
                <a:solidFill>
                  <a:srgbClr val="00B0F0"/>
                </a:solidFill>
              </a:rPr>
              <a:t> des actions de PASEA. </a:t>
            </a:r>
            <a:r>
              <a:rPr lang="en-US" err="1">
                <a:solidFill>
                  <a:srgbClr val="00B0F0"/>
                </a:solidFill>
              </a:rPr>
              <a:t>Envisagez</a:t>
            </a:r>
            <a:r>
              <a:rPr lang="en-US">
                <a:solidFill>
                  <a:srgbClr val="00B0F0"/>
                </a:solidFill>
              </a:rPr>
              <a:t> de </a:t>
            </a:r>
            <a:r>
              <a:rPr lang="en-US" err="1">
                <a:solidFill>
                  <a:srgbClr val="00B0F0"/>
                </a:solidFill>
              </a:rPr>
              <a:t>préparer</a:t>
            </a:r>
            <a:r>
              <a:rPr lang="en-US">
                <a:solidFill>
                  <a:srgbClr val="00B0F0"/>
                </a:solidFill>
              </a:rPr>
              <a:t> des rapports internes et externes à </a:t>
            </a:r>
            <a:r>
              <a:rPr lang="en-US" err="1">
                <a:solidFill>
                  <a:srgbClr val="00B0F0"/>
                </a:solidFill>
              </a:rPr>
              <a:t>partir</a:t>
            </a:r>
            <a:r>
              <a:rPr lang="en-US">
                <a:solidFill>
                  <a:srgbClr val="00B0F0"/>
                </a:solidFill>
              </a:rPr>
              <a:t> des données </a:t>
            </a:r>
            <a:r>
              <a:rPr lang="en-US" err="1">
                <a:solidFill>
                  <a:srgbClr val="00B0F0"/>
                </a:solidFill>
              </a:rPr>
              <a:t>recueillies</a:t>
            </a:r>
            <a:r>
              <a:rPr lang="en-US">
                <a:solidFill>
                  <a:srgbClr val="00B0F0"/>
                </a:solidFill>
              </a:rPr>
              <a:t> dans le cadre de </a:t>
            </a:r>
            <a:r>
              <a:rPr lang="en-US" err="1">
                <a:solidFill>
                  <a:srgbClr val="00B0F0"/>
                </a:solidFill>
              </a:rPr>
              <a:t>cet</a:t>
            </a:r>
            <a:r>
              <a:rPr lang="en-US">
                <a:solidFill>
                  <a:srgbClr val="00B0F0"/>
                </a:solidFill>
              </a:rPr>
              <a:t> </a:t>
            </a:r>
            <a:r>
              <a:rPr lang="en-US" err="1">
                <a:solidFill>
                  <a:srgbClr val="00B0F0"/>
                </a:solidFill>
              </a:rPr>
              <a:t>exercice</a:t>
            </a:r>
            <a:r>
              <a:rPr lang="en-US">
                <a:solidFill>
                  <a:srgbClr val="00B0F0"/>
                </a:solidFill>
              </a:rPr>
              <a:t>.</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AFF430E9-B948-F245-8577-7FC0476B15A9}" type="slidenum">
              <a:rPr lang="en-US" smtClean="0"/>
              <a:t>9</a:t>
            </a:fld>
            <a:endParaRPr lang="en-US"/>
          </a:p>
        </p:txBody>
      </p:sp>
    </p:spTree>
    <p:extLst>
      <p:ext uri="{BB962C8B-B14F-4D97-AF65-F5344CB8AC3E}">
        <p14:creationId xmlns:p14="http://schemas.microsoft.com/office/powerpoint/2010/main" val="12443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BA054F-5B89-244B-AB79-FFC0A4475831}"/>
              </a:ext>
            </a:extLst>
          </p:cNvPr>
          <p:cNvSpPr>
            <a:spLocks noGrp="1"/>
          </p:cNvSpPr>
          <p:nvPr>
            <p:ph type="pic" sz="quarter" idx="10"/>
          </p:nvPr>
        </p:nvSpPr>
        <p:spPr>
          <a:xfrm>
            <a:off x="6096000" y="0"/>
            <a:ext cx="6096001" cy="6858000"/>
          </a:xfrm>
          <a:custGeom>
            <a:avLst/>
            <a:gdLst>
              <a:gd name="connsiteX0" fmla="*/ 3142414 w 6096001"/>
              <a:gd name="connsiteY0" fmla="*/ 6480624 h 6858000"/>
              <a:gd name="connsiteX1" fmla="*/ 3142227 w 6096001"/>
              <a:gd name="connsiteY1" fmla="*/ 6480917 h 6858000"/>
              <a:gd name="connsiteX2" fmla="*/ 3141666 w 6096001"/>
              <a:gd name="connsiteY2" fmla="*/ 6482646 h 6858000"/>
              <a:gd name="connsiteX3" fmla="*/ 3143110 w 6096001"/>
              <a:gd name="connsiteY3" fmla="*/ 6480811 h 6858000"/>
              <a:gd name="connsiteX4" fmla="*/ 2189409 w 6096001"/>
              <a:gd name="connsiteY4" fmla="*/ 6171374 h 6858000"/>
              <a:gd name="connsiteX5" fmla="*/ 2172150 w 6096001"/>
              <a:gd name="connsiteY5" fmla="*/ 6181243 h 6858000"/>
              <a:gd name="connsiteX6" fmla="*/ 2171981 w 6096001"/>
              <a:gd name="connsiteY6" fmla="*/ 6192321 h 6858000"/>
              <a:gd name="connsiteX7" fmla="*/ 2211789 w 6096001"/>
              <a:gd name="connsiteY7" fmla="*/ 6098957 h 6858000"/>
              <a:gd name="connsiteX8" fmla="*/ 2201369 w 6096001"/>
              <a:gd name="connsiteY8" fmla="*/ 6104499 h 6858000"/>
              <a:gd name="connsiteX9" fmla="*/ 2185496 w 6096001"/>
              <a:gd name="connsiteY9" fmla="*/ 6114711 h 6858000"/>
              <a:gd name="connsiteX10" fmla="*/ 2172861 w 6096001"/>
              <a:gd name="connsiteY10" fmla="*/ 6133280 h 6858000"/>
              <a:gd name="connsiteX11" fmla="*/ 2196085 w 6096001"/>
              <a:gd name="connsiteY11" fmla="*/ 6154589 h 6858000"/>
              <a:gd name="connsiteX12" fmla="*/ 2196539 w 6096001"/>
              <a:gd name="connsiteY12" fmla="*/ 6124070 h 6858000"/>
              <a:gd name="connsiteX13" fmla="*/ 2215518 w 6096001"/>
              <a:gd name="connsiteY13" fmla="*/ 6114084 h 6858000"/>
              <a:gd name="connsiteX14" fmla="*/ 2212209 w 6096001"/>
              <a:gd name="connsiteY14" fmla="*/ 6099334 h 6858000"/>
              <a:gd name="connsiteX15" fmla="*/ 2297696 w 6096001"/>
              <a:gd name="connsiteY15" fmla="*/ 5970271 h 6858000"/>
              <a:gd name="connsiteX16" fmla="*/ 2282185 w 6096001"/>
              <a:gd name="connsiteY16" fmla="*/ 5992763 h 6858000"/>
              <a:gd name="connsiteX17" fmla="*/ 2274838 w 6096001"/>
              <a:gd name="connsiteY17" fmla="*/ 6016135 h 6858000"/>
              <a:gd name="connsiteX18" fmla="*/ 2287652 w 6096001"/>
              <a:gd name="connsiteY18" fmla="*/ 6012326 h 6858000"/>
              <a:gd name="connsiteX19" fmla="*/ 2297696 w 6096001"/>
              <a:gd name="connsiteY19" fmla="*/ 5970271 h 6858000"/>
              <a:gd name="connsiteX20" fmla="*/ 2264586 w 6096001"/>
              <a:gd name="connsiteY20" fmla="*/ 5892265 h 6858000"/>
              <a:gd name="connsiteX21" fmla="*/ 2269293 w 6096001"/>
              <a:gd name="connsiteY21" fmla="*/ 5895493 h 6858000"/>
              <a:gd name="connsiteX22" fmla="*/ 2270329 w 6096001"/>
              <a:gd name="connsiteY22" fmla="*/ 5894795 h 6858000"/>
              <a:gd name="connsiteX23" fmla="*/ 1241335 w 6096001"/>
              <a:gd name="connsiteY23" fmla="*/ 5604463 h 6858000"/>
              <a:gd name="connsiteX24" fmla="*/ 1232570 w 6096001"/>
              <a:gd name="connsiteY24" fmla="*/ 5648100 h 6858000"/>
              <a:gd name="connsiteX25" fmla="*/ 1185049 w 6096001"/>
              <a:gd name="connsiteY25" fmla="*/ 5657501 h 6858000"/>
              <a:gd name="connsiteX26" fmla="*/ 1161826 w 6096001"/>
              <a:gd name="connsiteY26" fmla="*/ 5684126 h 6858000"/>
              <a:gd name="connsiteX27" fmla="*/ 1177591 w 6096001"/>
              <a:gd name="connsiteY27" fmla="*/ 5696989 h 6858000"/>
              <a:gd name="connsiteX28" fmla="*/ 1237551 w 6096001"/>
              <a:gd name="connsiteY28" fmla="*/ 5679509 h 6858000"/>
              <a:gd name="connsiteX29" fmla="*/ 1257411 w 6096001"/>
              <a:gd name="connsiteY29" fmla="*/ 5666053 h 6858000"/>
              <a:gd name="connsiteX30" fmla="*/ 1276768 w 6096001"/>
              <a:gd name="connsiteY30" fmla="*/ 5617756 h 6858000"/>
              <a:gd name="connsiteX31" fmla="*/ 1245599 w 6096001"/>
              <a:gd name="connsiteY31" fmla="*/ 5606645 h 6858000"/>
              <a:gd name="connsiteX32" fmla="*/ 1972628 w 6096001"/>
              <a:gd name="connsiteY32" fmla="*/ 5405187 h 6858000"/>
              <a:gd name="connsiteX33" fmla="*/ 1972366 w 6096001"/>
              <a:gd name="connsiteY33" fmla="*/ 5405411 h 6858000"/>
              <a:gd name="connsiteX34" fmla="*/ 1971338 w 6096001"/>
              <a:gd name="connsiteY34" fmla="*/ 5406891 h 6858000"/>
              <a:gd name="connsiteX35" fmla="*/ 1973240 w 6096001"/>
              <a:gd name="connsiteY35" fmla="*/ 5405579 h 6858000"/>
              <a:gd name="connsiteX36" fmla="*/ 1363848 w 6096001"/>
              <a:gd name="connsiteY36" fmla="*/ 4584535 h 6858000"/>
              <a:gd name="connsiteX37" fmla="*/ 1367022 w 6096001"/>
              <a:gd name="connsiteY37" fmla="*/ 4586155 h 6858000"/>
              <a:gd name="connsiteX38" fmla="*/ 1368845 w 6096001"/>
              <a:gd name="connsiteY38" fmla="*/ 4585383 h 6858000"/>
              <a:gd name="connsiteX39" fmla="*/ 1342747 w 6096001"/>
              <a:gd name="connsiteY39" fmla="*/ 4525641 h 6858000"/>
              <a:gd name="connsiteX40" fmla="*/ 1316916 w 6096001"/>
              <a:gd name="connsiteY40" fmla="*/ 4560558 h 6858000"/>
              <a:gd name="connsiteX41" fmla="*/ 1298906 w 6096001"/>
              <a:gd name="connsiteY41" fmla="*/ 4570602 h 6858000"/>
              <a:gd name="connsiteX42" fmla="*/ 1306877 w 6096001"/>
              <a:gd name="connsiteY42" fmla="*/ 4580684 h 6858000"/>
              <a:gd name="connsiteX43" fmla="*/ 1323203 w 6096001"/>
              <a:gd name="connsiteY43" fmla="*/ 4587822 h 6858000"/>
              <a:gd name="connsiteX44" fmla="*/ 1364438 w 6096001"/>
              <a:gd name="connsiteY44" fmla="*/ 4551155 h 6858000"/>
              <a:gd name="connsiteX45" fmla="*/ 1342747 w 6096001"/>
              <a:gd name="connsiteY45" fmla="*/ 4525641 h 6858000"/>
              <a:gd name="connsiteX46" fmla="*/ 1401910 w 6096001"/>
              <a:gd name="connsiteY46" fmla="*/ 4520916 h 6858000"/>
              <a:gd name="connsiteX47" fmla="*/ 1394759 w 6096001"/>
              <a:gd name="connsiteY47" fmla="*/ 4527552 h 6858000"/>
              <a:gd name="connsiteX48" fmla="*/ 1389318 w 6096001"/>
              <a:gd name="connsiteY48" fmla="*/ 4535001 h 6858000"/>
              <a:gd name="connsiteX49" fmla="*/ 1390528 w 6096001"/>
              <a:gd name="connsiteY49" fmla="*/ 4534573 h 6858000"/>
              <a:gd name="connsiteX50" fmla="*/ 1403000 w 6096001"/>
              <a:gd name="connsiteY50" fmla="*/ 4523941 h 6858000"/>
              <a:gd name="connsiteX51" fmla="*/ 1401995 w 6096001"/>
              <a:gd name="connsiteY51" fmla="*/ 4522235 h 6858000"/>
              <a:gd name="connsiteX52" fmla="*/ 1561619 w 6096001"/>
              <a:gd name="connsiteY52" fmla="*/ 4459447 h 6858000"/>
              <a:gd name="connsiteX53" fmla="*/ 1566291 w 6096001"/>
              <a:gd name="connsiteY53" fmla="*/ 4476420 h 6858000"/>
              <a:gd name="connsiteX54" fmla="*/ 1572954 w 6096001"/>
              <a:gd name="connsiteY54" fmla="*/ 4475447 h 6858000"/>
              <a:gd name="connsiteX55" fmla="*/ 1573159 w 6096001"/>
              <a:gd name="connsiteY55" fmla="*/ 4471957 h 6858000"/>
              <a:gd name="connsiteX56" fmla="*/ 1561619 w 6096001"/>
              <a:gd name="connsiteY56" fmla="*/ 4459447 h 6858000"/>
              <a:gd name="connsiteX57" fmla="*/ 1529863 w 6096001"/>
              <a:gd name="connsiteY57" fmla="*/ 4447593 h 6858000"/>
              <a:gd name="connsiteX58" fmla="*/ 1527840 w 6096001"/>
              <a:gd name="connsiteY58" fmla="*/ 4447637 h 6858000"/>
              <a:gd name="connsiteX59" fmla="*/ 1527886 w 6096001"/>
              <a:gd name="connsiteY59" fmla="*/ 4451157 h 6858000"/>
              <a:gd name="connsiteX60" fmla="*/ 1449550 w 6096001"/>
              <a:gd name="connsiteY60" fmla="*/ 4439630 h 6858000"/>
              <a:gd name="connsiteX61" fmla="*/ 1441925 w 6096001"/>
              <a:gd name="connsiteY61" fmla="*/ 4446409 h 6858000"/>
              <a:gd name="connsiteX62" fmla="*/ 1404369 w 6096001"/>
              <a:gd name="connsiteY62" fmla="*/ 4518634 h 6858000"/>
              <a:gd name="connsiteX63" fmla="*/ 1416810 w 6096001"/>
              <a:gd name="connsiteY63" fmla="*/ 4510557 h 6858000"/>
              <a:gd name="connsiteX64" fmla="*/ 1430386 w 6096001"/>
              <a:gd name="connsiteY64" fmla="*/ 4509730 h 6858000"/>
              <a:gd name="connsiteX65" fmla="*/ 1434596 w 6096001"/>
              <a:gd name="connsiteY65" fmla="*/ 4507853 h 6858000"/>
              <a:gd name="connsiteX66" fmla="*/ 1483824 w 6096001"/>
              <a:gd name="connsiteY66" fmla="*/ 4476732 h 6858000"/>
              <a:gd name="connsiteX67" fmla="*/ 1481946 w 6096001"/>
              <a:gd name="connsiteY67" fmla="*/ 4491205 h 6858000"/>
              <a:gd name="connsiteX68" fmla="*/ 1503461 w 6096001"/>
              <a:gd name="connsiteY68" fmla="*/ 4479050 h 6858000"/>
              <a:gd name="connsiteX69" fmla="*/ 1509257 w 6096001"/>
              <a:gd name="connsiteY69" fmla="*/ 4474153 h 6858000"/>
              <a:gd name="connsiteX70" fmla="*/ 1467624 w 6096001"/>
              <a:gd name="connsiteY70" fmla="*/ 4459195 h 6858000"/>
              <a:gd name="connsiteX71" fmla="*/ 1709156 w 6096001"/>
              <a:gd name="connsiteY71" fmla="*/ 4275568 h 6858000"/>
              <a:gd name="connsiteX72" fmla="*/ 1707248 w 6096001"/>
              <a:gd name="connsiteY72" fmla="*/ 4280407 h 6858000"/>
              <a:gd name="connsiteX73" fmla="*/ 1710245 w 6096001"/>
              <a:gd name="connsiteY73" fmla="*/ 4277388 h 6858000"/>
              <a:gd name="connsiteX74" fmla="*/ 1163293 w 6096001"/>
              <a:gd name="connsiteY74" fmla="*/ 4160448 h 6858000"/>
              <a:gd name="connsiteX75" fmla="*/ 1157784 w 6096001"/>
              <a:gd name="connsiteY75" fmla="*/ 4177505 h 6858000"/>
              <a:gd name="connsiteX76" fmla="*/ 1173119 w 6096001"/>
              <a:gd name="connsiteY76" fmla="*/ 4186433 h 6858000"/>
              <a:gd name="connsiteX77" fmla="*/ 1340756 w 6096001"/>
              <a:gd name="connsiteY77" fmla="*/ 4130011 h 6858000"/>
              <a:gd name="connsiteX78" fmla="*/ 1339295 w 6096001"/>
              <a:gd name="connsiteY78" fmla="*/ 4151451 h 6858000"/>
              <a:gd name="connsiteX79" fmla="*/ 1347396 w 6096001"/>
              <a:gd name="connsiteY79" fmla="*/ 4160218 h 6858000"/>
              <a:gd name="connsiteX80" fmla="*/ 1340756 w 6096001"/>
              <a:gd name="connsiteY80" fmla="*/ 4130011 h 6858000"/>
              <a:gd name="connsiteX81" fmla="*/ 1602419 w 6096001"/>
              <a:gd name="connsiteY81" fmla="*/ 4039158 h 6858000"/>
              <a:gd name="connsiteX82" fmla="*/ 1568612 w 6096001"/>
              <a:gd name="connsiteY82" fmla="*/ 4062030 h 6858000"/>
              <a:gd name="connsiteX83" fmla="*/ 1565425 w 6096001"/>
              <a:gd name="connsiteY83" fmla="*/ 4066253 h 6858000"/>
              <a:gd name="connsiteX84" fmla="*/ 1541989 w 6096001"/>
              <a:gd name="connsiteY84" fmla="*/ 4048559 h 6858000"/>
              <a:gd name="connsiteX85" fmla="*/ 1572062 w 6096001"/>
              <a:gd name="connsiteY85" fmla="*/ 4096465 h 6858000"/>
              <a:gd name="connsiteX86" fmla="*/ 1612295 w 6096001"/>
              <a:gd name="connsiteY86" fmla="*/ 4101646 h 6858000"/>
              <a:gd name="connsiteX87" fmla="*/ 1615216 w 6096001"/>
              <a:gd name="connsiteY87" fmla="*/ 4058767 h 6858000"/>
              <a:gd name="connsiteX88" fmla="*/ 1640112 w 6096001"/>
              <a:gd name="connsiteY88" fmla="*/ 4055020 h 6858000"/>
              <a:gd name="connsiteX89" fmla="*/ 1602419 w 6096001"/>
              <a:gd name="connsiteY89" fmla="*/ 4039158 h 6858000"/>
              <a:gd name="connsiteX90" fmla="*/ 1784826 w 6096001"/>
              <a:gd name="connsiteY90" fmla="*/ 3978698 h 6858000"/>
              <a:gd name="connsiteX91" fmla="*/ 1777690 w 6096001"/>
              <a:gd name="connsiteY91" fmla="*/ 3982368 h 6858000"/>
              <a:gd name="connsiteX92" fmla="*/ 1767515 w 6096001"/>
              <a:gd name="connsiteY92" fmla="*/ 3993414 h 6858000"/>
              <a:gd name="connsiteX93" fmla="*/ 1704113 w 6096001"/>
              <a:gd name="connsiteY93" fmla="*/ 4009193 h 6858000"/>
              <a:gd name="connsiteX94" fmla="*/ 1647348 w 6096001"/>
              <a:gd name="connsiteY94" fmla="*/ 4055181 h 6858000"/>
              <a:gd name="connsiteX95" fmla="*/ 1777343 w 6096001"/>
              <a:gd name="connsiteY95" fmla="*/ 4019399 h 6858000"/>
              <a:gd name="connsiteX96" fmla="*/ 1791553 w 6096001"/>
              <a:gd name="connsiteY96" fmla="*/ 3981062 h 6858000"/>
              <a:gd name="connsiteX97" fmla="*/ 1784826 w 6096001"/>
              <a:gd name="connsiteY97" fmla="*/ 3978698 h 6858000"/>
              <a:gd name="connsiteX98" fmla="*/ 720606 w 6096001"/>
              <a:gd name="connsiteY98" fmla="*/ 3850065 h 6858000"/>
              <a:gd name="connsiteX99" fmla="*/ 719144 w 6096001"/>
              <a:gd name="connsiteY99" fmla="*/ 3871504 h 6858000"/>
              <a:gd name="connsiteX100" fmla="*/ 733617 w 6096001"/>
              <a:gd name="connsiteY100" fmla="*/ 3871823 h 6858000"/>
              <a:gd name="connsiteX101" fmla="*/ 762299 w 6096001"/>
              <a:gd name="connsiteY101" fmla="*/ 3833806 h 6858000"/>
              <a:gd name="connsiteX102" fmla="*/ 760838 w 6096001"/>
              <a:gd name="connsiteY102" fmla="*/ 3855248 h 6858000"/>
              <a:gd name="connsiteX103" fmla="*/ 764887 w 6096001"/>
              <a:gd name="connsiteY103" fmla="*/ 3859632 h 6858000"/>
              <a:gd name="connsiteX104" fmla="*/ 762299 w 6096001"/>
              <a:gd name="connsiteY104" fmla="*/ 3833806 h 6858000"/>
              <a:gd name="connsiteX105" fmla="*/ 1326222 w 6096001"/>
              <a:gd name="connsiteY105" fmla="*/ 3768948 h 6858000"/>
              <a:gd name="connsiteX106" fmla="*/ 1310286 w 6096001"/>
              <a:gd name="connsiteY106" fmla="*/ 3790068 h 6858000"/>
              <a:gd name="connsiteX107" fmla="*/ 1316925 w 6096001"/>
              <a:gd name="connsiteY107" fmla="*/ 3820281 h 6858000"/>
              <a:gd name="connsiteX108" fmla="*/ 1390486 w 6096001"/>
              <a:gd name="connsiteY108" fmla="*/ 3761779 h 6858000"/>
              <a:gd name="connsiteX109" fmla="*/ 1385840 w 6096001"/>
              <a:gd name="connsiteY109" fmla="*/ 3787445 h 6858000"/>
              <a:gd name="connsiteX110" fmla="*/ 1403500 w 6096001"/>
              <a:gd name="connsiteY110" fmla="*/ 3783539 h 6858000"/>
              <a:gd name="connsiteX111" fmla="*/ 1401774 w 6096001"/>
              <a:gd name="connsiteY111" fmla="*/ 3766321 h 6858000"/>
              <a:gd name="connsiteX112" fmla="*/ 1390486 w 6096001"/>
              <a:gd name="connsiteY112" fmla="*/ 3761779 h 6858000"/>
              <a:gd name="connsiteX113" fmla="*/ 1565097 w 6096001"/>
              <a:gd name="connsiteY113" fmla="*/ 3666859 h 6858000"/>
              <a:gd name="connsiteX114" fmla="*/ 1510654 w 6096001"/>
              <a:gd name="connsiteY114" fmla="*/ 3700012 h 6858000"/>
              <a:gd name="connsiteX115" fmla="*/ 1491271 w 6096001"/>
              <a:gd name="connsiteY115" fmla="*/ 3686701 h 6858000"/>
              <a:gd name="connsiteX116" fmla="*/ 1504548 w 6096001"/>
              <a:gd name="connsiteY116" fmla="*/ 3747116 h 6858000"/>
              <a:gd name="connsiteX117" fmla="*/ 1564762 w 6096001"/>
              <a:gd name="connsiteY117" fmla="*/ 3735564 h 6858000"/>
              <a:gd name="connsiteX118" fmla="*/ 1733331 w 6096001"/>
              <a:gd name="connsiteY118" fmla="*/ 3580388 h 6858000"/>
              <a:gd name="connsiteX119" fmla="*/ 1609112 w 6096001"/>
              <a:gd name="connsiteY119" fmla="*/ 3637768 h 6858000"/>
              <a:gd name="connsiteX120" fmla="*/ 1619205 w 6096001"/>
              <a:gd name="connsiteY120" fmla="*/ 3702407 h 6858000"/>
              <a:gd name="connsiteX121" fmla="*/ 1742558 w 6096001"/>
              <a:gd name="connsiteY121" fmla="*/ 3636417 h 6858000"/>
              <a:gd name="connsiteX122" fmla="*/ 1921813 w 6096001"/>
              <a:gd name="connsiteY122" fmla="*/ 3515834 h 6858000"/>
              <a:gd name="connsiteX123" fmla="*/ 1882444 w 6096001"/>
              <a:gd name="connsiteY123" fmla="*/ 3519257 h 6858000"/>
              <a:gd name="connsiteX124" fmla="*/ 1872884 w 6096001"/>
              <a:gd name="connsiteY124" fmla="*/ 3531928 h 6858000"/>
              <a:gd name="connsiteX125" fmla="*/ 1880986 w 6096001"/>
              <a:gd name="connsiteY125" fmla="*/ 3540698 h 6858000"/>
              <a:gd name="connsiteX126" fmla="*/ 1913979 w 6096001"/>
              <a:gd name="connsiteY126" fmla="*/ 3545721 h 6858000"/>
              <a:gd name="connsiteX127" fmla="*/ 2017350 w 6096001"/>
              <a:gd name="connsiteY127" fmla="*/ 3496468 h 6858000"/>
              <a:gd name="connsiteX128" fmla="*/ 1996503 w 6096001"/>
              <a:gd name="connsiteY128" fmla="*/ 3504596 h 6858000"/>
              <a:gd name="connsiteX129" fmla="*/ 2014163 w 6096001"/>
              <a:gd name="connsiteY129" fmla="*/ 3500692 h 6858000"/>
              <a:gd name="connsiteX130" fmla="*/ 1980481 w 6096001"/>
              <a:gd name="connsiteY130" fmla="*/ 2756759 h 6858000"/>
              <a:gd name="connsiteX131" fmla="*/ 1952203 w 6096001"/>
              <a:gd name="connsiteY131" fmla="*/ 2777728 h 6858000"/>
              <a:gd name="connsiteX132" fmla="*/ 1963714 w 6096001"/>
              <a:gd name="connsiteY132" fmla="*/ 2779385 h 6858000"/>
              <a:gd name="connsiteX133" fmla="*/ 2100304 w 6096001"/>
              <a:gd name="connsiteY133" fmla="*/ 2822598 h 6858000"/>
              <a:gd name="connsiteX134" fmla="*/ 2102441 w 6096001"/>
              <a:gd name="connsiteY134" fmla="*/ 2844997 h 6858000"/>
              <a:gd name="connsiteX135" fmla="*/ 2099576 w 6096001"/>
              <a:gd name="connsiteY135" fmla="*/ 2898644 h 6858000"/>
              <a:gd name="connsiteX136" fmla="*/ 2093209 w 6096001"/>
              <a:gd name="connsiteY136" fmla="*/ 2904534 h 6858000"/>
              <a:gd name="connsiteX137" fmla="*/ 2125706 w 6096001"/>
              <a:gd name="connsiteY137" fmla="*/ 2884742 h 6858000"/>
              <a:gd name="connsiteX138" fmla="*/ 2126914 w 6096001"/>
              <a:gd name="connsiteY138" fmla="*/ 2885229 h 6858000"/>
              <a:gd name="connsiteX139" fmla="*/ 2131656 w 6096001"/>
              <a:gd name="connsiteY139" fmla="*/ 2883444 h 6858000"/>
              <a:gd name="connsiteX140" fmla="*/ 2148641 w 6096001"/>
              <a:gd name="connsiteY140" fmla="*/ 2892883 h 6858000"/>
              <a:gd name="connsiteX141" fmla="*/ 2180184 w 6096001"/>
              <a:gd name="connsiteY141" fmla="*/ 2866490 h 6858000"/>
              <a:gd name="connsiteX142" fmla="*/ 2197723 w 6096001"/>
              <a:gd name="connsiteY142" fmla="*/ 2873698 h 6858000"/>
              <a:gd name="connsiteX143" fmla="*/ 2204993 w 6096001"/>
              <a:gd name="connsiteY143" fmla="*/ 2869852 h 6858000"/>
              <a:gd name="connsiteX144" fmla="*/ 2210470 w 6096001"/>
              <a:gd name="connsiteY144" fmla="*/ 2866370 h 6858000"/>
              <a:gd name="connsiteX145" fmla="*/ 2215850 w 6096001"/>
              <a:gd name="connsiteY145" fmla="*/ 2843638 h 6858000"/>
              <a:gd name="connsiteX146" fmla="*/ 2142657 w 6096001"/>
              <a:gd name="connsiteY146" fmla="*/ 2830163 h 6858000"/>
              <a:gd name="connsiteX147" fmla="*/ 2043446 w 6096001"/>
              <a:gd name="connsiteY147" fmla="*/ 2782017 h 6858000"/>
              <a:gd name="connsiteX148" fmla="*/ 1980481 w 6096001"/>
              <a:gd name="connsiteY148" fmla="*/ 2756759 h 6858000"/>
              <a:gd name="connsiteX149" fmla="*/ 1874308 w 6096001"/>
              <a:gd name="connsiteY149" fmla="*/ 2714974 h 6858000"/>
              <a:gd name="connsiteX150" fmla="*/ 1841908 w 6096001"/>
              <a:gd name="connsiteY150" fmla="*/ 2732405 h 6858000"/>
              <a:gd name="connsiteX151" fmla="*/ 1890518 w 6096001"/>
              <a:gd name="connsiteY151" fmla="*/ 2765910 h 6858000"/>
              <a:gd name="connsiteX152" fmla="*/ 1943529 w 6096001"/>
              <a:gd name="connsiteY152" fmla="*/ 2766171 h 6858000"/>
              <a:gd name="connsiteX153" fmla="*/ 1889238 w 6096001"/>
              <a:gd name="connsiteY153" fmla="*/ 2752471 h 6858000"/>
              <a:gd name="connsiteX154" fmla="*/ 1874308 w 6096001"/>
              <a:gd name="connsiteY154" fmla="*/ 2714974 h 6858000"/>
              <a:gd name="connsiteX155" fmla="*/ 1811767 w 6096001"/>
              <a:gd name="connsiteY155" fmla="*/ 2694198 h 6858000"/>
              <a:gd name="connsiteX156" fmla="*/ 1797844 w 6096001"/>
              <a:gd name="connsiteY156" fmla="*/ 2706922 h 6858000"/>
              <a:gd name="connsiteX157" fmla="*/ 1809782 w 6096001"/>
              <a:gd name="connsiteY157" fmla="*/ 2713058 h 6858000"/>
              <a:gd name="connsiteX158" fmla="*/ 1530394 w 6096001"/>
              <a:gd name="connsiteY158" fmla="*/ 2692890 h 6858000"/>
              <a:gd name="connsiteX159" fmla="*/ 1593192 w 6096001"/>
              <a:gd name="connsiteY159" fmla="*/ 2703995 h 6858000"/>
              <a:gd name="connsiteX160" fmla="*/ 1569036 w 6096001"/>
              <a:gd name="connsiteY160" fmla="*/ 2728504 h 6858000"/>
              <a:gd name="connsiteX161" fmla="*/ 1539050 w 6096001"/>
              <a:gd name="connsiteY161" fmla="*/ 2731551 h 6858000"/>
              <a:gd name="connsiteX162" fmla="*/ 1508912 w 6096001"/>
              <a:gd name="connsiteY162" fmla="*/ 2693343 h 6858000"/>
              <a:gd name="connsiteX163" fmla="*/ 1530394 w 6096001"/>
              <a:gd name="connsiteY163" fmla="*/ 2692890 h 6858000"/>
              <a:gd name="connsiteX164" fmla="*/ 1872417 w 6096001"/>
              <a:gd name="connsiteY164" fmla="*/ 2536488 h 6858000"/>
              <a:gd name="connsiteX165" fmla="*/ 1963382 w 6096001"/>
              <a:gd name="connsiteY165" fmla="*/ 2577559 h 6858000"/>
              <a:gd name="connsiteX166" fmla="*/ 1988391 w 6096001"/>
              <a:gd name="connsiteY166" fmla="*/ 2562008 h 6858000"/>
              <a:gd name="connsiteX167" fmla="*/ 1979791 w 6096001"/>
              <a:gd name="connsiteY167" fmla="*/ 2556167 h 6858000"/>
              <a:gd name="connsiteX168" fmla="*/ 1969062 w 6096001"/>
              <a:gd name="connsiteY168" fmla="*/ 2557752 h 6858000"/>
              <a:gd name="connsiteX169" fmla="*/ 1925425 w 6096001"/>
              <a:gd name="connsiteY169" fmla="*/ 2536750 h 6858000"/>
              <a:gd name="connsiteX170" fmla="*/ 1872417 w 6096001"/>
              <a:gd name="connsiteY170" fmla="*/ 2536488 h 6858000"/>
              <a:gd name="connsiteX171" fmla="*/ 1814274 w 6096001"/>
              <a:gd name="connsiteY171" fmla="*/ 2482464 h 6858000"/>
              <a:gd name="connsiteX172" fmla="*/ 1810730 w 6096001"/>
              <a:gd name="connsiteY172" fmla="*/ 2524669 h 6858000"/>
              <a:gd name="connsiteX173" fmla="*/ 1831770 w 6096001"/>
              <a:gd name="connsiteY173" fmla="*/ 2546840 h 6858000"/>
              <a:gd name="connsiteX174" fmla="*/ 1852231 w 6096001"/>
              <a:gd name="connsiteY174" fmla="*/ 2523272 h 6858000"/>
              <a:gd name="connsiteX175" fmla="*/ 1868291 w 6096001"/>
              <a:gd name="connsiteY175" fmla="*/ 2532948 h 6858000"/>
              <a:gd name="connsiteX176" fmla="*/ 1823802 w 6096001"/>
              <a:gd name="connsiteY176" fmla="*/ 2502985 h 6858000"/>
              <a:gd name="connsiteX177" fmla="*/ 1820108 w 6096001"/>
              <a:gd name="connsiteY177" fmla="*/ 2503924 h 6858000"/>
              <a:gd name="connsiteX178" fmla="*/ 1814274 w 6096001"/>
              <a:gd name="connsiteY178" fmla="*/ 2482464 h 6858000"/>
              <a:gd name="connsiteX179" fmla="*/ 1662052 w 6096001"/>
              <a:gd name="connsiteY179" fmla="*/ 2434057 h 6858000"/>
              <a:gd name="connsiteX180" fmla="*/ 1651822 w 6096001"/>
              <a:gd name="connsiteY180" fmla="*/ 2445843 h 6858000"/>
              <a:gd name="connsiteX181" fmla="*/ 1652678 w 6096001"/>
              <a:gd name="connsiteY181" fmla="*/ 2454801 h 6858000"/>
              <a:gd name="connsiteX182" fmla="*/ 1662052 w 6096001"/>
              <a:gd name="connsiteY182" fmla="*/ 2434057 h 6858000"/>
              <a:gd name="connsiteX183" fmla="*/ 2315648 w 6096001"/>
              <a:gd name="connsiteY183" fmla="*/ 2382262 h 6858000"/>
              <a:gd name="connsiteX184" fmla="*/ 2327587 w 6096001"/>
              <a:gd name="connsiteY184" fmla="*/ 2388400 h 6858000"/>
              <a:gd name="connsiteX185" fmla="*/ 2331280 w 6096001"/>
              <a:gd name="connsiteY185" fmla="*/ 2387460 h 6858000"/>
              <a:gd name="connsiteX186" fmla="*/ 1545924 w 6096001"/>
              <a:gd name="connsiteY186" fmla="*/ 2367277 h 6858000"/>
              <a:gd name="connsiteX187" fmla="*/ 1535266 w 6096001"/>
              <a:gd name="connsiteY187" fmla="*/ 2374580 h 6858000"/>
              <a:gd name="connsiteX188" fmla="*/ 1540245 w 6096001"/>
              <a:gd name="connsiteY188" fmla="*/ 2387081 h 6858000"/>
              <a:gd name="connsiteX189" fmla="*/ 2243155 w 6096001"/>
              <a:gd name="connsiteY189" fmla="*/ 2336487 h 6858000"/>
              <a:gd name="connsiteX190" fmla="*/ 2232072 w 6096001"/>
              <a:gd name="connsiteY190" fmla="*/ 2339310 h 6858000"/>
              <a:gd name="connsiteX191" fmla="*/ 2232926 w 6096001"/>
              <a:gd name="connsiteY191" fmla="*/ 2348272 h 6858000"/>
              <a:gd name="connsiteX192" fmla="*/ 2249841 w 6096001"/>
              <a:gd name="connsiteY192" fmla="*/ 2366909 h 6858000"/>
              <a:gd name="connsiteX193" fmla="*/ 2267461 w 6096001"/>
              <a:gd name="connsiteY193" fmla="*/ 2353238 h 6858000"/>
              <a:gd name="connsiteX194" fmla="*/ 2032945 w 6096001"/>
              <a:gd name="connsiteY194" fmla="*/ 2275322 h 6858000"/>
              <a:gd name="connsiteX195" fmla="*/ 2010498 w 6096001"/>
              <a:gd name="connsiteY195" fmla="*/ 2317749 h 6858000"/>
              <a:gd name="connsiteX196" fmla="*/ 2110841 w 6096001"/>
              <a:gd name="connsiteY196" fmla="*/ 2338074 h 6858000"/>
              <a:gd name="connsiteX197" fmla="*/ 2130019 w 6096001"/>
              <a:gd name="connsiteY197" fmla="*/ 2301070 h 6858000"/>
              <a:gd name="connsiteX198" fmla="*/ 2032945 w 6096001"/>
              <a:gd name="connsiteY198" fmla="*/ 2275322 h 6858000"/>
              <a:gd name="connsiteX199" fmla="*/ 1943259 w 6096001"/>
              <a:gd name="connsiteY199" fmla="*/ 2247690 h 6858000"/>
              <a:gd name="connsiteX200" fmla="*/ 1924513 w 6096001"/>
              <a:gd name="connsiteY200" fmla="*/ 2289178 h 6858000"/>
              <a:gd name="connsiteX201" fmla="*/ 1964450 w 6096001"/>
              <a:gd name="connsiteY201" fmla="*/ 2311126 h 6858000"/>
              <a:gd name="connsiteX202" fmla="*/ 1994715 w 6096001"/>
              <a:gd name="connsiteY202" fmla="*/ 2271294 h 6858000"/>
              <a:gd name="connsiteX203" fmla="*/ 1948665 w 6096001"/>
              <a:gd name="connsiteY203" fmla="*/ 2264669 h 6858000"/>
              <a:gd name="connsiteX204" fmla="*/ 1943259 w 6096001"/>
              <a:gd name="connsiteY204" fmla="*/ 2247690 h 6858000"/>
              <a:gd name="connsiteX205" fmla="*/ 1852019 w 6096001"/>
              <a:gd name="connsiteY205" fmla="*/ 2243403 h 6858000"/>
              <a:gd name="connsiteX206" fmla="*/ 1838094 w 6096001"/>
              <a:gd name="connsiteY206" fmla="*/ 2256132 h 6858000"/>
              <a:gd name="connsiteX207" fmla="*/ 1850033 w 6096001"/>
              <a:gd name="connsiteY207" fmla="*/ 2262265 h 6858000"/>
              <a:gd name="connsiteX208" fmla="*/ 1856569 w 6096001"/>
              <a:gd name="connsiteY208" fmla="*/ 2251422 h 6858000"/>
              <a:gd name="connsiteX209" fmla="*/ 1852019 w 6096001"/>
              <a:gd name="connsiteY209" fmla="*/ 2243403 h 6858000"/>
              <a:gd name="connsiteX210" fmla="*/ 1811649 w 6096001"/>
              <a:gd name="connsiteY210" fmla="*/ 2216976 h 6858000"/>
              <a:gd name="connsiteX211" fmla="*/ 1793176 w 6096001"/>
              <a:gd name="connsiteY211" fmla="*/ 2221682 h 6858000"/>
              <a:gd name="connsiteX212" fmla="*/ 1783800 w 6096001"/>
              <a:gd name="connsiteY212" fmla="*/ 2242428 h 6858000"/>
              <a:gd name="connsiteX213" fmla="*/ 2837273 w 6096001"/>
              <a:gd name="connsiteY213" fmla="*/ 2139434 h 6858000"/>
              <a:gd name="connsiteX214" fmla="*/ 2836372 w 6096001"/>
              <a:gd name="connsiteY214" fmla="*/ 2140415 h 6858000"/>
              <a:gd name="connsiteX215" fmla="*/ 2835788 w 6096001"/>
              <a:gd name="connsiteY215" fmla="*/ 2142856 h 6858000"/>
              <a:gd name="connsiteX216" fmla="*/ 2857668 w 6096001"/>
              <a:gd name="connsiteY216" fmla="*/ 2147225 h 6858000"/>
              <a:gd name="connsiteX217" fmla="*/ 2857443 w 6096001"/>
              <a:gd name="connsiteY217" fmla="*/ 2144886 h 6858000"/>
              <a:gd name="connsiteX218" fmla="*/ 2980259 w 6096001"/>
              <a:gd name="connsiteY218" fmla="*/ 2120802 h 6858000"/>
              <a:gd name="connsiteX219" fmla="*/ 2974121 w 6096001"/>
              <a:gd name="connsiteY219" fmla="*/ 2138103 h 6858000"/>
              <a:gd name="connsiteX220" fmla="*/ 2982235 w 6096001"/>
              <a:gd name="connsiteY220" fmla="*/ 2138716 h 6858000"/>
              <a:gd name="connsiteX221" fmla="*/ 2999880 w 6096001"/>
              <a:gd name="connsiteY221" fmla="*/ 2129711 h 6858000"/>
              <a:gd name="connsiteX222" fmla="*/ 2930012 w 6096001"/>
              <a:gd name="connsiteY222" fmla="*/ 2097983 h 6858000"/>
              <a:gd name="connsiteX223" fmla="*/ 2928456 w 6096001"/>
              <a:gd name="connsiteY223" fmla="*/ 2098921 h 6858000"/>
              <a:gd name="connsiteX224" fmla="*/ 2932439 w 6096001"/>
              <a:gd name="connsiteY224" fmla="*/ 2099085 h 6858000"/>
              <a:gd name="connsiteX225" fmla="*/ 2583324 w 6096001"/>
              <a:gd name="connsiteY225" fmla="*/ 2063758 h 6858000"/>
              <a:gd name="connsiteX226" fmla="*/ 2581002 w 6096001"/>
              <a:gd name="connsiteY226" fmla="*/ 2063880 h 6858000"/>
              <a:gd name="connsiteX227" fmla="*/ 2566997 w 6096001"/>
              <a:gd name="connsiteY227" fmla="*/ 2078659 h 6858000"/>
              <a:gd name="connsiteX228" fmla="*/ 2592613 w 6096001"/>
              <a:gd name="connsiteY228" fmla="*/ 2078403 h 6858000"/>
              <a:gd name="connsiteX229" fmla="*/ 2595566 w 6096001"/>
              <a:gd name="connsiteY229" fmla="*/ 2074186 h 6858000"/>
              <a:gd name="connsiteX230" fmla="*/ 2553402 w 6096001"/>
              <a:gd name="connsiteY230" fmla="*/ 2054676 h 6858000"/>
              <a:gd name="connsiteX231" fmla="*/ 2538607 w 6096001"/>
              <a:gd name="connsiteY231" fmla="*/ 2055879 h 6858000"/>
              <a:gd name="connsiteX232" fmla="*/ 2539076 w 6096001"/>
              <a:gd name="connsiteY232" fmla="*/ 2060796 h 6858000"/>
              <a:gd name="connsiteX233" fmla="*/ 2569490 w 6096001"/>
              <a:gd name="connsiteY233" fmla="*/ 2062222 h 6858000"/>
              <a:gd name="connsiteX234" fmla="*/ 2320485 w 6096001"/>
              <a:gd name="connsiteY234" fmla="*/ 2009159 h 6858000"/>
              <a:gd name="connsiteX235" fmla="*/ 2342729 w 6096001"/>
              <a:gd name="connsiteY235" fmla="*/ 2013092 h 6858000"/>
              <a:gd name="connsiteX236" fmla="*/ 2342818 w 6096001"/>
              <a:gd name="connsiteY236" fmla="*/ 2012251 h 6858000"/>
              <a:gd name="connsiteX237" fmla="*/ 2330272 w 6096001"/>
              <a:gd name="connsiteY237" fmla="*/ 2009316 h 6858000"/>
              <a:gd name="connsiteX238" fmla="*/ 2473252 w 6096001"/>
              <a:gd name="connsiteY238" fmla="*/ 1988337 h 6858000"/>
              <a:gd name="connsiteX239" fmla="*/ 2472829 w 6096001"/>
              <a:gd name="connsiteY239" fmla="*/ 1988669 h 6858000"/>
              <a:gd name="connsiteX240" fmla="*/ 2467530 w 6096001"/>
              <a:gd name="connsiteY240" fmla="*/ 1992921 h 6858000"/>
              <a:gd name="connsiteX241" fmla="*/ 2475564 w 6096001"/>
              <a:gd name="connsiteY241" fmla="*/ 1996293 h 6858000"/>
              <a:gd name="connsiteX242" fmla="*/ 2479738 w 6096001"/>
              <a:gd name="connsiteY242" fmla="*/ 1995651 h 6858000"/>
              <a:gd name="connsiteX243" fmla="*/ 1456578 w 6096001"/>
              <a:gd name="connsiteY243" fmla="*/ 1986215 h 6858000"/>
              <a:gd name="connsiteX244" fmla="*/ 1446348 w 6096001"/>
              <a:gd name="connsiteY244" fmla="*/ 1997998 h 6858000"/>
              <a:gd name="connsiteX245" fmla="*/ 1446775 w 6096001"/>
              <a:gd name="connsiteY245" fmla="*/ 2002478 h 6858000"/>
              <a:gd name="connsiteX246" fmla="*/ 1456578 w 6096001"/>
              <a:gd name="connsiteY246" fmla="*/ 1986215 h 6858000"/>
              <a:gd name="connsiteX247" fmla="*/ 2516657 w 6096001"/>
              <a:gd name="connsiteY247" fmla="*/ 1980989 h 6858000"/>
              <a:gd name="connsiteX248" fmla="*/ 2502249 w 6096001"/>
              <a:gd name="connsiteY248" fmla="*/ 1992165 h 6858000"/>
              <a:gd name="connsiteX249" fmla="*/ 2536848 w 6096001"/>
              <a:gd name="connsiteY249" fmla="*/ 1990376 h 6858000"/>
              <a:gd name="connsiteX250" fmla="*/ 2517628 w 6096001"/>
              <a:gd name="connsiteY250" fmla="*/ 1982481 h 6858000"/>
              <a:gd name="connsiteX251" fmla="*/ 1425309 w 6096001"/>
              <a:gd name="connsiteY251" fmla="*/ 1975825 h 6858000"/>
              <a:gd name="connsiteX252" fmla="*/ 1415079 w 6096001"/>
              <a:gd name="connsiteY252" fmla="*/ 1987611 h 6858000"/>
              <a:gd name="connsiteX253" fmla="*/ 1423325 w 6096001"/>
              <a:gd name="connsiteY253" fmla="*/ 1994685 h 6858000"/>
              <a:gd name="connsiteX254" fmla="*/ 2333110 w 6096001"/>
              <a:gd name="connsiteY254" fmla="*/ 1925120 h 6858000"/>
              <a:gd name="connsiteX255" fmla="*/ 2326290 w 6096001"/>
              <a:gd name="connsiteY255" fmla="*/ 1928006 h 6858000"/>
              <a:gd name="connsiteX256" fmla="*/ 2324225 w 6096001"/>
              <a:gd name="connsiteY256" fmla="*/ 1933397 h 6858000"/>
              <a:gd name="connsiteX257" fmla="*/ 2359089 w 6096001"/>
              <a:gd name="connsiteY257" fmla="*/ 1940836 h 6858000"/>
              <a:gd name="connsiteX258" fmla="*/ 2375596 w 6096001"/>
              <a:gd name="connsiteY258" fmla="*/ 1954721 h 6858000"/>
              <a:gd name="connsiteX259" fmla="*/ 2380962 w 6096001"/>
              <a:gd name="connsiteY259" fmla="*/ 1969442 h 6858000"/>
              <a:gd name="connsiteX260" fmla="*/ 2394090 w 6096001"/>
              <a:gd name="connsiteY260" fmla="*/ 1969243 h 6858000"/>
              <a:gd name="connsiteX261" fmla="*/ 2420828 w 6096001"/>
              <a:gd name="connsiteY261" fmla="*/ 1976770 h 6858000"/>
              <a:gd name="connsiteX262" fmla="*/ 2421809 w 6096001"/>
              <a:gd name="connsiteY262" fmla="*/ 1977237 h 6858000"/>
              <a:gd name="connsiteX263" fmla="*/ 2444062 w 6096001"/>
              <a:gd name="connsiteY263" fmla="*/ 1977307 h 6858000"/>
              <a:gd name="connsiteX264" fmla="*/ 2442550 w 6096001"/>
              <a:gd name="connsiteY264" fmla="*/ 1961482 h 6858000"/>
              <a:gd name="connsiteX265" fmla="*/ 2422157 w 6096001"/>
              <a:gd name="connsiteY265" fmla="*/ 1960943 h 6858000"/>
              <a:gd name="connsiteX266" fmla="*/ 2406348 w 6096001"/>
              <a:gd name="connsiteY266" fmla="*/ 1954048 h 6858000"/>
              <a:gd name="connsiteX267" fmla="*/ 2382028 w 6096001"/>
              <a:gd name="connsiteY267" fmla="*/ 1958983 h 6858000"/>
              <a:gd name="connsiteX268" fmla="*/ 2378763 w 6096001"/>
              <a:gd name="connsiteY268" fmla="*/ 1944831 h 6858000"/>
              <a:gd name="connsiteX269" fmla="*/ 2365233 w 6096001"/>
              <a:gd name="connsiteY269" fmla="*/ 1944472 h 6858000"/>
              <a:gd name="connsiteX270" fmla="*/ 1894665 w 6096001"/>
              <a:gd name="connsiteY270" fmla="*/ 1879413 h 6858000"/>
              <a:gd name="connsiteX271" fmla="*/ 1979950 w 6096001"/>
              <a:gd name="connsiteY271" fmla="*/ 1894252 h 6858000"/>
              <a:gd name="connsiteX272" fmla="*/ 1947121 w 6096001"/>
              <a:gd name="connsiteY272" fmla="*/ 1927382 h 6858000"/>
              <a:gd name="connsiteX273" fmla="*/ 1906389 w 6096001"/>
              <a:gd name="connsiteY273" fmla="*/ 1931569 h 6858000"/>
              <a:gd name="connsiteX274" fmla="*/ 1865487 w 6096001"/>
              <a:gd name="connsiteY274" fmla="*/ 1880075 h 6858000"/>
              <a:gd name="connsiteX275" fmla="*/ 1894665 w 6096001"/>
              <a:gd name="connsiteY275" fmla="*/ 1879413 h 6858000"/>
              <a:gd name="connsiteX276" fmla="*/ 2003075 w 6096001"/>
              <a:gd name="connsiteY276" fmla="*/ 1798114 h 6858000"/>
              <a:gd name="connsiteX277" fmla="*/ 1992417 w 6096001"/>
              <a:gd name="connsiteY277" fmla="*/ 1805417 h 6858000"/>
              <a:gd name="connsiteX278" fmla="*/ 2003504 w 6096001"/>
              <a:gd name="connsiteY278" fmla="*/ 1802593 h 6858000"/>
              <a:gd name="connsiteX279" fmla="*/ 1813327 w 6096001"/>
              <a:gd name="connsiteY279" fmla="*/ 1713378 h 6858000"/>
              <a:gd name="connsiteX280" fmla="*/ 1773965 w 6096001"/>
              <a:gd name="connsiteY280" fmla="*/ 1737172 h 6858000"/>
              <a:gd name="connsiteX281" fmla="*/ 1765293 w 6096001"/>
              <a:gd name="connsiteY281" fmla="*/ 1725614 h 6858000"/>
              <a:gd name="connsiteX282" fmla="*/ 1744406 w 6096001"/>
              <a:gd name="connsiteY282" fmla="*/ 1744703 h 6858000"/>
              <a:gd name="connsiteX283" fmla="*/ 1736314 w 6096001"/>
              <a:gd name="connsiteY283" fmla="*/ 1778884 h 6858000"/>
              <a:gd name="connsiteX284" fmla="*/ 1747828 w 6096001"/>
              <a:gd name="connsiteY284" fmla="*/ 1780544 h 6858000"/>
              <a:gd name="connsiteX285" fmla="*/ 1760465 w 6096001"/>
              <a:gd name="connsiteY285" fmla="*/ 1754378 h 6858000"/>
              <a:gd name="connsiteX286" fmla="*/ 1788042 w 6096001"/>
              <a:gd name="connsiteY286" fmla="*/ 1765710 h 6858000"/>
              <a:gd name="connsiteX287" fmla="*/ 1864780 w 6096001"/>
              <a:gd name="connsiteY287" fmla="*/ 1736979 h 6858000"/>
              <a:gd name="connsiteX288" fmla="*/ 1394892 w 6096001"/>
              <a:gd name="connsiteY288" fmla="*/ 1572182 h 6858000"/>
              <a:gd name="connsiteX289" fmla="*/ 1362492 w 6096001"/>
              <a:gd name="connsiteY289" fmla="*/ 1589612 h 6858000"/>
              <a:gd name="connsiteX290" fmla="*/ 1411106 w 6096001"/>
              <a:gd name="connsiteY290" fmla="*/ 1623118 h 6858000"/>
              <a:gd name="connsiteX291" fmla="*/ 1464115 w 6096001"/>
              <a:gd name="connsiteY291" fmla="*/ 1623379 h 6858000"/>
              <a:gd name="connsiteX292" fmla="*/ 1409823 w 6096001"/>
              <a:gd name="connsiteY292" fmla="*/ 1609679 h 6858000"/>
              <a:gd name="connsiteX293" fmla="*/ 1394892 w 6096001"/>
              <a:gd name="connsiteY293" fmla="*/ 1572182 h 6858000"/>
              <a:gd name="connsiteX294" fmla="*/ 1332354 w 6096001"/>
              <a:gd name="connsiteY294" fmla="*/ 1551403 h 6858000"/>
              <a:gd name="connsiteX295" fmla="*/ 1318429 w 6096001"/>
              <a:gd name="connsiteY295" fmla="*/ 1564128 h 6858000"/>
              <a:gd name="connsiteX296" fmla="*/ 1330367 w 6096001"/>
              <a:gd name="connsiteY296" fmla="*/ 1570264 h 6858000"/>
              <a:gd name="connsiteX297" fmla="*/ 1050978 w 6096001"/>
              <a:gd name="connsiteY297" fmla="*/ 1550096 h 6858000"/>
              <a:gd name="connsiteX298" fmla="*/ 1113776 w 6096001"/>
              <a:gd name="connsiteY298" fmla="*/ 1561200 h 6858000"/>
              <a:gd name="connsiteX299" fmla="*/ 1089621 w 6096001"/>
              <a:gd name="connsiteY299" fmla="*/ 1585711 h 6858000"/>
              <a:gd name="connsiteX300" fmla="*/ 1059634 w 6096001"/>
              <a:gd name="connsiteY300" fmla="*/ 1588761 h 6858000"/>
              <a:gd name="connsiteX301" fmla="*/ 1029497 w 6096001"/>
              <a:gd name="connsiteY301" fmla="*/ 1550549 h 6858000"/>
              <a:gd name="connsiteX302" fmla="*/ 1050978 w 6096001"/>
              <a:gd name="connsiteY302" fmla="*/ 1550096 h 6858000"/>
              <a:gd name="connsiteX303" fmla="*/ 1392999 w 6096001"/>
              <a:gd name="connsiteY303" fmla="*/ 1393695 h 6858000"/>
              <a:gd name="connsiteX304" fmla="*/ 1483967 w 6096001"/>
              <a:gd name="connsiteY304" fmla="*/ 1434765 h 6858000"/>
              <a:gd name="connsiteX305" fmla="*/ 1508976 w 6096001"/>
              <a:gd name="connsiteY305" fmla="*/ 1419216 h 6858000"/>
              <a:gd name="connsiteX306" fmla="*/ 1500375 w 6096001"/>
              <a:gd name="connsiteY306" fmla="*/ 1413374 h 6858000"/>
              <a:gd name="connsiteX307" fmla="*/ 1489647 w 6096001"/>
              <a:gd name="connsiteY307" fmla="*/ 1414959 h 6858000"/>
              <a:gd name="connsiteX308" fmla="*/ 1446010 w 6096001"/>
              <a:gd name="connsiteY308" fmla="*/ 1393956 h 6858000"/>
              <a:gd name="connsiteX309" fmla="*/ 1392999 w 6096001"/>
              <a:gd name="connsiteY309" fmla="*/ 1393695 h 6858000"/>
              <a:gd name="connsiteX310" fmla="*/ 1334860 w 6096001"/>
              <a:gd name="connsiteY310" fmla="*/ 1339671 h 6858000"/>
              <a:gd name="connsiteX311" fmla="*/ 1331315 w 6096001"/>
              <a:gd name="connsiteY311" fmla="*/ 1381875 h 6858000"/>
              <a:gd name="connsiteX312" fmla="*/ 1352358 w 6096001"/>
              <a:gd name="connsiteY312" fmla="*/ 1404047 h 6858000"/>
              <a:gd name="connsiteX313" fmla="*/ 1372815 w 6096001"/>
              <a:gd name="connsiteY313" fmla="*/ 1380479 h 6858000"/>
              <a:gd name="connsiteX314" fmla="*/ 1388877 w 6096001"/>
              <a:gd name="connsiteY314" fmla="*/ 1390155 h 6858000"/>
              <a:gd name="connsiteX315" fmla="*/ 1344386 w 6096001"/>
              <a:gd name="connsiteY315" fmla="*/ 1360191 h 6858000"/>
              <a:gd name="connsiteX316" fmla="*/ 1340692 w 6096001"/>
              <a:gd name="connsiteY316" fmla="*/ 1361133 h 6858000"/>
              <a:gd name="connsiteX317" fmla="*/ 1334860 w 6096001"/>
              <a:gd name="connsiteY317" fmla="*/ 1339671 h 6858000"/>
              <a:gd name="connsiteX318" fmla="*/ 1182638 w 6096001"/>
              <a:gd name="connsiteY318" fmla="*/ 1291265 h 6858000"/>
              <a:gd name="connsiteX319" fmla="*/ 1172406 w 6096001"/>
              <a:gd name="connsiteY319" fmla="*/ 1303050 h 6858000"/>
              <a:gd name="connsiteX320" fmla="*/ 1173263 w 6096001"/>
              <a:gd name="connsiteY320" fmla="*/ 1312008 h 6858000"/>
              <a:gd name="connsiteX321" fmla="*/ 1182638 w 6096001"/>
              <a:gd name="connsiteY321" fmla="*/ 1291265 h 6858000"/>
              <a:gd name="connsiteX322" fmla="*/ 1836235 w 6096001"/>
              <a:gd name="connsiteY322" fmla="*/ 1239470 h 6858000"/>
              <a:gd name="connsiteX323" fmla="*/ 1848173 w 6096001"/>
              <a:gd name="connsiteY323" fmla="*/ 1245606 h 6858000"/>
              <a:gd name="connsiteX324" fmla="*/ 1851867 w 6096001"/>
              <a:gd name="connsiteY324" fmla="*/ 1244668 h 6858000"/>
              <a:gd name="connsiteX325" fmla="*/ 1066509 w 6096001"/>
              <a:gd name="connsiteY325" fmla="*/ 1224482 h 6858000"/>
              <a:gd name="connsiteX326" fmla="*/ 1055852 w 6096001"/>
              <a:gd name="connsiteY326" fmla="*/ 1231789 h 6858000"/>
              <a:gd name="connsiteX327" fmla="*/ 1060829 w 6096001"/>
              <a:gd name="connsiteY327" fmla="*/ 1244288 h 6858000"/>
              <a:gd name="connsiteX328" fmla="*/ 1763739 w 6096001"/>
              <a:gd name="connsiteY328" fmla="*/ 1193694 h 6858000"/>
              <a:gd name="connsiteX329" fmla="*/ 1752658 w 6096001"/>
              <a:gd name="connsiteY329" fmla="*/ 1196518 h 6858000"/>
              <a:gd name="connsiteX330" fmla="*/ 1753511 w 6096001"/>
              <a:gd name="connsiteY330" fmla="*/ 1205480 h 6858000"/>
              <a:gd name="connsiteX331" fmla="*/ 1770426 w 6096001"/>
              <a:gd name="connsiteY331" fmla="*/ 1224115 h 6858000"/>
              <a:gd name="connsiteX332" fmla="*/ 1788045 w 6096001"/>
              <a:gd name="connsiteY332" fmla="*/ 1210446 h 6858000"/>
              <a:gd name="connsiteX333" fmla="*/ 1553531 w 6096001"/>
              <a:gd name="connsiteY333" fmla="*/ 1132528 h 6858000"/>
              <a:gd name="connsiteX334" fmla="*/ 1539983 w 6096001"/>
              <a:gd name="connsiteY334" fmla="*/ 1146343 h 6858000"/>
              <a:gd name="connsiteX335" fmla="*/ 1548996 w 6096001"/>
              <a:gd name="connsiteY335" fmla="*/ 1149640 h 6858000"/>
              <a:gd name="connsiteX336" fmla="*/ 1576400 w 6096001"/>
              <a:gd name="connsiteY336" fmla="*/ 1167424 h 6858000"/>
              <a:gd name="connsiteX337" fmla="*/ 1577400 w 6096001"/>
              <a:gd name="connsiteY337" fmla="*/ 1180383 h 6858000"/>
              <a:gd name="connsiteX338" fmla="*/ 1583706 w 6096001"/>
              <a:gd name="connsiteY338" fmla="*/ 1181054 h 6858000"/>
              <a:gd name="connsiteX339" fmla="*/ 1631427 w 6096001"/>
              <a:gd name="connsiteY339" fmla="*/ 1195281 h 6858000"/>
              <a:gd name="connsiteX340" fmla="*/ 1650604 w 6096001"/>
              <a:gd name="connsiteY340" fmla="*/ 1158277 h 6858000"/>
              <a:gd name="connsiteX341" fmla="*/ 1553531 w 6096001"/>
              <a:gd name="connsiteY341" fmla="*/ 1132528 h 6858000"/>
              <a:gd name="connsiteX342" fmla="*/ 1463844 w 6096001"/>
              <a:gd name="connsiteY342" fmla="*/ 1104896 h 6858000"/>
              <a:gd name="connsiteX343" fmla="*/ 1452766 w 6096001"/>
              <a:gd name="connsiteY343" fmla="*/ 1122636 h 6858000"/>
              <a:gd name="connsiteX344" fmla="*/ 1447029 w 6096001"/>
              <a:gd name="connsiteY344" fmla="*/ 1140405 h 6858000"/>
              <a:gd name="connsiteX345" fmla="*/ 1498111 w 6096001"/>
              <a:gd name="connsiteY345" fmla="*/ 1141708 h 6858000"/>
              <a:gd name="connsiteX346" fmla="*/ 1505285 w 6096001"/>
              <a:gd name="connsiteY346" fmla="*/ 1141681 h 6858000"/>
              <a:gd name="connsiteX347" fmla="*/ 1515300 w 6096001"/>
              <a:gd name="connsiteY347" fmla="*/ 1128502 h 6858000"/>
              <a:gd name="connsiteX348" fmla="*/ 1469249 w 6096001"/>
              <a:gd name="connsiteY348" fmla="*/ 1121878 h 6858000"/>
              <a:gd name="connsiteX349" fmla="*/ 1463844 w 6096001"/>
              <a:gd name="connsiteY349" fmla="*/ 1104896 h 6858000"/>
              <a:gd name="connsiteX350" fmla="*/ 1372605 w 6096001"/>
              <a:gd name="connsiteY350" fmla="*/ 1100610 h 6858000"/>
              <a:gd name="connsiteX351" fmla="*/ 1358680 w 6096001"/>
              <a:gd name="connsiteY351" fmla="*/ 1113339 h 6858000"/>
              <a:gd name="connsiteX352" fmla="*/ 1370618 w 6096001"/>
              <a:gd name="connsiteY352" fmla="*/ 1119471 h 6858000"/>
              <a:gd name="connsiteX353" fmla="*/ 1377153 w 6096001"/>
              <a:gd name="connsiteY353" fmla="*/ 1108629 h 6858000"/>
              <a:gd name="connsiteX354" fmla="*/ 1372605 w 6096001"/>
              <a:gd name="connsiteY354" fmla="*/ 1100610 h 6858000"/>
              <a:gd name="connsiteX355" fmla="*/ 1332235 w 6096001"/>
              <a:gd name="connsiteY355" fmla="*/ 1074183 h 6858000"/>
              <a:gd name="connsiteX356" fmla="*/ 1313761 w 6096001"/>
              <a:gd name="connsiteY356" fmla="*/ 1078889 h 6858000"/>
              <a:gd name="connsiteX357" fmla="*/ 1304385 w 6096001"/>
              <a:gd name="connsiteY357" fmla="*/ 1099636 h 6858000"/>
              <a:gd name="connsiteX358" fmla="*/ 977163 w 6096001"/>
              <a:gd name="connsiteY358" fmla="*/ 843422 h 6858000"/>
              <a:gd name="connsiteX359" fmla="*/ 966933 w 6096001"/>
              <a:gd name="connsiteY359" fmla="*/ 855205 h 6858000"/>
              <a:gd name="connsiteX360" fmla="*/ 967359 w 6096001"/>
              <a:gd name="connsiteY360" fmla="*/ 859685 h 6858000"/>
              <a:gd name="connsiteX361" fmla="*/ 977163 w 6096001"/>
              <a:gd name="connsiteY361" fmla="*/ 843422 h 6858000"/>
              <a:gd name="connsiteX362" fmla="*/ 945893 w 6096001"/>
              <a:gd name="connsiteY362" fmla="*/ 833031 h 6858000"/>
              <a:gd name="connsiteX363" fmla="*/ 935664 w 6096001"/>
              <a:gd name="connsiteY363" fmla="*/ 844817 h 6858000"/>
              <a:gd name="connsiteX364" fmla="*/ 943912 w 6096001"/>
              <a:gd name="connsiteY364" fmla="*/ 851892 h 6858000"/>
              <a:gd name="connsiteX365" fmla="*/ 1879947 w 6096001"/>
              <a:gd name="connsiteY365" fmla="*/ 524778 h 6858000"/>
              <a:gd name="connsiteX366" fmla="*/ 2003470 w 6096001"/>
              <a:gd name="connsiteY366" fmla="*/ 579989 h 6858000"/>
              <a:gd name="connsiteX367" fmla="*/ 2037455 w 6096001"/>
              <a:gd name="connsiteY367" fmla="*/ 558948 h 6858000"/>
              <a:gd name="connsiteX368" fmla="*/ 2025778 w 6096001"/>
              <a:gd name="connsiteY368" fmla="*/ 551086 h 6858000"/>
              <a:gd name="connsiteX369" fmla="*/ 2011204 w 6096001"/>
              <a:gd name="connsiteY369" fmla="*/ 553252 h 6858000"/>
              <a:gd name="connsiteX370" fmla="*/ 1951952 w 6096001"/>
              <a:gd name="connsiteY370" fmla="*/ 525007 h 6858000"/>
              <a:gd name="connsiteX371" fmla="*/ 1879947 w 6096001"/>
              <a:gd name="connsiteY371" fmla="*/ 524778 h 6858000"/>
              <a:gd name="connsiteX372" fmla="*/ 1801027 w 6096001"/>
              <a:gd name="connsiteY372" fmla="*/ 452016 h 6858000"/>
              <a:gd name="connsiteX373" fmla="*/ 1796177 w 6096001"/>
              <a:gd name="connsiteY373" fmla="*/ 508972 h 6858000"/>
              <a:gd name="connsiteX374" fmla="*/ 1824735 w 6096001"/>
              <a:gd name="connsiteY374" fmla="*/ 538844 h 6858000"/>
              <a:gd name="connsiteX375" fmla="*/ 1852545 w 6096001"/>
              <a:gd name="connsiteY375" fmla="*/ 506997 h 6858000"/>
              <a:gd name="connsiteX376" fmla="*/ 1874353 w 6096001"/>
              <a:gd name="connsiteY376" fmla="*/ 520013 h 6858000"/>
              <a:gd name="connsiteX377" fmla="*/ 1813948 w 6096001"/>
              <a:gd name="connsiteY377" fmla="*/ 479680 h 6858000"/>
              <a:gd name="connsiteX378" fmla="*/ 1808930 w 6096001"/>
              <a:gd name="connsiteY378" fmla="*/ 480959 h 6858000"/>
              <a:gd name="connsiteX379" fmla="*/ 1801027 w 6096001"/>
              <a:gd name="connsiteY379" fmla="*/ 452016 h 6858000"/>
              <a:gd name="connsiteX380" fmla="*/ 1594305 w 6096001"/>
              <a:gd name="connsiteY380" fmla="*/ 387046 h 6858000"/>
              <a:gd name="connsiteX381" fmla="*/ 1580399 w 6096001"/>
              <a:gd name="connsiteY381" fmla="*/ 402973 h 6858000"/>
              <a:gd name="connsiteX382" fmla="*/ 1581554 w 6096001"/>
              <a:gd name="connsiteY382" fmla="*/ 415061 h 6858000"/>
              <a:gd name="connsiteX383" fmla="*/ 1594305 w 6096001"/>
              <a:gd name="connsiteY383" fmla="*/ 387046 h 6858000"/>
              <a:gd name="connsiteX384" fmla="*/ 2482120 w 6096001"/>
              <a:gd name="connsiteY384" fmla="*/ 315641 h 6858000"/>
              <a:gd name="connsiteX385" fmla="*/ 2498332 w 6096001"/>
              <a:gd name="connsiteY385" fmla="*/ 323892 h 6858000"/>
              <a:gd name="connsiteX386" fmla="*/ 2503352 w 6096001"/>
              <a:gd name="connsiteY386" fmla="*/ 322614 h 6858000"/>
              <a:gd name="connsiteX387" fmla="*/ 1436627 w 6096001"/>
              <a:gd name="connsiteY387" fmla="*/ 297198 h 6858000"/>
              <a:gd name="connsiteX388" fmla="*/ 1422147 w 6096001"/>
              <a:gd name="connsiteY388" fmla="*/ 307080 h 6858000"/>
              <a:gd name="connsiteX389" fmla="*/ 1428897 w 6096001"/>
              <a:gd name="connsiteY389" fmla="*/ 323935 h 6858000"/>
              <a:gd name="connsiteX390" fmla="*/ 2383694 w 6096001"/>
              <a:gd name="connsiteY390" fmla="*/ 254036 h 6858000"/>
              <a:gd name="connsiteX391" fmla="*/ 2368636 w 6096001"/>
              <a:gd name="connsiteY391" fmla="*/ 257872 h 6858000"/>
              <a:gd name="connsiteX392" fmla="*/ 2369789 w 6096001"/>
              <a:gd name="connsiteY392" fmla="*/ 269965 h 6858000"/>
              <a:gd name="connsiteX393" fmla="*/ 2392753 w 6096001"/>
              <a:gd name="connsiteY393" fmla="*/ 295070 h 6858000"/>
              <a:gd name="connsiteX394" fmla="*/ 2416693 w 6096001"/>
              <a:gd name="connsiteY394" fmla="*/ 276586 h 6858000"/>
              <a:gd name="connsiteX395" fmla="*/ 2098220 w 6096001"/>
              <a:gd name="connsiteY395" fmla="*/ 171983 h 6858000"/>
              <a:gd name="connsiteX396" fmla="*/ 2067701 w 6096001"/>
              <a:gd name="connsiteY396" fmla="*/ 229290 h 6858000"/>
              <a:gd name="connsiteX397" fmla="*/ 2203974 w 6096001"/>
              <a:gd name="connsiteY397" fmla="*/ 256486 h 6858000"/>
              <a:gd name="connsiteX398" fmla="*/ 2230054 w 6096001"/>
              <a:gd name="connsiteY398" fmla="*/ 206502 h 6858000"/>
              <a:gd name="connsiteX399" fmla="*/ 2098220 w 6096001"/>
              <a:gd name="connsiteY399" fmla="*/ 171983 h 6858000"/>
              <a:gd name="connsiteX400" fmla="*/ 1976429 w 6096001"/>
              <a:gd name="connsiteY400" fmla="*/ 134908 h 6858000"/>
              <a:gd name="connsiteX401" fmla="*/ 1950928 w 6096001"/>
              <a:gd name="connsiteY401" fmla="*/ 190936 h 6858000"/>
              <a:gd name="connsiteX402" fmla="*/ 2005155 w 6096001"/>
              <a:gd name="connsiteY402" fmla="*/ 220458 h 6858000"/>
              <a:gd name="connsiteX403" fmla="*/ 2046296 w 6096001"/>
              <a:gd name="connsiteY403" fmla="*/ 166641 h 6858000"/>
              <a:gd name="connsiteX404" fmla="*/ 1983755 w 6096001"/>
              <a:gd name="connsiteY404" fmla="*/ 157806 h 6858000"/>
              <a:gd name="connsiteX405" fmla="*/ 1976429 w 6096001"/>
              <a:gd name="connsiteY405" fmla="*/ 134908 h 6858000"/>
              <a:gd name="connsiteX406" fmla="*/ 1852500 w 6096001"/>
              <a:gd name="connsiteY406" fmla="*/ 129332 h 6858000"/>
              <a:gd name="connsiteX407" fmla="*/ 1833575 w 6096001"/>
              <a:gd name="connsiteY407" fmla="*/ 146539 h 6858000"/>
              <a:gd name="connsiteX408" fmla="*/ 1849786 w 6096001"/>
              <a:gd name="connsiteY408" fmla="*/ 154791 h 6858000"/>
              <a:gd name="connsiteX409" fmla="*/ 1858673 w 6096001"/>
              <a:gd name="connsiteY409" fmla="*/ 140143 h 6858000"/>
              <a:gd name="connsiteX410" fmla="*/ 1852500 w 6096001"/>
              <a:gd name="connsiteY410" fmla="*/ 129332 h 6858000"/>
              <a:gd name="connsiteX411" fmla="*/ 1797692 w 6096001"/>
              <a:gd name="connsiteY411" fmla="*/ 93766 h 6858000"/>
              <a:gd name="connsiteX412" fmla="*/ 1772595 w 6096001"/>
              <a:gd name="connsiteY412" fmla="*/ 100158 h 6858000"/>
              <a:gd name="connsiteX413" fmla="*/ 1759840 w 6096001"/>
              <a:gd name="connsiteY413" fmla="*/ 128174 h 6858000"/>
              <a:gd name="connsiteX414" fmla="*/ 1430436 w 6096001"/>
              <a:gd name="connsiteY414" fmla="*/ 0 h 6858000"/>
              <a:gd name="connsiteX415" fmla="*/ 1460978 w 6096001"/>
              <a:gd name="connsiteY415" fmla="*/ 0 h 6858000"/>
              <a:gd name="connsiteX416" fmla="*/ 1434620 w 6096001"/>
              <a:gd name="connsiteY416" fmla="*/ 6715 h 6858000"/>
              <a:gd name="connsiteX417" fmla="*/ 960201 w 6096001"/>
              <a:gd name="connsiteY417" fmla="*/ 0 h 6858000"/>
              <a:gd name="connsiteX418" fmla="*/ 982567 w 6096001"/>
              <a:gd name="connsiteY418" fmla="*/ 0 h 6858000"/>
              <a:gd name="connsiteX419" fmla="*/ 988011 w 6096001"/>
              <a:gd name="connsiteY419" fmla="*/ 639 h 6858000"/>
              <a:gd name="connsiteX420" fmla="*/ 999387 w 6096001"/>
              <a:gd name="connsiteY420" fmla="*/ 0 h 6858000"/>
              <a:gd name="connsiteX421" fmla="*/ 1050869 w 6096001"/>
              <a:gd name="connsiteY421" fmla="*/ 0 h 6858000"/>
              <a:gd name="connsiteX422" fmla="*/ 1069581 w 6096001"/>
              <a:gd name="connsiteY422" fmla="*/ 6848 h 6858000"/>
              <a:gd name="connsiteX423" fmla="*/ 1096985 w 6096001"/>
              <a:gd name="connsiteY423" fmla="*/ 24631 h 6858000"/>
              <a:gd name="connsiteX424" fmla="*/ 1121101 w 6096001"/>
              <a:gd name="connsiteY424" fmla="*/ 61827 h 6858000"/>
              <a:gd name="connsiteX425" fmla="*/ 1173604 w 6096001"/>
              <a:gd name="connsiteY425" fmla="*/ 73215 h 6858000"/>
              <a:gd name="connsiteX426" fmla="*/ 1171297 w 6096001"/>
              <a:gd name="connsiteY426" fmla="*/ 49038 h 6858000"/>
              <a:gd name="connsiteX427" fmla="*/ 1198700 w 6096001"/>
              <a:gd name="connsiteY427" fmla="*/ 66821 h 6858000"/>
              <a:gd name="connsiteX428" fmla="*/ 1248897 w 6096001"/>
              <a:gd name="connsiteY428" fmla="*/ 54033 h 6858000"/>
              <a:gd name="connsiteX429" fmla="*/ 1278031 w 6096001"/>
              <a:gd name="connsiteY429" fmla="*/ 89951 h 6858000"/>
              <a:gd name="connsiteX430" fmla="*/ 1323205 w 6096001"/>
              <a:gd name="connsiteY430" fmla="*/ 78443 h 6858000"/>
              <a:gd name="connsiteX431" fmla="*/ 1367400 w 6096001"/>
              <a:gd name="connsiteY431" fmla="*/ 110521 h 6858000"/>
              <a:gd name="connsiteX432" fmla="*/ 1409286 w 6096001"/>
              <a:gd name="connsiteY432" fmla="*/ 118424 h 6858000"/>
              <a:gd name="connsiteX433" fmla="*/ 1519714 w 6096001"/>
              <a:gd name="connsiteY433" fmla="*/ 90289 h 6858000"/>
              <a:gd name="connsiteX434" fmla="*/ 1591720 w 6096001"/>
              <a:gd name="connsiteY434" fmla="*/ 90521 h 6858000"/>
              <a:gd name="connsiteX435" fmla="*/ 1634182 w 6096001"/>
              <a:gd name="connsiteY435" fmla="*/ 104467 h 6858000"/>
              <a:gd name="connsiteX436" fmla="*/ 1677050 w 6096001"/>
              <a:gd name="connsiteY436" fmla="*/ 68780 h 6858000"/>
              <a:gd name="connsiteX437" fmla="*/ 1580932 w 6096001"/>
              <a:gd name="connsiteY437" fmla="*/ 31353 h 6858000"/>
              <a:gd name="connsiteX438" fmla="*/ 1535837 w 6096001"/>
              <a:gd name="connsiteY438" fmla="*/ 23495 h 6858000"/>
              <a:gd name="connsiteX439" fmla="*/ 1510540 w 6096001"/>
              <a:gd name="connsiteY439" fmla="*/ 0 h 6858000"/>
              <a:gd name="connsiteX440" fmla="*/ 6096001 w 6096001"/>
              <a:gd name="connsiteY440" fmla="*/ 0 h 6858000"/>
              <a:gd name="connsiteX441" fmla="*/ 6096001 w 6096001"/>
              <a:gd name="connsiteY441" fmla="*/ 6485318 h 6858000"/>
              <a:gd name="connsiteX442" fmla="*/ 6096001 w 6096001"/>
              <a:gd name="connsiteY442" fmla="*/ 6858000 h 6858000"/>
              <a:gd name="connsiteX443" fmla="*/ 3791316 w 6096001"/>
              <a:gd name="connsiteY443" fmla="*/ 6858000 h 6858000"/>
              <a:gd name="connsiteX444" fmla="*/ 3565415 w 6096001"/>
              <a:gd name="connsiteY444" fmla="*/ 6858000 h 6858000"/>
              <a:gd name="connsiteX445" fmla="*/ 3421256 w 6096001"/>
              <a:gd name="connsiteY445" fmla="*/ 6858000 h 6858000"/>
              <a:gd name="connsiteX446" fmla="*/ 3421256 w 6096001"/>
              <a:gd name="connsiteY446" fmla="*/ 6819727 h 6858000"/>
              <a:gd name="connsiteX447" fmla="*/ 3416174 w 6096001"/>
              <a:gd name="connsiteY447" fmla="*/ 6816206 h 6858000"/>
              <a:gd name="connsiteX448" fmla="*/ 3416972 w 6096001"/>
              <a:gd name="connsiteY448" fmla="*/ 6762558 h 6858000"/>
              <a:gd name="connsiteX449" fmla="*/ 3421256 w 6096001"/>
              <a:gd name="connsiteY449" fmla="*/ 6752304 h 6858000"/>
              <a:gd name="connsiteX450" fmla="*/ 3421256 w 6096001"/>
              <a:gd name="connsiteY450" fmla="*/ 6737538 h 6858000"/>
              <a:gd name="connsiteX451" fmla="*/ 3405653 w 6096001"/>
              <a:gd name="connsiteY451" fmla="*/ 6744560 h 6858000"/>
              <a:gd name="connsiteX452" fmla="*/ 3329732 w 6096001"/>
              <a:gd name="connsiteY452" fmla="*/ 6785832 h 6858000"/>
              <a:gd name="connsiteX453" fmla="*/ 3317616 w 6096001"/>
              <a:gd name="connsiteY453" fmla="*/ 6821484 h 6858000"/>
              <a:gd name="connsiteX454" fmla="*/ 3305661 w 6096001"/>
              <a:gd name="connsiteY454" fmla="*/ 6846404 h 6858000"/>
              <a:gd name="connsiteX455" fmla="*/ 3304146 w 6096001"/>
              <a:gd name="connsiteY455" fmla="*/ 6858000 h 6858000"/>
              <a:gd name="connsiteX456" fmla="*/ 3161978 w 6096001"/>
              <a:gd name="connsiteY456" fmla="*/ 6858000 h 6858000"/>
              <a:gd name="connsiteX457" fmla="*/ 3165008 w 6096001"/>
              <a:gd name="connsiteY457" fmla="*/ 6852054 h 6858000"/>
              <a:gd name="connsiteX458" fmla="*/ 3190164 w 6096001"/>
              <a:gd name="connsiteY458" fmla="*/ 6821998 h 6858000"/>
              <a:gd name="connsiteX459" fmla="*/ 3196425 w 6096001"/>
              <a:gd name="connsiteY459" fmla="*/ 6790762 h 6858000"/>
              <a:gd name="connsiteX460" fmla="*/ 3168727 w 6096001"/>
              <a:gd name="connsiteY460" fmla="*/ 6705528 h 6858000"/>
              <a:gd name="connsiteX461" fmla="*/ 3264460 w 6096001"/>
              <a:gd name="connsiteY461" fmla="*/ 6500800 h 6858000"/>
              <a:gd name="connsiteX462" fmla="*/ 3311252 w 6096001"/>
              <a:gd name="connsiteY462" fmla="*/ 6470865 h 6858000"/>
              <a:gd name="connsiteX463" fmla="*/ 3358835 w 6096001"/>
              <a:gd name="connsiteY463" fmla="*/ 6387274 h 6858000"/>
              <a:gd name="connsiteX464" fmla="*/ 3353297 w 6096001"/>
              <a:gd name="connsiteY464" fmla="*/ 6370230 h 6858000"/>
              <a:gd name="connsiteX465" fmla="*/ 3265260 w 6096001"/>
              <a:gd name="connsiteY465" fmla="*/ 6447153 h 6858000"/>
              <a:gd name="connsiteX466" fmla="*/ 3224651 w 6096001"/>
              <a:gd name="connsiteY466" fmla="*/ 6451219 h 6858000"/>
              <a:gd name="connsiteX467" fmla="*/ 3264859 w 6096001"/>
              <a:gd name="connsiteY467" fmla="*/ 6473977 h 6858000"/>
              <a:gd name="connsiteX468" fmla="*/ 3247365 w 6096001"/>
              <a:gd name="connsiteY468" fmla="*/ 6481852 h 6858000"/>
              <a:gd name="connsiteX469" fmla="*/ 3207072 w 6096001"/>
              <a:gd name="connsiteY469" fmla="*/ 6464459 h 6858000"/>
              <a:gd name="connsiteX470" fmla="*/ 3183320 w 6096001"/>
              <a:gd name="connsiteY470" fmla="*/ 6503567 h 6858000"/>
              <a:gd name="connsiteX471" fmla="*/ 3165107 w 6096001"/>
              <a:gd name="connsiteY471" fmla="*/ 6559725 h 6858000"/>
              <a:gd name="connsiteX472" fmla="*/ 3210937 w 6096001"/>
              <a:gd name="connsiteY472" fmla="*/ 6594166 h 6858000"/>
              <a:gd name="connsiteX473" fmla="*/ 3181324 w 6096001"/>
              <a:gd name="connsiteY473" fmla="*/ 6637689 h 6858000"/>
              <a:gd name="connsiteX474" fmla="*/ 3123699 w 6096001"/>
              <a:gd name="connsiteY474" fmla="*/ 6617442 h 6858000"/>
              <a:gd name="connsiteX475" fmla="*/ 3153310 w 6096001"/>
              <a:gd name="connsiteY475" fmla="*/ 6573914 h 6858000"/>
              <a:gd name="connsiteX476" fmla="*/ 3130436 w 6096001"/>
              <a:gd name="connsiteY476" fmla="*/ 6554015 h 6858000"/>
              <a:gd name="connsiteX477" fmla="*/ 3121670 w 6096001"/>
              <a:gd name="connsiteY477" fmla="*/ 6544298 h 6858000"/>
              <a:gd name="connsiteX478" fmla="*/ 3097820 w 6096001"/>
              <a:gd name="connsiteY478" fmla="*/ 6617839 h 6858000"/>
              <a:gd name="connsiteX479" fmla="*/ 3083796 w 6096001"/>
              <a:gd name="connsiteY479" fmla="*/ 6611157 h 6858000"/>
              <a:gd name="connsiteX480" fmla="*/ 3064812 w 6096001"/>
              <a:gd name="connsiteY480" fmla="*/ 6621141 h 6858000"/>
              <a:gd name="connsiteX481" fmla="*/ 3069249 w 6096001"/>
              <a:gd name="connsiteY481" fmla="*/ 6639354 h 6858000"/>
              <a:gd name="connsiteX482" fmla="*/ 3006379 w 6096001"/>
              <a:gd name="connsiteY482" fmla="*/ 6751378 h 6858000"/>
              <a:gd name="connsiteX483" fmla="*/ 2991772 w 6096001"/>
              <a:gd name="connsiteY483" fmla="*/ 6783937 h 6858000"/>
              <a:gd name="connsiteX484" fmla="*/ 2943967 w 6096001"/>
              <a:gd name="connsiteY484" fmla="*/ 6832883 h 6858000"/>
              <a:gd name="connsiteX485" fmla="*/ 2934376 w 6096001"/>
              <a:gd name="connsiteY485" fmla="*/ 6844416 h 6858000"/>
              <a:gd name="connsiteX486" fmla="*/ 2938794 w 6096001"/>
              <a:gd name="connsiteY486" fmla="*/ 6858000 h 6858000"/>
              <a:gd name="connsiteX487" fmla="*/ 2039863 w 6096001"/>
              <a:gd name="connsiteY487" fmla="*/ 6858000 h 6858000"/>
              <a:gd name="connsiteX488" fmla="*/ 2052344 w 6096001"/>
              <a:gd name="connsiteY488" fmla="*/ 6836794 h 6858000"/>
              <a:gd name="connsiteX489" fmla="*/ 2078918 w 6096001"/>
              <a:gd name="connsiteY489" fmla="*/ 6751570 h 6858000"/>
              <a:gd name="connsiteX490" fmla="*/ 2116946 w 6096001"/>
              <a:gd name="connsiteY490" fmla="*/ 6727238 h 6858000"/>
              <a:gd name="connsiteX491" fmla="*/ 2151310 w 6096001"/>
              <a:gd name="connsiteY491" fmla="*/ 6666872 h 6858000"/>
              <a:gd name="connsiteX492" fmla="*/ 2140351 w 6096001"/>
              <a:gd name="connsiteY492" fmla="*/ 6674198 h 6858000"/>
              <a:gd name="connsiteX493" fmla="*/ 2108884 w 6096001"/>
              <a:gd name="connsiteY493" fmla="*/ 6689522 h 6858000"/>
              <a:gd name="connsiteX494" fmla="*/ 2101975 w 6096001"/>
              <a:gd name="connsiteY494" fmla="*/ 6700048 h 6858000"/>
              <a:gd name="connsiteX495" fmla="*/ 2092275 w 6096001"/>
              <a:gd name="connsiteY495" fmla="*/ 6703476 h 6858000"/>
              <a:gd name="connsiteX496" fmla="*/ 2083708 w 6096001"/>
              <a:gd name="connsiteY496" fmla="*/ 6716298 h 6858000"/>
              <a:gd name="connsiteX497" fmla="*/ 2070543 w 6096001"/>
              <a:gd name="connsiteY497" fmla="*/ 6724844 h 6858000"/>
              <a:gd name="connsiteX498" fmla="*/ 2079244 w 6096001"/>
              <a:gd name="connsiteY498" fmla="*/ 6729768 h 6858000"/>
              <a:gd name="connsiteX499" fmla="*/ 2065025 w 6096001"/>
              <a:gd name="connsiteY499" fmla="*/ 6736169 h 6858000"/>
              <a:gd name="connsiteX500" fmla="*/ 2055222 w 6096001"/>
              <a:gd name="connsiteY500" fmla="*/ 6735729 h 6858000"/>
              <a:gd name="connsiteX501" fmla="*/ 2030434 w 6096001"/>
              <a:gd name="connsiteY501" fmla="*/ 6754940 h 6858000"/>
              <a:gd name="connsiteX502" fmla="*/ 2013326 w 6096001"/>
              <a:gd name="connsiteY502" fmla="*/ 6752868 h 6858000"/>
              <a:gd name="connsiteX503" fmla="*/ 2012973 w 6096001"/>
              <a:gd name="connsiteY503" fmla="*/ 6753818 h 6858000"/>
              <a:gd name="connsiteX504" fmla="*/ 1998170 w 6096001"/>
              <a:gd name="connsiteY504" fmla="*/ 6799460 h 6858000"/>
              <a:gd name="connsiteX505" fmla="*/ 2035418 w 6096001"/>
              <a:gd name="connsiteY505" fmla="*/ 6827450 h 6858000"/>
              <a:gd name="connsiteX506" fmla="*/ 2018150 w 6096001"/>
              <a:gd name="connsiteY506" fmla="*/ 6840994 h 6858000"/>
              <a:gd name="connsiteX507" fmla="*/ 2012854 w 6096001"/>
              <a:gd name="connsiteY507" fmla="*/ 6858000 h 6858000"/>
              <a:gd name="connsiteX508" fmla="*/ 1997631 w 6096001"/>
              <a:gd name="connsiteY508" fmla="*/ 6858000 h 6858000"/>
              <a:gd name="connsiteX509" fmla="*/ 1964515 w 6096001"/>
              <a:gd name="connsiteY509" fmla="*/ 6846363 h 6858000"/>
              <a:gd name="connsiteX510" fmla="*/ 1988583 w 6096001"/>
              <a:gd name="connsiteY510" fmla="*/ 6810990 h 6858000"/>
              <a:gd name="connsiteX511" fmla="*/ 1969991 w 6096001"/>
              <a:gd name="connsiteY511" fmla="*/ 6794816 h 6858000"/>
              <a:gd name="connsiteX512" fmla="*/ 1956097 w 6096001"/>
              <a:gd name="connsiteY512" fmla="*/ 6779413 h 6858000"/>
              <a:gd name="connsiteX513" fmla="*/ 1980296 w 6096001"/>
              <a:gd name="connsiteY513" fmla="*/ 6735322 h 6858000"/>
              <a:gd name="connsiteX514" fmla="*/ 1938091 w 6096001"/>
              <a:gd name="connsiteY514" fmla="*/ 6723999 h 6858000"/>
              <a:gd name="connsiteX515" fmla="*/ 1976506 w 6096001"/>
              <a:gd name="connsiteY515" fmla="*/ 6673506 h 6858000"/>
              <a:gd name="connsiteX516" fmla="*/ 1995808 w 6096001"/>
              <a:gd name="connsiteY516" fmla="*/ 6641720 h 6858000"/>
              <a:gd name="connsiteX517" fmla="*/ 2019744 w 6096001"/>
              <a:gd name="connsiteY517" fmla="*/ 6615067 h 6858000"/>
              <a:gd name="connsiteX518" fmla="*/ 2020330 w 6096001"/>
              <a:gd name="connsiteY518" fmla="*/ 6575828 h 6858000"/>
              <a:gd name="connsiteX519" fmla="*/ 2006046 w 6096001"/>
              <a:gd name="connsiteY519" fmla="*/ 6586588 h 6858000"/>
              <a:gd name="connsiteX520" fmla="*/ 1986744 w 6096001"/>
              <a:gd name="connsiteY520" fmla="*/ 6618375 h 6858000"/>
              <a:gd name="connsiteX521" fmla="*/ 1967762 w 6096001"/>
              <a:gd name="connsiteY521" fmla="*/ 6628357 h 6858000"/>
              <a:gd name="connsiteX522" fmla="*/ 1977544 w 6096001"/>
              <a:gd name="connsiteY522" fmla="*/ 6603743 h 6858000"/>
              <a:gd name="connsiteX523" fmla="*/ 1978424 w 6096001"/>
              <a:gd name="connsiteY523" fmla="*/ 6584084 h 6858000"/>
              <a:gd name="connsiteX524" fmla="*/ 1988871 w 6096001"/>
              <a:gd name="connsiteY524" fmla="*/ 6572346 h 6858000"/>
              <a:gd name="connsiteX525" fmla="*/ 1924404 w 6096001"/>
              <a:gd name="connsiteY525" fmla="*/ 6588294 h 6858000"/>
              <a:gd name="connsiteX526" fmla="*/ 1940438 w 6096001"/>
              <a:gd name="connsiteY526" fmla="*/ 6537285 h 6858000"/>
              <a:gd name="connsiteX527" fmla="*/ 1964927 w 6096001"/>
              <a:gd name="connsiteY527" fmla="*/ 6478756 h 6858000"/>
              <a:gd name="connsiteX528" fmla="*/ 1974120 w 6096001"/>
              <a:gd name="connsiteY528" fmla="*/ 6471201 h 6858000"/>
              <a:gd name="connsiteX529" fmla="*/ 1974860 w 6096001"/>
              <a:gd name="connsiteY529" fmla="*/ 6467808 h 6858000"/>
              <a:gd name="connsiteX530" fmla="*/ 1951311 w 6096001"/>
              <a:gd name="connsiteY530" fmla="*/ 6468299 h 6858000"/>
              <a:gd name="connsiteX531" fmla="*/ 1928221 w 6096001"/>
              <a:gd name="connsiteY531" fmla="*/ 6438273 h 6858000"/>
              <a:gd name="connsiteX532" fmla="*/ 1952676 w 6096001"/>
              <a:gd name="connsiteY532" fmla="*/ 6376737 h 6858000"/>
              <a:gd name="connsiteX533" fmla="*/ 2038831 w 6096001"/>
              <a:gd name="connsiteY533" fmla="*/ 6281660 h 6858000"/>
              <a:gd name="connsiteX534" fmla="*/ 2048226 w 6096001"/>
              <a:gd name="connsiteY534" fmla="*/ 6283211 h 6858000"/>
              <a:gd name="connsiteX535" fmla="*/ 2048421 w 6096001"/>
              <a:gd name="connsiteY535" fmla="*/ 6270127 h 6858000"/>
              <a:gd name="connsiteX536" fmla="*/ 2077247 w 6096001"/>
              <a:gd name="connsiteY536" fmla="*/ 6231172 h 6858000"/>
              <a:gd name="connsiteX537" fmla="*/ 2101460 w 6096001"/>
              <a:gd name="connsiteY537" fmla="*/ 6185987 h 6858000"/>
              <a:gd name="connsiteX538" fmla="*/ 2104910 w 6096001"/>
              <a:gd name="connsiteY538" fmla="*/ 6181414 h 6858000"/>
              <a:gd name="connsiteX539" fmla="*/ 2083171 w 6096001"/>
              <a:gd name="connsiteY539" fmla="*/ 6199787 h 6858000"/>
              <a:gd name="connsiteX540" fmla="*/ 2002088 w 6096001"/>
              <a:gd name="connsiteY540" fmla="*/ 6302380 h 6858000"/>
              <a:gd name="connsiteX541" fmla="*/ 1977443 w 6096001"/>
              <a:gd name="connsiteY541" fmla="*/ 6283871 h 6858000"/>
              <a:gd name="connsiteX542" fmla="*/ 2027301 w 6096001"/>
              <a:gd name="connsiteY542" fmla="*/ 6202785 h 6858000"/>
              <a:gd name="connsiteX543" fmla="*/ 2148013 w 6096001"/>
              <a:gd name="connsiteY543" fmla="*/ 6051340 h 6858000"/>
              <a:gd name="connsiteX544" fmla="*/ 2166529 w 6096001"/>
              <a:gd name="connsiteY544" fmla="*/ 6031202 h 6858000"/>
              <a:gd name="connsiteX545" fmla="*/ 2169297 w 6096001"/>
              <a:gd name="connsiteY545" fmla="*/ 6003014 h 6858000"/>
              <a:gd name="connsiteX546" fmla="*/ 2216823 w 6096001"/>
              <a:gd name="connsiteY546" fmla="*/ 5968100 h 6858000"/>
              <a:gd name="connsiteX547" fmla="*/ 2223260 w 6096001"/>
              <a:gd name="connsiteY547" fmla="*/ 5963111 h 6858000"/>
              <a:gd name="connsiteX548" fmla="*/ 2227442 w 6096001"/>
              <a:gd name="connsiteY548" fmla="*/ 5945585 h 6858000"/>
              <a:gd name="connsiteX549" fmla="*/ 2237486 w 6096001"/>
              <a:gd name="connsiteY549" fmla="*/ 5903531 h 6858000"/>
              <a:gd name="connsiteX550" fmla="*/ 2213634 w 6096001"/>
              <a:gd name="connsiteY550" fmla="*/ 5869450 h 6858000"/>
              <a:gd name="connsiteX551" fmla="*/ 2198914 w 6096001"/>
              <a:gd name="connsiteY551" fmla="*/ 5862748 h 6858000"/>
              <a:gd name="connsiteX552" fmla="*/ 2138650 w 6096001"/>
              <a:gd name="connsiteY552" fmla="*/ 5809758 h 6858000"/>
              <a:gd name="connsiteX553" fmla="*/ 2154682 w 6096001"/>
              <a:gd name="connsiteY553" fmla="*/ 5758751 h 6858000"/>
              <a:gd name="connsiteX554" fmla="*/ 2167948 w 6096001"/>
              <a:gd name="connsiteY554" fmla="*/ 5735929 h 6858000"/>
              <a:gd name="connsiteX555" fmla="*/ 2148991 w 6096001"/>
              <a:gd name="connsiteY555" fmla="*/ 5738084 h 6858000"/>
              <a:gd name="connsiteX556" fmla="*/ 2064714 w 6096001"/>
              <a:gd name="connsiteY556" fmla="*/ 5754226 h 6858000"/>
              <a:gd name="connsiteX557" fmla="*/ 2042990 w 6096001"/>
              <a:gd name="connsiteY557" fmla="*/ 5784569 h 6858000"/>
              <a:gd name="connsiteX558" fmla="*/ 2024475 w 6096001"/>
              <a:gd name="connsiteY558" fmla="*/ 5804710 h 6858000"/>
              <a:gd name="connsiteX559" fmla="*/ 2023312 w 6096001"/>
              <a:gd name="connsiteY559" fmla="*/ 5827793 h 6858000"/>
              <a:gd name="connsiteX560" fmla="*/ 1907251 w 6096001"/>
              <a:gd name="connsiteY560" fmla="*/ 5886900 h 6858000"/>
              <a:gd name="connsiteX561" fmla="*/ 1787985 w 6096001"/>
              <a:gd name="connsiteY561" fmla="*/ 5956206 h 6858000"/>
              <a:gd name="connsiteX562" fmla="*/ 1785217 w 6096001"/>
              <a:gd name="connsiteY562" fmla="*/ 5984392 h 6858000"/>
              <a:gd name="connsiteX563" fmla="*/ 1751391 w 6096001"/>
              <a:gd name="connsiteY563" fmla="*/ 6014468 h 6858000"/>
              <a:gd name="connsiteX564" fmla="*/ 1716689 w 6096001"/>
              <a:gd name="connsiteY564" fmla="*/ 6008577 h 6858000"/>
              <a:gd name="connsiteX565" fmla="*/ 1730677 w 6096001"/>
              <a:gd name="connsiteY565" fmla="*/ 5944686 h 6858000"/>
              <a:gd name="connsiteX566" fmla="*/ 1811593 w 6096001"/>
              <a:gd name="connsiteY566" fmla="*/ 5861708 h 6858000"/>
              <a:gd name="connsiteX567" fmla="*/ 1921082 w 6096001"/>
              <a:gd name="connsiteY567" fmla="*/ 5745967 h 6858000"/>
              <a:gd name="connsiteX568" fmla="*/ 1935955 w 6096001"/>
              <a:gd name="connsiteY568" fmla="*/ 5718044 h 6858000"/>
              <a:gd name="connsiteX569" fmla="*/ 1933752 w 6096001"/>
              <a:gd name="connsiteY569" fmla="*/ 5628122 h 6858000"/>
              <a:gd name="connsiteX570" fmla="*/ 2083481 w 6096001"/>
              <a:gd name="connsiteY570" fmla="*/ 5461902 h 6858000"/>
              <a:gd name="connsiteX571" fmla="*/ 2136704 w 6096001"/>
              <a:gd name="connsiteY571" fmla="*/ 5447652 h 6858000"/>
              <a:gd name="connsiteX572" fmla="*/ 2205956 w 6096001"/>
              <a:gd name="connsiteY572" fmla="*/ 5382393 h 6858000"/>
              <a:gd name="connsiteX573" fmla="*/ 2205517 w 6096001"/>
              <a:gd name="connsiteY573" fmla="*/ 5364407 h 6858000"/>
              <a:gd name="connsiteX574" fmla="*/ 2099514 w 6096001"/>
              <a:gd name="connsiteY574" fmla="*/ 5410893 h 6858000"/>
              <a:gd name="connsiteX575" fmla="*/ 2059561 w 6096001"/>
              <a:gd name="connsiteY575" fmla="*/ 5402319 h 6858000"/>
              <a:gd name="connsiteX576" fmla="*/ 2091498 w 6096001"/>
              <a:gd name="connsiteY576" fmla="*/ 5436396 h 6858000"/>
              <a:gd name="connsiteX577" fmla="*/ 2072543 w 6096001"/>
              <a:gd name="connsiteY577" fmla="*/ 5438552 h 6858000"/>
              <a:gd name="connsiteX578" fmla="*/ 2039001 w 6096001"/>
              <a:gd name="connsiteY578" fmla="*/ 5409576 h 6858000"/>
              <a:gd name="connsiteX579" fmla="*/ 2005176 w 6096001"/>
              <a:gd name="connsiteY579" fmla="*/ 5439653 h 6858000"/>
              <a:gd name="connsiteX580" fmla="*/ 1971793 w 6096001"/>
              <a:gd name="connsiteY580" fmla="*/ 5487716 h 6858000"/>
              <a:gd name="connsiteX581" fmla="*/ 2005776 w 6096001"/>
              <a:gd name="connsiteY581" fmla="*/ 5534678 h 6858000"/>
              <a:gd name="connsiteX582" fmla="*/ 1965096 w 6096001"/>
              <a:gd name="connsiteY582" fmla="*/ 5567174 h 6858000"/>
              <a:gd name="connsiteX583" fmla="*/ 1915807 w 6096001"/>
              <a:gd name="connsiteY583" fmla="*/ 5530155 h 6858000"/>
              <a:gd name="connsiteX584" fmla="*/ 1956484 w 6096001"/>
              <a:gd name="connsiteY584" fmla="*/ 5497655 h 6858000"/>
              <a:gd name="connsiteX585" fmla="*/ 1940296 w 6096001"/>
              <a:gd name="connsiteY585" fmla="*/ 5471627 h 6858000"/>
              <a:gd name="connsiteX586" fmla="*/ 1934687 w 6096001"/>
              <a:gd name="connsiteY586" fmla="*/ 5459657 h 6858000"/>
              <a:gd name="connsiteX587" fmla="*/ 1890969 w 6096001"/>
              <a:gd name="connsiteY587" fmla="*/ 5522597 h 6858000"/>
              <a:gd name="connsiteX588" fmla="*/ 1879473 w 6096001"/>
              <a:gd name="connsiteY588" fmla="*/ 5511910 h 6858000"/>
              <a:gd name="connsiteX589" fmla="*/ 1858497 w 6096001"/>
              <a:gd name="connsiteY589" fmla="*/ 5515627 h 6858000"/>
              <a:gd name="connsiteX590" fmla="*/ 1857551 w 6096001"/>
              <a:gd name="connsiteY590" fmla="*/ 5534387 h 6858000"/>
              <a:gd name="connsiteX591" fmla="*/ 1765603 w 6096001"/>
              <a:gd name="connsiteY591" fmla="*/ 5622123 h 6858000"/>
              <a:gd name="connsiteX592" fmla="*/ 1742382 w 6096001"/>
              <a:gd name="connsiteY592" fmla="*/ 5648750 h 6858000"/>
              <a:gd name="connsiteX593" fmla="*/ 1682779 w 6096001"/>
              <a:gd name="connsiteY593" fmla="*/ 5680847 h 6858000"/>
              <a:gd name="connsiteX594" fmla="*/ 1670695 w 6096001"/>
              <a:gd name="connsiteY594" fmla="*/ 5703540 h 6858000"/>
              <a:gd name="connsiteX595" fmla="*/ 1611446 w 6096001"/>
              <a:gd name="connsiteY595" fmla="*/ 5750251 h 6858000"/>
              <a:gd name="connsiteX596" fmla="*/ 1582654 w 6096001"/>
              <a:gd name="connsiteY596" fmla="*/ 5778841 h 6858000"/>
              <a:gd name="connsiteX597" fmla="*/ 1429440 w 6096001"/>
              <a:gd name="connsiteY597" fmla="*/ 5888205 h 6858000"/>
              <a:gd name="connsiteX598" fmla="*/ 1424587 w 6096001"/>
              <a:gd name="connsiteY598" fmla="*/ 5919401 h 6858000"/>
              <a:gd name="connsiteX599" fmla="*/ 1355506 w 6096001"/>
              <a:gd name="connsiteY599" fmla="*/ 5965901 h 6858000"/>
              <a:gd name="connsiteX600" fmla="*/ 1267823 w 6096001"/>
              <a:gd name="connsiteY600" fmla="*/ 6055814 h 6858000"/>
              <a:gd name="connsiteX601" fmla="*/ 1229192 w 6096001"/>
              <a:gd name="connsiteY601" fmla="*/ 6084192 h 6858000"/>
              <a:gd name="connsiteX602" fmla="*/ 1200397 w 6096001"/>
              <a:gd name="connsiteY602" fmla="*/ 6112784 h 6858000"/>
              <a:gd name="connsiteX603" fmla="*/ 957844 w 6096001"/>
              <a:gd name="connsiteY603" fmla="*/ 6301593 h 6858000"/>
              <a:gd name="connsiteX604" fmla="*/ 891366 w 6096001"/>
              <a:gd name="connsiteY604" fmla="*/ 6339799 h 6858000"/>
              <a:gd name="connsiteX605" fmla="*/ 862576 w 6096001"/>
              <a:gd name="connsiteY605" fmla="*/ 6368391 h 6858000"/>
              <a:gd name="connsiteX606" fmla="*/ 836389 w 6096001"/>
              <a:gd name="connsiteY606" fmla="*/ 6388688 h 6858000"/>
              <a:gd name="connsiteX607" fmla="*/ 806876 w 6096001"/>
              <a:gd name="connsiteY607" fmla="*/ 6385113 h 6858000"/>
              <a:gd name="connsiteX608" fmla="*/ 799650 w 6096001"/>
              <a:gd name="connsiteY608" fmla="*/ 6379544 h 6858000"/>
              <a:gd name="connsiteX609" fmla="*/ 906645 w 6096001"/>
              <a:gd name="connsiteY609" fmla="*/ 6275436 h 6858000"/>
              <a:gd name="connsiteX610" fmla="*/ 902380 w 6096001"/>
              <a:gd name="connsiteY610" fmla="*/ 6273255 h 6858000"/>
              <a:gd name="connsiteX611" fmla="*/ 908536 w 6096001"/>
              <a:gd name="connsiteY611" fmla="*/ 6237914 h 6858000"/>
              <a:gd name="connsiteX612" fmla="*/ 1033777 w 6096001"/>
              <a:gd name="connsiteY612" fmla="*/ 6075769 h 6858000"/>
              <a:gd name="connsiteX613" fmla="*/ 1053091 w 6096001"/>
              <a:gd name="connsiteY613" fmla="*/ 6061579 h 6858000"/>
              <a:gd name="connsiteX614" fmla="*/ 1054035 w 6096001"/>
              <a:gd name="connsiteY614" fmla="*/ 6042819 h 6858000"/>
              <a:gd name="connsiteX615" fmla="*/ 1085436 w 6096001"/>
              <a:gd name="connsiteY615" fmla="*/ 6005936 h 6858000"/>
              <a:gd name="connsiteX616" fmla="*/ 1052017 w 6096001"/>
              <a:gd name="connsiteY616" fmla="*/ 6017732 h 6858000"/>
              <a:gd name="connsiteX617" fmla="*/ 1039933 w 6096001"/>
              <a:gd name="connsiteY617" fmla="*/ 6040427 h 6858000"/>
              <a:gd name="connsiteX618" fmla="*/ 1002607 w 6096001"/>
              <a:gd name="connsiteY618" fmla="*/ 6064656 h 6858000"/>
              <a:gd name="connsiteX619" fmla="*/ 945020 w 6096001"/>
              <a:gd name="connsiteY619" fmla="*/ 6121838 h 6858000"/>
              <a:gd name="connsiteX620" fmla="*/ 912907 w 6096001"/>
              <a:gd name="connsiteY620" fmla="*/ 6129488 h 6858000"/>
              <a:gd name="connsiteX621" fmla="*/ 895254 w 6096001"/>
              <a:gd name="connsiteY621" fmla="*/ 6154148 h 6858000"/>
              <a:gd name="connsiteX622" fmla="*/ 867763 w 6096001"/>
              <a:gd name="connsiteY622" fmla="*/ 6178591 h 6858000"/>
              <a:gd name="connsiteX623" fmla="*/ 820014 w 6096001"/>
              <a:gd name="connsiteY623" fmla="*/ 6235987 h 6858000"/>
              <a:gd name="connsiteX624" fmla="*/ 750216 w 6096001"/>
              <a:gd name="connsiteY624" fmla="*/ 6253253 h 6858000"/>
              <a:gd name="connsiteX625" fmla="*/ 763246 w 6096001"/>
              <a:gd name="connsiteY625" fmla="*/ 6211800 h 6858000"/>
              <a:gd name="connsiteX626" fmla="*/ 783148 w 6096001"/>
              <a:gd name="connsiteY626" fmla="*/ 6164232 h 6858000"/>
              <a:gd name="connsiteX627" fmla="*/ 849856 w 6096001"/>
              <a:gd name="connsiteY627" fmla="*/ 6078032 h 6858000"/>
              <a:gd name="connsiteX628" fmla="*/ 908743 w 6096001"/>
              <a:gd name="connsiteY628" fmla="*/ 6016704 h 6858000"/>
              <a:gd name="connsiteX629" fmla="*/ 933858 w 6096001"/>
              <a:gd name="connsiteY629" fmla="*/ 5952555 h 6858000"/>
              <a:gd name="connsiteX630" fmla="*/ 1016328 w 6096001"/>
              <a:gd name="connsiteY630" fmla="*/ 5879219 h 6858000"/>
              <a:gd name="connsiteX631" fmla="*/ 1013955 w 6096001"/>
              <a:gd name="connsiteY631" fmla="*/ 5839517 h 6858000"/>
              <a:gd name="connsiteX632" fmla="*/ 1050334 w 6096001"/>
              <a:gd name="connsiteY632" fmla="*/ 5834045 h 6858000"/>
              <a:gd name="connsiteX633" fmla="*/ 1064666 w 6096001"/>
              <a:gd name="connsiteY633" fmla="*/ 5788446 h 6858000"/>
              <a:gd name="connsiteX634" fmla="*/ 1103297 w 6096001"/>
              <a:gd name="connsiteY634" fmla="*/ 5760070 h 6858000"/>
              <a:gd name="connsiteX635" fmla="*/ 1109451 w 6096001"/>
              <a:gd name="connsiteY635" fmla="*/ 5724726 h 6858000"/>
              <a:gd name="connsiteX636" fmla="*/ 1096654 w 6096001"/>
              <a:gd name="connsiteY636" fmla="*/ 5718185 h 6858000"/>
              <a:gd name="connsiteX637" fmla="*/ 1046888 w 6096001"/>
              <a:gd name="connsiteY637" fmla="*/ 5750495 h 6858000"/>
              <a:gd name="connsiteX638" fmla="*/ 1027340 w 6096001"/>
              <a:gd name="connsiteY638" fmla="*/ 5812677 h 6858000"/>
              <a:gd name="connsiteX639" fmla="*/ 1023074 w 6096001"/>
              <a:gd name="connsiteY639" fmla="*/ 5810497 h 6858000"/>
              <a:gd name="connsiteX640" fmla="*/ 1013955 w 6096001"/>
              <a:gd name="connsiteY640" fmla="*/ 5839517 h 6858000"/>
              <a:gd name="connsiteX641" fmla="*/ 937640 w 6096001"/>
              <a:gd name="connsiteY641" fmla="*/ 5877510 h 6858000"/>
              <a:gd name="connsiteX642" fmla="*/ 899368 w 6096001"/>
              <a:gd name="connsiteY642" fmla="*/ 5920499 h 6858000"/>
              <a:gd name="connsiteX643" fmla="*/ 813349 w 6096001"/>
              <a:gd name="connsiteY643" fmla="*/ 6020891 h 6858000"/>
              <a:gd name="connsiteX644" fmla="*/ 793320 w 6096001"/>
              <a:gd name="connsiteY644" fmla="*/ 6005846 h 6858000"/>
              <a:gd name="connsiteX645" fmla="*/ 833836 w 6096001"/>
              <a:gd name="connsiteY645" fmla="*/ 5939946 h 6858000"/>
              <a:gd name="connsiteX646" fmla="*/ 931948 w 6096001"/>
              <a:gd name="connsiteY646" fmla="*/ 5816862 h 6858000"/>
              <a:gd name="connsiteX647" fmla="*/ 946993 w 6096001"/>
              <a:gd name="connsiteY647" fmla="*/ 5800495 h 6858000"/>
              <a:gd name="connsiteX648" fmla="*/ 949241 w 6096001"/>
              <a:gd name="connsiteY648" fmla="*/ 5777588 h 6858000"/>
              <a:gd name="connsiteX649" fmla="*/ 987869 w 6096001"/>
              <a:gd name="connsiteY649" fmla="*/ 5749210 h 6858000"/>
              <a:gd name="connsiteX650" fmla="*/ 1014056 w 6096001"/>
              <a:gd name="connsiteY650" fmla="*/ 5728908 h 6858000"/>
              <a:gd name="connsiteX651" fmla="*/ 1031351 w 6096001"/>
              <a:gd name="connsiteY651" fmla="*/ 5689637 h 6858000"/>
              <a:gd name="connsiteX652" fmla="*/ 924334 w 6096001"/>
              <a:gd name="connsiteY652" fmla="*/ 5620527 h 6858000"/>
              <a:gd name="connsiteX653" fmla="*/ 937364 w 6096001"/>
              <a:gd name="connsiteY653" fmla="*/ 5579071 h 6858000"/>
              <a:gd name="connsiteX654" fmla="*/ 948145 w 6096001"/>
              <a:gd name="connsiteY654" fmla="*/ 5560521 h 6858000"/>
              <a:gd name="connsiteX655" fmla="*/ 932741 w 6096001"/>
              <a:gd name="connsiteY655" fmla="*/ 5562276 h 6858000"/>
              <a:gd name="connsiteX656" fmla="*/ 864246 w 6096001"/>
              <a:gd name="connsiteY656" fmla="*/ 5575393 h 6858000"/>
              <a:gd name="connsiteX657" fmla="*/ 846591 w 6096001"/>
              <a:gd name="connsiteY657" fmla="*/ 5600052 h 6858000"/>
              <a:gd name="connsiteX658" fmla="*/ 831543 w 6096001"/>
              <a:gd name="connsiteY658" fmla="*/ 5616420 h 6858000"/>
              <a:gd name="connsiteX659" fmla="*/ 830601 w 6096001"/>
              <a:gd name="connsiteY659" fmla="*/ 5635183 h 6858000"/>
              <a:gd name="connsiteX660" fmla="*/ 736274 w 6096001"/>
              <a:gd name="connsiteY660" fmla="*/ 5683219 h 6858000"/>
              <a:gd name="connsiteX661" fmla="*/ 639344 w 6096001"/>
              <a:gd name="connsiteY661" fmla="*/ 5739543 h 6858000"/>
              <a:gd name="connsiteX662" fmla="*/ 637095 w 6096001"/>
              <a:gd name="connsiteY662" fmla="*/ 5762449 h 6858000"/>
              <a:gd name="connsiteX663" fmla="*/ 609605 w 6096001"/>
              <a:gd name="connsiteY663" fmla="*/ 5786896 h 6858000"/>
              <a:gd name="connsiteX664" fmla="*/ 581400 w 6096001"/>
              <a:gd name="connsiteY664" fmla="*/ 5782110 h 6858000"/>
              <a:gd name="connsiteX665" fmla="*/ 592771 w 6096001"/>
              <a:gd name="connsiteY665" fmla="*/ 5730187 h 6858000"/>
              <a:gd name="connsiteX666" fmla="*/ 658531 w 6096001"/>
              <a:gd name="connsiteY666" fmla="*/ 5662746 h 6858000"/>
              <a:gd name="connsiteX667" fmla="*/ 747516 w 6096001"/>
              <a:gd name="connsiteY667" fmla="*/ 5568681 h 6858000"/>
              <a:gd name="connsiteX668" fmla="*/ 759600 w 6096001"/>
              <a:gd name="connsiteY668" fmla="*/ 5545987 h 6858000"/>
              <a:gd name="connsiteX669" fmla="*/ 757814 w 6096001"/>
              <a:gd name="connsiteY669" fmla="*/ 5472909 h 6858000"/>
              <a:gd name="connsiteX670" fmla="*/ 879498 w 6096001"/>
              <a:gd name="connsiteY670" fmla="*/ 5337817 h 6858000"/>
              <a:gd name="connsiteX671" fmla="*/ 922755 w 6096001"/>
              <a:gd name="connsiteY671" fmla="*/ 5326236 h 6858000"/>
              <a:gd name="connsiteX672" fmla="*/ 979036 w 6096001"/>
              <a:gd name="connsiteY672" fmla="*/ 5273198 h 6858000"/>
              <a:gd name="connsiteX673" fmla="*/ 978680 w 6096001"/>
              <a:gd name="connsiteY673" fmla="*/ 5258581 h 6858000"/>
              <a:gd name="connsiteX674" fmla="*/ 892532 w 6096001"/>
              <a:gd name="connsiteY674" fmla="*/ 5296360 h 6858000"/>
              <a:gd name="connsiteX675" fmla="*/ 860060 w 6096001"/>
              <a:gd name="connsiteY675" fmla="*/ 5289395 h 6858000"/>
              <a:gd name="connsiteX676" fmla="*/ 886015 w 6096001"/>
              <a:gd name="connsiteY676" fmla="*/ 5317088 h 6858000"/>
              <a:gd name="connsiteX677" fmla="*/ 870610 w 6096001"/>
              <a:gd name="connsiteY677" fmla="*/ 5318839 h 6858000"/>
              <a:gd name="connsiteX678" fmla="*/ 843348 w 6096001"/>
              <a:gd name="connsiteY678" fmla="*/ 5295292 h 6858000"/>
              <a:gd name="connsiteX679" fmla="*/ 815859 w 6096001"/>
              <a:gd name="connsiteY679" fmla="*/ 5319736 h 6858000"/>
              <a:gd name="connsiteX680" fmla="*/ 788728 w 6096001"/>
              <a:gd name="connsiteY680" fmla="*/ 5358799 h 6858000"/>
              <a:gd name="connsiteX681" fmla="*/ 816343 w 6096001"/>
              <a:gd name="connsiteY681" fmla="*/ 5396964 h 6858000"/>
              <a:gd name="connsiteX682" fmla="*/ 783284 w 6096001"/>
              <a:gd name="connsiteY682" fmla="*/ 5423375 h 6858000"/>
              <a:gd name="connsiteX683" fmla="*/ 743225 w 6096001"/>
              <a:gd name="connsiteY683" fmla="*/ 5393286 h 6858000"/>
              <a:gd name="connsiteX684" fmla="*/ 776286 w 6096001"/>
              <a:gd name="connsiteY684" fmla="*/ 5366874 h 6858000"/>
              <a:gd name="connsiteX685" fmla="*/ 763127 w 6096001"/>
              <a:gd name="connsiteY685" fmla="*/ 5345720 h 6858000"/>
              <a:gd name="connsiteX686" fmla="*/ 754236 w 6096001"/>
              <a:gd name="connsiteY686" fmla="*/ 5326741 h 6858000"/>
              <a:gd name="connsiteX687" fmla="*/ 789905 w 6096001"/>
              <a:gd name="connsiteY687" fmla="*/ 5292043 h 6858000"/>
              <a:gd name="connsiteX688" fmla="*/ 752807 w 6096001"/>
              <a:gd name="connsiteY688" fmla="*/ 5268279 h 6858000"/>
              <a:gd name="connsiteX689" fmla="*/ 803880 w 6096001"/>
              <a:gd name="connsiteY689" fmla="*/ 5231824 h 6858000"/>
              <a:gd name="connsiteX690" fmla="*/ 831369 w 6096001"/>
              <a:gd name="connsiteY690" fmla="*/ 5207379 h 6858000"/>
              <a:gd name="connsiteX691" fmla="*/ 861819 w 6096001"/>
              <a:gd name="connsiteY691" fmla="*/ 5189257 h 6858000"/>
              <a:gd name="connsiteX692" fmla="*/ 873549 w 6096001"/>
              <a:gd name="connsiteY692" fmla="*/ 5151951 h 6858000"/>
              <a:gd name="connsiteX693" fmla="*/ 856841 w 6096001"/>
              <a:gd name="connsiteY693" fmla="*/ 5157846 h 6858000"/>
              <a:gd name="connsiteX694" fmla="*/ 829350 w 6096001"/>
              <a:gd name="connsiteY694" fmla="*/ 5182292 h 6858000"/>
              <a:gd name="connsiteX695" fmla="*/ 808375 w 6096001"/>
              <a:gd name="connsiteY695" fmla="*/ 5186009 h 6858000"/>
              <a:gd name="connsiteX696" fmla="*/ 824727 w 6096001"/>
              <a:gd name="connsiteY696" fmla="*/ 5165495 h 6858000"/>
              <a:gd name="connsiteX697" fmla="*/ 884917 w 6096001"/>
              <a:gd name="connsiteY697" fmla="*/ 5100025 h 6858000"/>
              <a:gd name="connsiteX698" fmla="*/ 911105 w 6096001"/>
              <a:gd name="connsiteY698" fmla="*/ 5079724 h 6858000"/>
              <a:gd name="connsiteX699" fmla="*/ 930063 w 6096001"/>
              <a:gd name="connsiteY699" fmla="*/ 5050922 h 6858000"/>
              <a:gd name="connsiteX700" fmla="*/ 868210 w 6096001"/>
              <a:gd name="connsiteY700" fmla="*/ 5105922 h 6858000"/>
              <a:gd name="connsiteX701" fmla="*/ 837985 w 6096001"/>
              <a:gd name="connsiteY701" fmla="*/ 5076047 h 6858000"/>
              <a:gd name="connsiteX702" fmla="*/ 860853 w 6096001"/>
              <a:gd name="connsiteY702" fmla="*/ 5034805 h 6858000"/>
              <a:gd name="connsiteX703" fmla="*/ 838217 w 6096001"/>
              <a:gd name="connsiteY703" fmla="*/ 5028052 h 6858000"/>
              <a:gd name="connsiteX704" fmla="*/ 824705 w 6096001"/>
              <a:gd name="connsiteY704" fmla="*/ 4992283 h 6858000"/>
              <a:gd name="connsiteX705" fmla="*/ 834253 w 6096001"/>
              <a:gd name="connsiteY705" fmla="*/ 4980304 h 6858000"/>
              <a:gd name="connsiteX706" fmla="*/ 818094 w 6096001"/>
              <a:gd name="connsiteY706" fmla="*/ 4989517 h 6858000"/>
              <a:gd name="connsiteX707" fmla="*/ 780451 w 6096001"/>
              <a:gd name="connsiteY707" fmla="*/ 4989724 h 6858000"/>
              <a:gd name="connsiteX708" fmla="*/ 683165 w 6096001"/>
              <a:gd name="connsiteY708" fmla="*/ 5003030 h 6858000"/>
              <a:gd name="connsiteX709" fmla="*/ 653045 w 6096001"/>
              <a:gd name="connsiteY709" fmla="*/ 5021267 h 6858000"/>
              <a:gd name="connsiteX710" fmla="*/ 589155 w 6096001"/>
              <a:gd name="connsiteY710" fmla="*/ 5048136 h 6858000"/>
              <a:gd name="connsiteX711" fmla="*/ 570767 w 6096001"/>
              <a:gd name="connsiteY711" fmla="*/ 5050824 h 6858000"/>
              <a:gd name="connsiteX712" fmla="*/ 564108 w 6096001"/>
              <a:gd name="connsiteY712" fmla="*/ 5037965 h 6858000"/>
              <a:gd name="connsiteX713" fmla="*/ 596571 w 6096001"/>
              <a:gd name="connsiteY713" fmla="*/ 5016622 h 6858000"/>
              <a:gd name="connsiteX714" fmla="*/ 626686 w 6096001"/>
              <a:gd name="connsiteY714" fmla="*/ 4998383 h 6858000"/>
              <a:gd name="connsiteX715" fmla="*/ 659805 w 6096001"/>
              <a:gd name="connsiteY715" fmla="*/ 4983397 h 6858000"/>
              <a:gd name="connsiteX716" fmla="*/ 699962 w 6096001"/>
              <a:gd name="connsiteY716" fmla="*/ 4959083 h 6858000"/>
              <a:gd name="connsiteX717" fmla="*/ 932825 w 6096001"/>
              <a:gd name="connsiteY717" fmla="*/ 4838335 h 6858000"/>
              <a:gd name="connsiteX718" fmla="*/ 986402 w 6096001"/>
              <a:gd name="connsiteY718" fmla="*/ 4789005 h 6858000"/>
              <a:gd name="connsiteX719" fmla="*/ 1012484 w 6096001"/>
              <a:gd name="connsiteY719" fmla="*/ 4783347 h 6858000"/>
              <a:gd name="connsiteX720" fmla="*/ 1052640 w 6096001"/>
              <a:gd name="connsiteY720" fmla="*/ 4759032 h 6858000"/>
              <a:gd name="connsiteX721" fmla="*/ 1091105 w 6096001"/>
              <a:gd name="connsiteY721" fmla="*/ 4744181 h 6858000"/>
              <a:gd name="connsiteX722" fmla="*/ 1119531 w 6096001"/>
              <a:gd name="connsiteY722" fmla="*/ 4735414 h 6858000"/>
              <a:gd name="connsiteX723" fmla="*/ 1128258 w 6096001"/>
              <a:gd name="connsiteY723" fmla="*/ 4716617 h 6858000"/>
              <a:gd name="connsiteX724" fmla="*/ 1183840 w 6096001"/>
              <a:gd name="connsiteY724" fmla="*/ 4679197 h 6858000"/>
              <a:gd name="connsiteX725" fmla="*/ 1190248 w 6096001"/>
              <a:gd name="connsiteY725" fmla="*/ 4664235 h 6858000"/>
              <a:gd name="connsiteX726" fmla="*/ 1185981 w 6096001"/>
              <a:gd name="connsiteY726" fmla="*/ 4662054 h 6858000"/>
              <a:gd name="connsiteX727" fmla="*/ 1194158 w 6096001"/>
              <a:gd name="connsiteY727" fmla="*/ 4651799 h 6858000"/>
              <a:gd name="connsiteX728" fmla="*/ 1202689 w 6096001"/>
              <a:gd name="connsiteY728" fmla="*/ 4656160 h 6858000"/>
              <a:gd name="connsiteX729" fmla="*/ 1215828 w 6096001"/>
              <a:gd name="connsiteY729" fmla="*/ 4647834 h 6858000"/>
              <a:gd name="connsiteX730" fmla="*/ 1227119 w 6096001"/>
              <a:gd name="connsiteY730" fmla="*/ 4650058 h 6858000"/>
              <a:gd name="connsiteX731" fmla="*/ 1227995 w 6096001"/>
              <a:gd name="connsiteY731" fmla="*/ 4649469 h 6858000"/>
              <a:gd name="connsiteX732" fmla="*/ 1229638 w 6096001"/>
              <a:gd name="connsiteY732" fmla="*/ 4649785 h 6858000"/>
              <a:gd name="connsiteX733" fmla="*/ 1250797 w 6096001"/>
              <a:gd name="connsiteY733" fmla="*/ 4613380 h 6858000"/>
              <a:gd name="connsiteX734" fmla="*/ 1272362 w 6096001"/>
              <a:gd name="connsiteY734" fmla="*/ 4576283 h 6858000"/>
              <a:gd name="connsiteX735" fmla="*/ 1257187 w 6096001"/>
              <a:gd name="connsiteY735" fmla="*/ 4530040 h 6858000"/>
              <a:gd name="connsiteX736" fmla="*/ 1249956 w 6096001"/>
              <a:gd name="connsiteY736" fmla="*/ 4521536 h 6858000"/>
              <a:gd name="connsiteX737" fmla="*/ 1274839 w 6096001"/>
              <a:gd name="connsiteY737" fmla="*/ 4505381 h 6858000"/>
              <a:gd name="connsiteX738" fmla="*/ 1303988 w 6096001"/>
              <a:gd name="connsiteY738" fmla="*/ 4491409 h 6858000"/>
              <a:gd name="connsiteX739" fmla="*/ 1316788 w 6096001"/>
              <a:gd name="connsiteY739" fmla="*/ 4497947 h 6858000"/>
              <a:gd name="connsiteX740" fmla="*/ 1335388 w 6096001"/>
              <a:gd name="connsiteY740" fmla="*/ 4454527 h 6858000"/>
              <a:gd name="connsiteX741" fmla="*/ 1402810 w 6096001"/>
              <a:gd name="connsiteY741" fmla="*/ 4397555 h 6858000"/>
              <a:gd name="connsiteX742" fmla="*/ 1423786 w 6096001"/>
              <a:gd name="connsiteY742" fmla="*/ 4393840 h 6858000"/>
              <a:gd name="connsiteX743" fmla="*/ 1446950 w 6096001"/>
              <a:gd name="connsiteY743" fmla="*/ 4357562 h 6858000"/>
              <a:gd name="connsiteX744" fmla="*/ 1457925 w 6096001"/>
              <a:gd name="connsiteY744" fmla="*/ 4347053 h 6858000"/>
              <a:gd name="connsiteX745" fmla="*/ 1454182 w 6096001"/>
              <a:gd name="connsiteY745" fmla="*/ 4348715 h 6858000"/>
              <a:gd name="connsiteX746" fmla="*/ 1433238 w 6096001"/>
              <a:gd name="connsiteY746" fmla="*/ 4368250 h 6858000"/>
              <a:gd name="connsiteX747" fmla="*/ 1339160 w 6096001"/>
              <a:gd name="connsiteY747" fmla="*/ 4366174 h 6858000"/>
              <a:gd name="connsiteX748" fmla="*/ 1264472 w 6096001"/>
              <a:gd name="connsiteY748" fmla="*/ 4377410 h 6858000"/>
              <a:gd name="connsiteX749" fmla="*/ 1248270 w 6096001"/>
              <a:gd name="connsiteY749" fmla="*/ 4359874 h 6858000"/>
              <a:gd name="connsiteX750" fmla="*/ 1193833 w 6096001"/>
              <a:gd name="connsiteY750" fmla="*/ 4393027 h 6858000"/>
              <a:gd name="connsiteX751" fmla="*/ 1146363 w 6096001"/>
              <a:gd name="connsiteY751" fmla="*/ 4387688 h 6858000"/>
              <a:gd name="connsiteX752" fmla="*/ 1155656 w 6096001"/>
              <a:gd name="connsiteY752" fmla="*/ 4336357 h 6858000"/>
              <a:gd name="connsiteX753" fmla="*/ 1153069 w 6096001"/>
              <a:gd name="connsiteY753" fmla="*/ 4310531 h 6858000"/>
              <a:gd name="connsiteX754" fmla="*/ 1257900 w 6096001"/>
              <a:gd name="connsiteY754" fmla="*/ 4239842 h 6858000"/>
              <a:gd name="connsiteX755" fmla="*/ 1260225 w 6096001"/>
              <a:gd name="connsiteY755" fmla="*/ 4227007 h 6858000"/>
              <a:gd name="connsiteX756" fmla="*/ 1221716 w 6096001"/>
              <a:gd name="connsiteY756" fmla="*/ 4239040 h 6858000"/>
              <a:gd name="connsiteX757" fmla="*/ 1204057 w 6096001"/>
              <a:gd name="connsiteY757" fmla="*/ 4242945 h 6858000"/>
              <a:gd name="connsiteX758" fmla="*/ 1172788 w 6096001"/>
              <a:gd name="connsiteY758" fmla="*/ 4255138 h 6858000"/>
              <a:gd name="connsiteX759" fmla="*/ 1150213 w 6096001"/>
              <a:gd name="connsiteY759" fmla="*/ 4246053 h 6858000"/>
              <a:gd name="connsiteX760" fmla="*/ 1106530 w 6096001"/>
              <a:gd name="connsiteY760" fmla="*/ 4206436 h 6858000"/>
              <a:gd name="connsiteX761" fmla="*/ 1068886 w 6096001"/>
              <a:gd name="connsiteY761" fmla="*/ 4227078 h 6858000"/>
              <a:gd name="connsiteX762" fmla="*/ 1017369 w 6096001"/>
              <a:gd name="connsiteY762" fmla="*/ 4217355 h 6858000"/>
              <a:gd name="connsiteX763" fmla="*/ 984370 w 6096001"/>
              <a:gd name="connsiteY763" fmla="*/ 4212331 h 6858000"/>
              <a:gd name="connsiteX764" fmla="*/ 975671 w 6096001"/>
              <a:gd name="connsiteY764" fmla="*/ 4233610 h 6858000"/>
              <a:gd name="connsiteX765" fmla="*/ 939226 w 6096001"/>
              <a:gd name="connsiteY765" fmla="*/ 4194156 h 6858000"/>
              <a:gd name="connsiteX766" fmla="*/ 995126 w 6096001"/>
              <a:gd name="connsiteY766" fmla="*/ 4139560 h 6858000"/>
              <a:gd name="connsiteX767" fmla="*/ 965318 w 6096001"/>
              <a:gd name="connsiteY767" fmla="*/ 4130311 h 6858000"/>
              <a:gd name="connsiteX768" fmla="*/ 918974 w 6096001"/>
              <a:gd name="connsiteY768" fmla="*/ 4172235 h 6858000"/>
              <a:gd name="connsiteX769" fmla="*/ 876422 w 6096001"/>
              <a:gd name="connsiteY769" fmla="*/ 4179885 h 6858000"/>
              <a:gd name="connsiteX770" fmla="*/ 807506 w 6096001"/>
              <a:gd name="connsiteY770" fmla="*/ 4212722 h 6858000"/>
              <a:gd name="connsiteX771" fmla="*/ 782012 w 6096001"/>
              <a:gd name="connsiteY771" fmla="*/ 4246516 h 6858000"/>
              <a:gd name="connsiteX772" fmla="*/ 730758 w 6096001"/>
              <a:gd name="connsiteY772" fmla="*/ 4275444 h 6858000"/>
              <a:gd name="connsiteX773" fmla="*/ 686475 w 6096001"/>
              <a:gd name="connsiteY773" fmla="*/ 4265878 h 6858000"/>
              <a:gd name="connsiteX774" fmla="*/ 633496 w 6096001"/>
              <a:gd name="connsiteY774" fmla="*/ 4277592 h 6858000"/>
              <a:gd name="connsiteX775" fmla="*/ 610658 w 6096001"/>
              <a:gd name="connsiteY775" fmla="*/ 4229849 h 6858000"/>
              <a:gd name="connsiteX776" fmla="*/ 701878 w 6096001"/>
              <a:gd name="connsiteY776" fmla="*/ 4167445 h 6858000"/>
              <a:gd name="connsiteX777" fmla="*/ 734011 w 6096001"/>
              <a:gd name="connsiteY777" fmla="*/ 4163861 h 6858000"/>
              <a:gd name="connsiteX778" fmla="*/ 775108 w 6096001"/>
              <a:gd name="connsiteY778" fmla="*/ 4177649 h 6858000"/>
              <a:gd name="connsiteX779" fmla="*/ 823172 w 6096001"/>
              <a:gd name="connsiteY779" fmla="*/ 4152941 h 6858000"/>
              <a:gd name="connsiteX780" fmla="*/ 806976 w 6096001"/>
              <a:gd name="connsiteY780" fmla="*/ 4135408 h 6858000"/>
              <a:gd name="connsiteX781" fmla="*/ 839107 w 6096001"/>
              <a:gd name="connsiteY781" fmla="*/ 4131822 h 6858000"/>
              <a:gd name="connsiteX782" fmla="*/ 870976 w 6096001"/>
              <a:gd name="connsiteY782" fmla="*/ 4089579 h 6858000"/>
              <a:gd name="connsiteX783" fmla="*/ 915259 w 6096001"/>
              <a:gd name="connsiteY783" fmla="*/ 4099147 h 6858000"/>
              <a:gd name="connsiteX784" fmla="*/ 943941 w 6096001"/>
              <a:gd name="connsiteY784" fmla="*/ 4061131 h 6858000"/>
              <a:gd name="connsiteX785" fmla="*/ 997781 w 6096001"/>
              <a:gd name="connsiteY785" fmla="*/ 4058022 h 6858000"/>
              <a:gd name="connsiteX786" fmla="*/ 1035427 w 6096001"/>
              <a:gd name="connsiteY786" fmla="*/ 4037381 h 6858000"/>
              <a:gd name="connsiteX787" fmla="*/ 1105535 w 6096001"/>
              <a:gd name="connsiteY787" fmla="*/ 3944449 h 6858000"/>
              <a:gd name="connsiteX788" fmla="*/ 1162302 w 6096001"/>
              <a:gd name="connsiteY788" fmla="*/ 3898463 h 6858000"/>
              <a:gd name="connsiteX789" fmla="*/ 1203993 w 6096001"/>
              <a:gd name="connsiteY789" fmla="*/ 3882206 h 6858000"/>
              <a:gd name="connsiteX790" fmla="*/ 1216476 w 6096001"/>
              <a:gd name="connsiteY790" fmla="*/ 3826652 h 6858000"/>
              <a:gd name="connsiteX791" fmla="*/ 1118615 w 6096001"/>
              <a:gd name="connsiteY791" fmla="*/ 3858846 h 6858000"/>
              <a:gd name="connsiteX792" fmla="*/ 1030317 w 6096001"/>
              <a:gd name="connsiteY792" fmla="*/ 3878371 h 6858000"/>
              <a:gd name="connsiteX793" fmla="*/ 988888 w 6096001"/>
              <a:gd name="connsiteY793" fmla="*/ 3933283 h 6858000"/>
              <a:gd name="connsiteX794" fmla="*/ 777831 w 6096001"/>
              <a:gd name="connsiteY794" fmla="*/ 3988753 h 6858000"/>
              <a:gd name="connsiteX795" fmla="*/ 682629 w 6096001"/>
              <a:gd name="connsiteY795" fmla="*/ 3939409 h 6858000"/>
              <a:gd name="connsiteX796" fmla="*/ 647575 w 6096001"/>
              <a:gd name="connsiteY796" fmla="*/ 3985876 h 6858000"/>
              <a:gd name="connsiteX797" fmla="*/ 635426 w 6096001"/>
              <a:gd name="connsiteY797" fmla="*/ 3972726 h 6858000"/>
              <a:gd name="connsiteX798" fmla="*/ 638345 w 6096001"/>
              <a:gd name="connsiteY798" fmla="*/ 3929843 h 6858000"/>
              <a:gd name="connsiteX799" fmla="*/ 675991 w 6096001"/>
              <a:gd name="connsiteY799" fmla="*/ 3909202 h 6858000"/>
              <a:gd name="connsiteX800" fmla="*/ 686147 w 6096001"/>
              <a:gd name="connsiteY800" fmla="*/ 3866479 h 6858000"/>
              <a:gd name="connsiteX801" fmla="*/ 676588 w 6096001"/>
              <a:gd name="connsiteY801" fmla="*/ 3879153 h 6858000"/>
              <a:gd name="connsiteX802" fmla="*/ 576140 w 6096001"/>
              <a:gd name="connsiteY802" fmla="*/ 3885526 h 6858000"/>
              <a:gd name="connsiteX803" fmla="*/ 524884 w 6096001"/>
              <a:gd name="connsiteY803" fmla="*/ 3914454 h 6858000"/>
              <a:gd name="connsiteX804" fmla="*/ 483789 w 6096001"/>
              <a:gd name="connsiteY804" fmla="*/ 3900666 h 6858000"/>
              <a:gd name="connsiteX805" fmla="*/ 435723 w 6096001"/>
              <a:gd name="connsiteY805" fmla="*/ 3925374 h 6858000"/>
              <a:gd name="connsiteX806" fmla="*/ 410229 w 6096001"/>
              <a:gd name="connsiteY806" fmla="*/ 3959166 h 6858000"/>
              <a:gd name="connsiteX807" fmla="*/ 384466 w 6096001"/>
              <a:gd name="connsiteY807" fmla="*/ 3954303 h 6858000"/>
              <a:gd name="connsiteX808" fmla="*/ 292982 w 6096001"/>
              <a:gd name="connsiteY808" fmla="*/ 3978050 h 6858000"/>
              <a:gd name="connsiteX809" fmla="*/ 161262 w 6096001"/>
              <a:gd name="connsiteY809" fmla="*/ 3996616 h 6858000"/>
              <a:gd name="connsiteX810" fmla="*/ 120432 w 6096001"/>
              <a:gd name="connsiteY810" fmla="*/ 4021482 h 6858000"/>
              <a:gd name="connsiteX811" fmla="*/ 33859 w 6096001"/>
              <a:gd name="connsiteY811" fmla="*/ 4058222 h 6858000"/>
              <a:gd name="connsiteX812" fmla="*/ 8962 w 6096001"/>
              <a:gd name="connsiteY812" fmla="*/ 4061966 h 6858000"/>
              <a:gd name="connsiteX813" fmla="*/ 0 w 6096001"/>
              <a:gd name="connsiteY813" fmla="*/ 4044593 h 6858000"/>
              <a:gd name="connsiteX814" fmla="*/ 44017 w 6096001"/>
              <a:gd name="connsiteY814" fmla="*/ 4015499 h 6858000"/>
              <a:gd name="connsiteX815" fmla="*/ 84847 w 6096001"/>
              <a:gd name="connsiteY815" fmla="*/ 3990637 h 6858000"/>
              <a:gd name="connsiteX816" fmla="*/ 129729 w 6096001"/>
              <a:gd name="connsiteY816" fmla="*/ 3970153 h 6858000"/>
              <a:gd name="connsiteX817" fmla="*/ 184168 w 6096001"/>
              <a:gd name="connsiteY817" fmla="*/ 3936999 h 6858000"/>
              <a:gd name="connsiteX818" fmla="*/ 499789 w 6096001"/>
              <a:gd name="connsiteY818" fmla="*/ 3772181 h 6858000"/>
              <a:gd name="connsiteX819" fmla="*/ 572490 w 6096001"/>
              <a:gd name="connsiteY819" fmla="*/ 3705074 h 6858000"/>
              <a:gd name="connsiteX820" fmla="*/ 607808 w 6096001"/>
              <a:gd name="connsiteY820" fmla="*/ 3697267 h 6858000"/>
              <a:gd name="connsiteX821" fmla="*/ 662250 w 6096001"/>
              <a:gd name="connsiteY821" fmla="*/ 3664110 h 6858000"/>
              <a:gd name="connsiteX822" fmla="*/ 714366 w 6096001"/>
              <a:gd name="connsiteY822" fmla="*/ 3643790 h 6858000"/>
              <a:gd name="connsiteX823" fmla="*/ 752874 w 6096001"/>
              <a:gd name="connsiteY823" fmla="*/ 3631753 h 6858000"/>
              <a:gd name="connsiteX824" fmla="*/ 764756 w 6096001"/>
              <a:gd name="connsiteY824" fmla="*/ 3606251 h 6858000"/>
              <a:gd name="connsiteX825" fmla="*/ 899996 w 6096001"/>
              <a:gd name="connsiteY825" fmla="*/ 3514756 h 6858000"/>
              <a:gd name="connsiteX826" fmla="*/ 925755 w 6096001"/>
              <a:gd name="connsiteY826" fmla="*/ 3519620 h 6858000"/>
              <a:gd name="connsiteX827" fmla="*/ 953839 w 6096001"/>
              <a:gd name="connsiteY827" fmla="*/ 3511648 h 6858000"/>
              <a:gd name="connsiteX828" fmla="*/ 997857 w 6096001"/>
              <a:gd name="connsiteY828" fmla="*/ 3482561 h 6858000"/>
              <a:gd name="connsiteX829" fmla="*/ 1052299 w 6096001"/>
              <a:gd name="connsiteY829" fmla="*/ 3449406 h 6858000"/>
              <a:gd name="connsiteX830" fmla="*/ 1181428 w 6096001"/>
              <a:gd name="connsiteY830" fmla="*/ 3405016 h 6858000"/>
              <a:gd name="connsiteX831" fmla="*/ 1215883 w 6096001"/>
              <a:gd name="connsiteY831" fmla="*/ 3388597 h 6858000"/>
              <a:gd name="connsiteX832" fmla="*/ 1349396 w 6096001"/>
              <a:gd name="connsiteY832" fmla="*/ 3279884 h 6858000"/>
              <a:gd name="connsiteX833" fmla="*/ 1374295 w 6096001"/>
              <a:gd name="connsiteY833" fmla="*/ 3276143 h 6858000"/>
              <a:gd name="connsiteX834" fmla="*/ 1501698 w 6096001"/>
              <a:gd name="connsiteY834" fmla="*/ 3214534 h 6858000"/>
              <a:gd name="connsiteX835" fmla="*/ 1591460 w 6096001"/>
              <a:gd name="connsiteY835" fmla="*/ 3173571 h 6858000"/>
              <a:gd name="connsiteX836" fmla="*/ 1802848 w 6096001"/>
              <a:gd name="connsiteY836" fmla="*/ 3049399 h 6858000"/>
              <a:gd name="connsiteX837" fmla="*/ 1847727 w 6096001"/>
              <a:gd name="connsiteY837" fmla="*/ 3028916 h 6858000"/>
              <a:gd name="connsiteX838" fmla="*/ 2064892 w 6096001"/>
              <a:gd name="connsiteY838" fmla="*/ 2926348 h 6858000"/>
              <a:gd name="connsiteX839" fmla="*/ 2093837 w 6096001"/>
              <a:gd name="connsiteY839" fmla="*/ 2926986 h 6858000"/>
              <a:gd name="connsiteX840" fmla="*/ 2084875 w 6096001"/>
              <a:gd name="connsiteY840" fmla="*/ 2909607 h 6858000"/>
              <a:gd name="connsiteX841" fmla="*/ 2087699 w 6096001"/>
              <a:gd name="connsiteY841" fmla="*/ 2907888 h 6858000"/>
              <a:gd name="connsiteX842" fmla="*/ 2039232 w 6096001"/>
              <a:gd name="connsiteY842" fmla="*/ 2906417 h 6858000"/>
              <a:gd name="connsiteX843" fmla="*/ 1992876 w 6096001"/>
              <a:gd name="connsiteY843" fmla="*/ 2886677 h 6858000"/>
              <a:gd name="connsiteX844" fmla="*/ 1946127 w 6096001"/>
              <a:gd name="connsiteY844" fmla="*/ 2912356 h 6858000"/>
              <a:gd name="connsiteX845" fmla="*/ 1950525 w 6096001"/>
              <a:gd name="connsiteY845" fmla="*/ 2879114 h 6858000"/>
              <a:gd name="connsiteX846" fmla="*/ 1874486 w 6096001"/>
              <a:gd name="connsiteY846" fmla="*/ 2875538 h 6858000"/>
              <a:gd name="connsiteX847" fmla="*/ 1898212 w 6096001"/>
              <a:gd name="connsiteY847" fmla="*/ 2846553 h 6858000"/>
              <a:gd name="connsiteX848" fmla="*/ 1932752 w 6096001"/>
              <a:gd name="connsiteY848" fmla="*/ 2851516 h 6858000"/>
              <a:gd name="connsiteX849" fmla="*/ 1942553 w 6096001"/>
              <a:gd name="connsiteY849" fmla="*/ 2835254 h 6858000"/>
              <a:gd name="connsiteX850" fmla="*/ 1952506 w 6096001"/>
              <a:gd name="connsiteY850" fmla="*/ 2860255 h 6858000"/>
              <a:gd name="connsiteX851" fmla="*/ 2017887 w 6096001"/>
              <a:gd name="connsiteY851" fmla="*/ 2871130 h 6858000"/>
              <a:gd name="connsiteX852" fmla="*/ 2032239 w 6096001"/>
              <a:gd name="connsiteY852" fmla="*/ 2862883 h 6858000"/>
              <a:gd name="connsiteX853" fmla="*/ 2049004 w 6096001"/>
              <a:gd name="connsiteY853" fmla="*/ 2840257 h 6858000"/>
              <a:gd name="connsiteX854" fmla="*/ 2028390 w 6096001"/>
              <a:gd name="connsiteY854" fmla="*/ 2822562 h 6858000"/>
              <a:gd name="connsiteX855" fmla="*/ 1949515 w 6096001"/>
              <a:gd name="connsiteY855" fmla="*/ 2828891 h 6858000"/>
              <a:gd name="connsiteX856" fmla="*/ 1851161 w 6096001"/>
              <a:gd name="connsiteY856" fmla="*/ 2789704 h 6858000"/>
              <a:gd name="connsiteX857" fmla="*/ 1774699 w 6096001"/>
              <a:gd name="connsiteY857" fmla="*/ 2781652 h 6858000"/>
              <a:gd name="connsiteX858" fmla="*/ 1717409 w 6096001"/>
              <a:gd name="connsiteY858" fmla="*/ 2736591 h 6858000"/>
              <a:gd name="connsiteX859" fmla="*/ 1640521 w 6096001"/>
              <a:gd name="connsiteY859" fmla="*/ 2724055 h 6858000"/>
              <a:gd name="connsiteX860" fmla="*/ 1631420 w 6096001"/>
              <a:gd name="connsiteY860" fmla="*/ 2708018 h 6858000"/>
              <a:gd name="connsiteX861" fmla="*/ 1618352 w 6096001"/>
              <a:gd name="connsiteY861" fmla="*/ 2729705 h 6858000"/>
              <a:gd name="connsiteX862" fmla="*/ 1591481 w 6096001"/>
              <a:gd name="connsiteY862" fmla="*/ 2686072 h 6858000"/>
              <a:gd name="connsiteX863" fmla="*/ 1588488 w 6096001"/>
              <a:gd name="connsiteY863" fmla="*/ 2654714 h 6858000"/>
              <a:gd name="connsiteX864" fmla="*/ 1685410 w 6096001"/>
              <a:gd name="connsiteY864" fmla="*/ 2639199 h 6858000"/>
              <a:gd name="connsiteX865" fmla="*/ 1611360 w 6096001"/>
              <a:gd name="connsiteY865" fmla="*/ 2616762 h 6858000"/>
              <a:gd name="connsiteX866" fmla="*/ 1557769 w 6096001"/>
              <a:gd name="connsiteY866" fmla="*/ 2570761 h 6858000"/>
              <a:gd name="connsiteX867" fmla="*/ 1509582 w 6096001"/>
              <a:gd name="connsiteY867" fmla="*/ 2541737 h 6858000"/>
              <a:gd name="connsiteX868" fmla="*/ 1507874 w 6096001"/>
              <a:gd name="connsiteY868" fmla="*/ 2523816 h 6858000"/>
              <a:gd name="connsiteX869" fmla="*/ 1461825 w 6096001"/>
              <a:gd name="connsiteY869" fmla="*/ 2517192 h 6858000"/>
              <a:gd name="connsiteX870" fmla="*/ 1436665 w 6096001"/>
              <a:gd name="connsiteY870" fmla="*/ 2491482 h 6858000"/>
              <a:gd name="connsiteX871" fmla="*/ 1464513 w 6096001"/>
              <a:gd name="connsiteY871" fmla="*/ 2466029 h 6858000"/>
              <a:gd name="connsiteX872" fmla="*/ 1474314 w 6096001"/>
              <a:gd name="connsiteY872" fmla="*/ 2449765 h 6858000"/>
              <a:gd name="connsiteX873" fmla="*/ 1565984 w 6096001"/>
              <a:gd name="connsiteY873" fmla="*/ 2458535 h 6858000"/>
              <a:gd name="connsiteX874" fmla="*/ 1572950 w 6096001"/>
              <a:gd name="connsiteY874" fmla="*/ 2452169 h 6858000"/>
              <a:gd name="connsiteX875" fmla="*/ 1545374 w 6096001"/>
              <a:gd name="connsiteY875" fmla="*/ 2440839 h 6858000"/>
              <a:gd name="connsiteX876" fmla="*/ 1533432 w 6096001"/>
              <a:gd name="connsiteY876" fmla="*/ 2434702 h 6858000"/>
              <a:gd name="connsiteX877" fmla="*/ 1509983 w 6096001"/>
              <a:gd name="connsiteY877" fmla="*/ 2426911 h 6858000"/>
              <a:gd name="connsiteX878" fmla="*/ 1500885 w 6096001"/>
              <a:gd name="connsiteY878" fmla="*/ 2410875 h 6858000"/>
              <a:gd name="connsiteX879" fmla="*/ 1492912 w 6096001"/>
              <a:gd name="connsiteY879" fmla="*/ 2367017 h 6858000"/>
              <a:gd name="connsiteX880" fmla="*/ 1462072 w 6096001"/>
              <a:gd name="connsiteY880" fmla="*/ 2361106 h 6858000"/>
              <a:gd name="connsiteX881" fmla="*/ 1436482 w 6096001"/>
              <a:gd name="connsiteY881" fmla="*/ 2330916 h 6858000"/>
              <a:gd name="connsiteX882" fmla="*/ 1419566 w 6096001"/>
              <a:gd name="connsiteY882" fmla="*/ 2312281 h 6858000"/>
              <a:gd name="connsiteX883" fmla="*/ 1405215 w 6096001"/>
              <a:gd name="connsiteY883" fmla="*/ 2320525 h 6858000"/>
              <a:gd name="connsiteX884" fmla="*/ 1401364 w 6096001"/>
              <a:gd name="connsiteY884" fmla="*/ 2280204 h 6858000"/>
              <a:gd name="connsiteX885" fmla="*/ 1457645 w 6096001"/>
              <a:gd name="connsiteY885" fmla="*/ 2275045 h 6858000"/>
              <a:gd name="connsiteX886" fmla="*/ 1444422 w 6096001"/>
              <a:gd name="connsiteY886" fmla="*/ 2255468 h 6858000"/>
              <a:gd name="connsiteX887" fmla="*/ 1399230 w 6096001"/>
              <a:gd name="connsiteY887" fmla="*/ 2257804 h 6858000"/>
              <a:gd name="connsiteX888" fmla="*/ 1371229 w 6096001"/>
              <a:gd name="connsiteY888" fmla="*/ 2241995 h 6858000"/>
              <a:gd name="connsiteX889" fmla="*/ 1316936 w 6096001"/>
              <a:gd name="connsiteY889" fmla="*/ 2228295 h 6858000"/>
              <a:gd name="connsiteX890" fmla="*/ 1287374 w 6096001"/>
              <a:gd name="connsiteY890" fmla="*/ 2235826 h 6858000"/>
              <a:gd name="connsiteX891" fmla="*/ 1245022 w 6096001"/>
              <a:gd name="connsiteY891" fmla="*/ 2228256 h 6858000"/>
              <a:gd name="connsiteX892" fmla="*/ 1223553 w 6096001"/>
              <a:gd name="connsiteY892" fmla="*/ 2201604 h 6858000"/>
              <a:gd name="connsiteX893" fmla="*/ 1187736 w 6096001"/>
              <a:gd name="connsiteY893" fmla="*/ 2183197 h 6858000"/>
              <a:gd name="connsiteX894" fmla="*/ 1195403 w 6096001"/>
              <a:gd name="connsiteY894" fmla="*/ 2144532 h 6858000"/>
              <a:gd name="connsiteX895" fmla="*/ 1275560 w 6096001"/>
              <a:gd name="connsiteY895" fmla="*/ 2151644 h 6858000"/>
              <a:gd name="connsiteX896" fmla="*/ 1295742 w 6096001"/>
              <a:gd name="connsiteY896" fmla="*/ 2164857 h 6858000"/>
              <a:gd name="connsiteX897" fmla="*/ 1313515 w 6096001"/>
              <a:gd name="connsiteY897" fmla="*/ 2192452 h 6858000"/>
              <a:gd name="connsiteX898" fmla="*/ 1352171 w 6096001"/>
              <a:gd name="connsiteY898" fmla="*/ 2200957 h 6858000"/>
              <a:gd name="connsiteX899" fmla="*/ 1350464 w 6096001"/>
              <a:gd name="connsiteY899" fmla="*/ 2183041 h 6858000"/>
              <a:gd name="connsiteX900" fmla="*/ 1370648 w 6096001"/>
              <a:gd name="connsiteY900" fmla="*/ 2196251 h 6858000"/>
              <a:gd name="connsiteX901" fmla="*/ 1407596 w 6096001"/>
              <a:gd name="connsiteY901" fmla="*/ 2186838 h 6858000"/>
              <a:gd name="connsiteX902" fmla="*/ 1429064 w 6096001"/>
              <a:gd name="connsiteY902" fmla="*/ 2213494 h 6858000"/>
              <a:gd name="connsiteX903" fmla="*/ 1462317 w 6096001"/>
              <a:gd name="connsiteY903" fmla="*/ 2205019 h 6858000"/>
              <a:gd name="connsiteX904" fmla="*/ 1494867 w 6096001"/>
              <a:gd name="connsiteY904" fmla="*/ 2228849 h 6858000"/>
              <a:gd name="connsiteX905" fmla="*/ 1525707 w 6096001"/>
              <a:gd name="connsiteY905" fmla="*/ 2234756 h 6858000"/>
              <a:gd name="connsiteX906" fmla="*/ 1606996 w 6096001"/>
              <a:gd name="connsiteY906" fmla="*/ 2214049 h 6858000"/>
              <a:gd name="connsiteX907" fmla="*/ 1660009 w 6096001"/>
              <a:gd name="connsiteY907" fmla="*/ 2214311 h 6858000"/>
              <a:gd name="connsiteX908" fmla="*/ 1691278 w 6096001"/>
              <a:gd name="connsiteY908" fmla="*/ 2224699 h 6858000"/>
              <a:gd name="connsiteX909" fmla="*/ 1722818 w 6096001"/>
              <a:gd name="connsiteY909" fmla="*/ 2198308 h 6858000"/>
              <a:gd name="connsiteX910" fmla="*/ 1652035 w 6096001"/>
              <a:gd name="connsiteY910" fmla="*/ 2170454 h 6858000"/>
              <a:gd name="connsiteX911" fmla="*/ 1592339 w 6096001"/>
              <a:gd name="connsiteY911" fmla="*/ 2139770 h 6858000"/>
              <a:gd name="connsiteX912" fmla="*/ 1544308 w 6096001"/>
              <a:gd name="connsiteY912" fmla="*/ 2152007 h 6858000"/>
              <a:gd name="connsiteX913" fmla="*/ 1397766 w 6096001"/>
              <a:gd name="connsiteY913" fmla="*/ 2083798 h 6858000"/>
              <a:gd name="connsiteX914" fmla="*/ 1364208 w 6096001"/>
              <a:gd name="connsiteY914" fmla="*/ 2009748 h 6858000"/>
              <a:gd name="connsiteX915" fmla="*/ 1323561 w 6096001"/>
              <a:gd name="connsiteY915" fmla="*/ 2020100 h 6858000"/>
              <a:gd name="connsiteX916" fmla="*/ 1322281 w 6096001"/>
              <a:gd name="connsiteY916" fmla="*/ 2006662 h 6858000"/>
              <a:gd name="connsiteX917" fmla="*/ 1342739 w 6096001"/>
              <a:gd name="connsiteY917" fmla="*/ 1983094 h 6858000"/>
              <a:gd name="connsiteX918" fmla="*/ 1373580 w 6096001"/>
              <a:gd name="connsiteY918" fmla="*/ 1989003 h 6858000"/>
              <a:gd name="connsiteX919" fmla="*/ 1398163 w 6096001"/>
              <a:gd name="connsiteY919" fmla="*/ 1968970 h 6858000"/>
              <a:gd name="connsiteX920" fmla="*/ 1387079 w 6096001"/>
              <a:gd name="connsiteY920" fmla="*/ 1971795 h 6858000"/>
              <a:gd name="connsiteX921" fmla="*/ 1326098 w 6096001"/>
              <a:gd name="connsiteY921" fmla="*/ 1927680 h 6858000"/>
              <a:gd name="connsiteX922" fmla="*/ 1283745 w 6096001"/>
              <a:gd name="connsiteY922" fmla="*/ 1920110 h 6858000"/>
              <a:gd name="connsiteX923" fmla="*/ 1265972 w 6096001"/>
              <a:gd name="connsiteY923" fmla="*/ 1892516 h 6858000"/>
              <a:gd name="connsiteX924" fmla="*/ 1227314 w 6096001"/>
              <a:gd name="connsiteY924" fmla="*/ 1884012 h 6858000"/>
              <a:gd name="connsiteX925" fmla="*/ 1197755 w 6096001"/>
              <a:gd name="connsiteY925" fmla="*/ 1891544 h 6858000"/>
              <a:gd name="connsiteX926" fmla="*/ 1184962 w 6096001"/>
              <a:gd name="connsiteY926" fmla="*/ 1876447 h 6858000"/>
              <a:gd name="connsiteX927" fmla="*/ 1121565 w 6096001"/>
              <a:gd name="connsiteY927" fmla="*/ 1846708 h 6858000"/>
              <a:gd name="connsiteX928" fmla="*/ 1037137 w 6096001"/>
              <a:gd name="connsiteY928" fmla="*/ 1794796 h 6858000"/>
              <a:gd name="connsiteX929" fmla="*/ 1002602 w 6096001"/>
              <a:gd name="connsiteY929" fmla="*/ 1789826 h 6858000"/>
              <a:gd name="connsiteX930" fmla="*/ 936366 w 6096001"/>
              <a:gd name="connsiteY930" fmla="*/ 1769990 h 6858000"/>
              <a:gd name="connsiteX931" fmla="*/ 920305 w 6096001"/>
              <a:gd name="connsiteY931" fmla="*/ 1760315 h 6858000"/>
              <a:gd name="connsiteX932" fmla="*/ 922718 w 6096001"/>
              <a:gd name="connsiteY932" fmla="*/ 1745933 h 6858000"/>
              <a:gd name="connsiteX933" fmla="*/ 960949 w 6096001"/>
              <a:gd name="connsiteY933" fmla="*/ 1749962 h 6858000"/>
              <a:gd name="connsiteX934" fmla="*/ 995486 w 6096001"/>
              <a:gd name="connsiteY934" fmla="*/ 1754928 h 6858000"/>
              <a:gd name="connsiteX935" fmla="*/ 1030450 w 6096001"/>
              <a:gd name="connsiteY935" fmla="*/ 1764375 h 6858000"/>
              <a:gd name="connsiteX936" fmla="*/ 1076495 w 6096001"/>
              <a:gd name="connsiteY936" fmla="*/ 1771002 h 6858000"/>
              <a:gd name="connsiteX937" fmla="*/ 1331476 w 6096001"/>
              <a:gd name="connsiteY937" fmla="*/ 1825349 h 6858000"/>
              <a:gd name="connsiteX938" fmla="*/ 1402959 w 6096001"/>
              <a:gd name="connsiteY938" fmla="*/ 1820905 h 6858000"/>
              <a:gd name="connsiteX939" fmla="*/ 1426838 w 6096001"/>
              <a:gd name="connsiteY939" fmla="*/ 1833177 h 6858000"/>
              <a:gd name="connsiteX940" fmla="*/ 1472886 w 6096001"/>
              <a:gd name="connsiteY940" fmla="*/ 1839803 h 6858000"/>
              <a:gd name="connsiteX941" fmla="*/ 1511970 w 6096001"/>
              <a:gd name="connsiteY941" fmla="*/ 1852787 h 6858000"/>
              <a:gd name="connsiteX942" fmla="*/ 1539543 w 6096001"/>
              <a:gd name="connsiteY942" fmla="*/ 1864119 h 6858000"/>
              <a:gd name="connsiteX943" fmla="*/ 1557589 w 6096001"/>
              <a:gd name="connsiteY943" fmla="*/ 1854932 h 6858000"/>
              <a:gd name="connsiteX944" fmla="*/ 1675980 w 6096001"/>
              <a:gd name="connsiteY944" fmla="*/ 1866071 h 6858000"/>
              <a:gd name="connsiteX945" fmla="*/ 1688774 w 6096001"/>
              <a:gd name="connsiteY945" fmla="*/ 1881164 h 6858000"/>
              <a:gd name="connsiteX946" fmla="*/ 1708532 w 6096001"/>
              <a:gd name="connsiteY946" fmla="*/ 1889899 h 6858000"/>
              <a:gd name="connsiteX947" fmla="*/ 1746761 w 6096001"/>
              <a:gd name="connsiteY947" fmla="*/ 1893926 h 6858000"/>
              <a:gd name="connsiteX948" fmla="*/ 1792811 w 6096001"/>
              <a:gd name="connsiteY948" fmla="*/ 1900552 h 6858000"/>
              <a:gd name="connsiteX949" fmla="*/ 1887045 w 6096001"/>
              <a:gd name="connsiteY949" fmla="*/ 1936198 h 6858000"/>
              <a:gd name="connsiteX950" fmla="*/ 1914190 w 6096001"/>
              <a:gd name="connsiteY950" fmla="*/ 1943050 h 6858000"/>
              <a:gd name="connsiteX951" fmla="*/ 2039114 w 6096001"/>
              <a:gd name="connsiteY951" fmla="*/ 1943345 h 6858000"/>
              <a:gd name="connsiteX952" fmla="*/ 2055177 w 6096001"/>
              <a:gd name="connsiteY952" fmla="*/ 1953020 h 6858000"/>
              <a:gd name="connsiteX953" fmla="*/ 2078197 w 6096001"/>
              <a:gd name="connsiteY953" fmla="*/ 1955042 h 6858000"/>
              <a:gd name="connsiteX954" fmla="*/ 2097789 w 6096001"/>
              <a:gd name="connsiteY954" fmla="*/ 1962473 h 6858000"/>
              <a:gd name="connsiteX955" fmla="*/ 2098194 w 6096001"/>
              <a:gd name="connsiteY955" fmla="*/ 1962027 h 6858000"/>
              <a:gd name="connsiteX956" fmla="*/ 2136426 w 6096001"/>
              <a:gd name="connsiteY956" fmla="*/ 1966053 h 6858000"/>
              <a:gd name="connsiteX957" fmla="*/ 2146226 w 6096001"/>
              <a:gd name="connsiteY957" fmla="*/ 1949786 h 6858000"/>
              <a:gd name="connsiteX958" fmla="*/ 2154029 w 6096001"/>
              <a:gd name="connsiteY958" fmla="*/ 1962142 h 6858000"/>
              <a:gd name="connsiteX959" fmla="*/ 2156447 w 6096001"/>
              <a:gd name="connsiteY959" fmla="*/ 1978193 h 6858000"/>
              <a:gd name="connsiteX960" fmla="*/ 2157875 w 6096001"/>
              <a:gd name="connsiteY960" fmla="*/ 1979247 h 6858000"/>
              <a:gd name="connsiteX961" fmla="*/ 2192514 w 6096001"/>
              <a:gd name="connsiteY961" fmla="*/ 1978724 h 6858000"/>
              <a:gd name="connsiteX962" fmla="*/ 2205079 w 6096001"/>
              <a:gd name="connsiteY962" fmla="*/ 1981976 h 6858000"/>
              <a:gd name="connsiteX963" fmla="*/ 2155059 w 6096001"/>
              <a:gd name="connsiteY963" fmla="*/ 1942951 h 6858000"/>
              <a:gd name="connsiteX964" fmla="*/ 2153191 w 6096001"/>
              <a:gd name="connsiteY964" fmla="*/ 1943426 h 6858000"/>
              <a:gd name="connsiteX965" fmla="*/ 2145736 w 6096001"/>
              <a:gd name="connsiteY965" fmla="*/ 1937486 h 6858000"/>
              <a:gd name="connsiteX966" fmla="*/ 2044223 w 6096001"/>
              <a:gd name="connsiteY966" fmla="*/ 1921220 h 6858000"/>
              <a:gd name="connsiteX967" fmla="*/ 2031877 w 6096001"/>
              <a:gd name="connsiteY967" fmla="*/ 1899596 h 6858000"/>
              <a:gd name="connsiteX968" fmla="*/ 2014109 w 6096001"/>
              <a:gd name="connsiteY968" fmla="*/ 1928892 h 6858000"/>
              <a:gd name="connsiteX969" fmla="*/ 1989728 w 6096001"/>
              <a:gd name="connsiteY969" fmla="*/ 1889567 h 6858000"/>
              <a:gd name="connsiteX970" fmla="*/ 1977516 w 6096001"/>
              <a:gd name="connsiteY970" fmla="*/ 1887226 h 6858000"/>
              <a:gd name="connsiteX971" fmla="*/ 1977944 w 6096001"/>
              <a:gd name="connsiteY971" fmla="*/ 1891705 h 6858000"/>
              <a:gd name="connsiteX972" fmla="*/ 1939285 w 6096001"/>
              <a:gd name="connsiteY972" fmla="*/ 1883202 h 6858000"/>
              <a:gd name="connsiteX973" fmla="*/ 1915407 w 6096001"/>
              <a:gd name="connsiteY973" fmla="*/ 1870927 h 6858000"/>
              <a:gd name="connsiteX974" fmla="*/ 1886978 w 6096001"/>
              <a:gd name="connsiteY974" fmla="*/ 1850640 h 6858000"/>
              <a:gd name="connsiteX975" fmla="*/ 1846332 w 6096001"/>
              <a:gd name="connsiteY975" fmla="*/ 1860993 h 6858000"/>
              <a:gd name="connsiteX976" fmla="*/ 1851585 w 6096001"/>
              <a:gd name="connsiteY976" fmla="*/ 1836709 h 6858000"/>
              <a:gd name="connsiteX977" fmla="*/ 1797292 w 6096001"/>
              <a:gd name="connsiteY977" fmla="*/ 1823008 h 6858000"/>
              <a:gd name="connsiteX978" fmla="*/ 1790758 w 6096001"/>
              <a:gd name="connsiteY978" fmla="*/ 1833851 h 6858000"/>
              <a:gd name="connsiteX979" fmla="*/ 1777966 w 6096001"/>
              <a:gd name="connsiteY979" fmla="*/ 1818752 h 6858000"/>
              <a:gd name="connsiteX980" fmla="*/ 1762331 w 6096001"/>
              <a:gd name="connsiteY980" fmla="*/ 1813561 h 6858000"/>
              <a:gd name="connsiteX981" fmla="*/ 1737747 w 6096001"/>
              <a:gd name="connsiteY981" fmla="*/ 1833588 h 6858000"/>
              <a:gd name="connsiteX982" fmla="*/ 1707762 w 6096001"/>
              <a:gd name="connsiteY982" fmla="*/ 1836638 h 6858000"/>
              <a:gd name="connsiteX983" fmla="*/ 1673502 w 6096001"/>
              <a:gd name="connsiteY983" fmla="*/ 1794889 h 6858000"/>
              <a:gd name="connsiteX984" fmla="*/ 1691974 w 6096001"/>
              <a:gd name="connsiteY984" fmla="*/ 1790180 h 6858000"/>
              <a:gd name="connsiteX985" fmla="*/ 1686998 w 6096001"/>
              <a:gd name="connsiteY985" fmla="*/ 1777685 h 6858000"/>
              <a:gd name="connsiteX986" fmla="*/ 1636399 w 6096001"/>
              <a:gd name="connsiteY986" fmla="*/ 1763043 h 6858000"/>
              <a:gd name="connsiteX987" fmla="*/ 1643363 w 6096001"/>
              <a:gd name="connsiteY987" fmla="*/ 1756679 h 6858000"/>
              <a:gd name="connsiteX988" fmla="*/ 1669227 w 6096001"/>
              <a:gd name="connsiteY988" fmla="*/ 1750093 h 6858000"/>
              <a:gd name="connsiteX989" fmla="*/ 1700770 w 6096001"/>
              <a:gd name="connsiteY989" fmla="*/ 1723697 h 6858000"/>
              <a:gd name="connsiteX990" fmla="*/ 1728343 w 6096001"/>
              <a:gd name="connsiteY990" fmla="*/ 1735029 h 6858000"/>
              <a:gd name="connsiteX991" fmla="*/ 1736438 w 6096001"/>
              <a:gd name="connsiteY991" fmla="*/ 1700843 h 6858000"/>
              <a:gd name="connsiteX992" fmla="*/ 1663240 w 6096001"/>
              <a:gd name="connsiteY992" fmla="*/ 1687370 h 6858000"/>
              <a:gd name="connsiteX993" fmla="*/ 1564031 w 6096001"/>
              <a:gd name="connsiteY993" fmla="*/ 1639224 h 6858000"/>
              <a:gd name="connsiteX994" fmla="*/ 1501065 w 6096001"/>
              <a:gd name="connsiteY994" fmla="*/ 1613966 h 6858000"/>
              <a:gd name="connsiteX995" fmla="*/ 1472790 w 6096001"/>
              <a:gd name="connsiteY995" fmla="*/ 1634935 h 6858000"/>
              <a:gd name="connsiteX996" fmla="*/ 1484299 w 6096001"/>
              <a:gd name="connsiteY996" fmla="*/ 1636595 h 6858000"/>
              <a:gd name="connsiteX997" fmla="*/ 1620890 w 6096001"/>
              <a:gd name="connsiteY997" fmla="*/ 1679805 h 6858000"/>
              <a:gd name="connsiteX998" fmla="*/ 1623026 w 6096001"/>
              <a:gd name="connsiteY998" fmla="*/ 1702204 h 6858000"/>
              <a:gd name="connsiteX999" fmla="*/ 1610108 w 6096001"/>
              <a:gd name="connsiteY999" fmla="*/ 1765151 h 6858000"/>
              <a:gd name="connsiteX1000" fmla="*/ 1513462 w 6096001"/>
              <a:gd name="connsiteY1000" fmla="*/ 1743888 h 6858000"/>
              <a:gd name="connsiteX1001" fmla="*/ 1466712 w 6096001"/>
              <a:gd name="connsiteY1001" fmla="*/ 1769563 h 6858000"/>
              <a:gd name="connsiteX1002" fmla="*/ 1471108 w 6096001"/>
              <a:gd name="connsiteY1002" fmla="*/ 1736322 h 6858000"/>
              <a:gd name="connsiteX1003" fmla="*/ 1395074 w 6096001"/>
              <a:gd name="connsiteY1003" fmla="*/ 1732745 h 6858000"/>
              <a:gd name="connsiteX1004" fmla="*/ 1418800 w 6096001"/>
              <a:gd name="connsiteY1004" fmla="*/ 1703760 h 6858000"/>
              <a:gd name="connsiteX1005" fmla="*/ 1453338 w 6096001"/>
              <a:gd name="connsiteY1005" fmla="*/ 1708726 h 6858000"/>
              <a:gd name="connsiteX1006" fmla="*/ 1463136 w 6096001"/>
              <a:gd name="connsiteY1006" fmla="*/ 1692462 h 6858000"/>
              <a:gd name="connsiteX1007" fmla="*/ 1473091 w 6096001"/>
              <a:gd name="connsiteY1007" fmla="*/ 1717462 h 6858000"/>
              <a:gd name="connsiteX1008" fmla="*/ 1538473 w 6096001"/>
              <a:gd name="connsiteY1008" fmla="*/ 1728337 h 6858000"/>
              <a:gd name="connsiteX1009" fmla="*/ 1552824 w 6096001"/>
              <a:gd name="connsiteY1009" fmla="*/ 1720089 h 6858000"/>
              <a:gd name="connsiteX1010" fmla="*/ 1569589 w 6096001"/>
              <a:gd name="connsiteY1010" fmla="*/ 1697464 h 6858000"/>
              <a:gd name="connsiteX1011" fmla="*/ 1548976 w 6096001"/>
              <a:gd name="connsiteY1011" fmla="*/ 1679768 h 6858000"/>
              <a:gd name="connsiteX1012" fmla="*/ 1470099 w 6096001"/>
              <a:gd name="connsiteY1012" fmla="*/ 1686099 h 6858000"/>
              <a:gd name="connsiteX1013" fmla="*/ 1371744 w 6096001"/>
              <a:gd name="connsiteY1013" fmla="*/ 1646912 h 6858000"/>
              <a:gd name="connsiteX1014" fmla="*/ 1295283 w 6096001"/>
              <a:gd name="connsiteY1014" fmla="*/ 1638859 h 6858000"/>
              <a:gd name="connsiteX1015" fmla="*/ 1237994 w 6096001"/>
              <a:gd name="connsiteY1015" fmla="*/ 1593798 h 6858000"/>
              <a:gd name="connsiteX1016" fmla="*/ 1161109 w 6096001"/>
              <a:gd name="connsiteY1016" fmla="*/ 1581263 h 6858000"/>
              <a:gd name="connsiteX1017" fmla="*/ 1152007 w 6096001"/>
              <a:gd name="connsiteY1017" fmla="*/ 1565226 h 6858000"/>
              <a:gd name="connsiteX1018" fmla="*/ 1138938 w 6096001"/>
              <a:gd name="connsiteY1018" fmla="*/ 1586911 h 6858000"/>
              <a:gd name="connsiteX1019" fmla="*/ 1112067 w 6096001"/>
              <a:gd name="connsiteY1019" fmla="*/ 1543280 h 6858000"/>
              <a:gd name="connsiteX1020" fmla="*/ 1109073 w 6096001"/>
              <a:gd name="connsiteY1020" fmla="*/ 1511921 h 6858000"/>
              <a:gd name="connsiteX1021" fmla="*/ 1205995 w 6096001"/>
              <a:gd name="connsiteY1021" fmla="*/ 1496407 h 6858000"/>
              <a:gd name="connsiteX1022" fmla="*/ 1131946 w 6096001"/>
              <a:gd name="connsiteY1022" fmla="*/ 1473970 h 6858000"/>
              <a:gd name="connsiteX1023" fmla="*/ 1078355 w 6096001"/>
              <a:gd name="connsiteY1023" fmla="*/ 1427971 h 6858000"/>
              <a:gd name="connsiteX1024" fmla="*/ 1030169 w 6096001"/>
              <a:gd name="connsiteY1024" fmla="*/ 1398943 h 6858000"/>
              <a:gd name="connsiteX1025" fmla="*/ 1028459 w 6096001"/>
              <a:gd name="connsiteY1025" fmla="*/ 1381023 h 6858000"/>
              <a:gd name="connsiteX1026" fmla="*/ 982411 w 6096001"/>
              <a:gd name="connsiteY1026" fmla="*/ 1374399 h 6858000"/>
              <a:gd name="connsiteX1027" fmla="*/ 957251 w 6096001"/>
              <a:gd name="connsiteY1027" fmla="*/ 1348691 h 6858000"/>
              <a:gd name="connsiteX1028" fmla="*/ 985097 w 6096001"/>
              <a:gd name="connsiteY1028" fmla="*/ 1323237 h 6858000"/>
              <a:gd name="connsiteX1029" fmla="*/ 994900 w 6096001"/>
              <a:gd name="connsiteY1029" fmla="*/ 1306971 h 6858000"/>
              <a:gd name="connsiteX1030" fmla="*/ 1086571 w 6096001"/>
              <a:gd name="connsiteY1030" fmla="*/ 1315741 h 6858000"/>
              <a:gd name="connsiteX1031" fmla="*/ 1093534 w 6096001"/>
              <a:gd name="connsiteY1031" fmla="*/ 1309376 h 6858000"/>
              <a:gd name="connsiteX1032" fmla="*/ 1065958 w 6096001"/>
              <a:gd name="connsiteY1032" fmla="*/ 1298047 h 6858000"/>
              <a:gd name="connsiteX1033" fmla="*/ 1054019 w 6096001"/>
              <a:gd name="connsiteY1033" fmla="*/ 1291910 h 6858000"/>
              <a:gd name="connsiteX1034" fmla="*/ 1030569 w 6096001"/>
              <a:gd name="connsiteY1034" fmla="*/ 1284119 h 6858000"/>
              <a:gd name="connsiteX1035" fmla="*/ 1021469 w 6096001"/>
              <a:gd name="connsiteY1035" fmla="*/ 1268083 h 6858000"/>
              <a:gd name="connsiteX1036" fmla="*/ 1013499 w 6096001"/>
              <a:gd name="connsiteY1036" fmla="*/ 1224224 h 6858000"/>
              <a:gd name="connsiteX1037" fmla="*/ 982659 w 6096001"/>
              <a:gd name="connsiteY1037" fmla="*/ 1218313 h 6858000"/>
              <a:gd name="connsiteX1038" fmla="*/ 957067 w 6096001"/>
              <a:gd name="connsiteY1038" fmla="*/ 1188123 h 6858000"/>
              <a:gd name="connsiteX1039" fmla="*/ 940150 w 6096001"/>
              <a:gd name="connsiteY1039" fmla="*/ 1169488 h 6858000"/>
              <a:gd name="connsiteX1040" fmla="*/ 925798 w 6096001"/>
              <a:gd name="connsiteY1040" fmla="*/ 1177733 h 6858000"/>
              <a:gd name="connsiteX1041" fmla="*/ 921951 w 6096001"/>
              <a:gd name="connsiteY1041" fmla="*/ 1137413 h 6858000"/>
              <a:gd name="connsiteX1042" fmla="*/ 978231 w 6096001"/>
              <a:gd name="connsiteY1042" fmla="*/ 1132252 h 6858000"/>
              <a:gd name="connsiteX1043" fmla="*/ 965008 w 6096001"/>
              <a:gd name="connsiteY1043" fmla="*/ 1112674 h 6858000"/>
              <a:gd name="connsiteX1044" fmla="*/ 919814 w 6096001"/>
              <a:gd name="connsiteY1044" fmla="*/ 1115011 h 6858000"/>
              <a:gd name="connsiteX1045" fmla="*/ 891814 w 6096001"/>
              <a:gd name="connsiteY1045" fmla="*/ 1099203 h 6858000"/>
              <a:gd name="connsiteX1046" fmla="*/ 837522 w 6096001"/>
              <a:gd name="connsiteY1046" fmla="*/ 1085503 h 6858000"/>
              <a:gd name="connsiteX1047" fmla="*/ 807960 w 6096001"/>
              <a:gd name="connsiteY1047" fmla="*/ 1093033 h 6858000"/>
              <a:gd name="connsiteX1048" fmla="*/ 765607 w 6096001"/>
              <a:gd name="connsiteY1048" fmla="*/ 1085464 h 6858000"/>
              <a:gd name="connsiteX1049" fmla="*/ 744139 w 6096001"/>
              <a:gd name="connsiteY1049" fmla="*/ 1058810 h 6858000"/>
              <a:gd name="connsiteX1050" fmla="*/ 708321 w 6096001"/>
              <a:gd name="connsiteY1050" fmla="*/ 1040405 h 6858000"/>
              <a:gd name="connsiteX1051" fmla="*/ 715988 w 6096001"/>
              <a:gd name="connsiteY1051" fmla="*/ 1001740 h 6858000"/>
              <a:gd name="connsiteX1052" fmla="*/ 796146 w 6096001"/>
              <a:gd name="connsiteY1052" fmla="*/ 1008852 h 6858000"/>
              <a:gd name="connsiteX1053" fmla="*/ 816328 w 6096001"/>
              <a:gd name="connsiteY1053" fmla="*/ 1022066 h 6858000"/>
              <a:gd name="connsiteX1054" fmla="*/ 834101 w 6096001"/>
              <a:gd name="connsiteY1054" fmla="*/ 1049660 h 6858000"/>
              <a:gd name="connsiteX1055" fmla="*/ 872756 w 6096001"/>
              <a:gd name="connsiteY1055" fmla="*/ 1058166 h 6858000"/>
              <a:gd name="connsiteX1056" fmla="*/ 871049 w 6096001"/>
              <a:gd name="connsiteY1056" fmla="*/ 1040248 h 6858000"/>
              <a:gd name="connsiteX1057" fmla="*/ 891233 w 6096001"/>
              <a:gd name="connsiteY1057" fmla="*/ 1053459 h 6858000"/>
              <a:gd name="connsiteX1058" fmla="*/ 928182 w 6096001"/>
              <a:gd name="connsiteY1058" fmla="*/ 1044046 h 6858000"/>
              <a:gd name="connsiteX1059" fmla="*/ 949648 w 6096001"/>
              <a:gd name="connsiteY1059" fmla="*/ 1070702 h 6858000"/>
              <a:gd name="connsiteX1060" fmla="*/ 982902 w 6096001"/>
              <a:gd name="connsiteY1060" fmla="*/ 1062226 h 6858000"/>
              <a:gd name="connsiteX1061" fmla="*/ 1015453 w 6096001"/>
              <a:gd name="connsiteY1061" fmla="*/ 1086056 h 6858000"/>
              <a:gd name="connsiteX1062" fmla="*/ 1046293 w 6096001"/>
              <a:gd name="connsiteY1062" fmla="*/ 1091964 h 6858000"/>
              <a:gd name="connsiteX1063" fmla="*/ 1127582 w 6096001"/>
              <a:gd name="connsiteY1063" fmla="*/ 1071256 h 6858000"/>
              <a:gd name="connsiteX1064" fmla="*/ 1180593 w 6096001"/>
              <a:gd name="connsiteY1064" fmla="*/ 1071517 h 6858000"/>
              <a:gd name="connsiteX1065" fmla="*/ 1211862 w 6096001"/>
              <a:gd name="connsiteY1065" fmla="*/ 1081908 h 6858000"/>
              <a:gd name="connsiteX1066" fmla="*/ 1243403 w 6096001"/>
              <a:gd name="connsiteY1066" fmla="*/ 1055516 h 6858000"/>
              <a:gd name="connsiteX1067" fmla="*/ 1172623 w 6096001"/>
              <a:gd name="connsiteY1067" fmla="*/ 1027662 h 6858000"/>
              <a:gd name="connsiteX1068" fmla="*/ 1112925 w 6096001"/>
              <a:gd name="connsiteY1068" fmla="*/ 996978 h 6858000"/>
              <a:gd name="connsiteX1069" fmla="*/ 1064895 w 6096001"/>
              <a:gd name="connsiteY1069" fmla="*/ 1009213 h 6858000"/>
              <a:gd name="connsiteX1070" fmla="*/ 918350 w 6096001"/>
              <a:gd name="connsiteY1070" fmla="*/ 941006 h 6858000"/>
              <a:gd name="connsiteX1071" fmla="*/ 884794 w 6096001"/>
              <a:gd name="connsiteY1071" fmla="*/ 866955 h 6858000"/>
              <a:gd name="connsiteX1072" fmla="*/ 844147 w 6096001"/>
              <a:gd name="connsiteY1072" fmla="*/ 877308 h 6858000"/>
              <a:gd name="connsiteX1073" fmla="*/ 842865 w 6096001"/>
              <a:gd name="connsiteY1073" fmla="*/ 863869 h 6858000"/>
              <a:gd name="connsiteX1074" fmla="*/ 863325 w 6096001"/>
              <a:gd name="connsiteY1074" fmla="*/ 840302 h 6858000"/>
              <a:gd name="connsiteX1075" fmla="*/ 894165 w 6096001"/>
              <a:gd name="connsiteY1075" fmla="*/ 846211 h 6858000"/>
              <a:gd name="connsiteX1076" fmla="*/ 918749 w 6096001"/>
              <a:gd name="connsiteY1076" fmla="*/ 826178 h 6858000"/>
              <a:gd name="connsiteX1077" fmla="*/ 907665 w 6096001"/>
              <a:gd name="connsiteY1077" fmla="*/ 829002 h 6858000"/>
              <a:gd name="connsiteX1078" fmla="*/ 846683 w 6096001"/>
              <a:gd name="connsiteY1078" fmla="*/ 784885 h 6858000"/>
              <a:gd name="connsiteX1079" fmla="*/ 804332 w 6096001"/>
              <a:gd name="connsiteY1079" fmla="*/ 777320 h 6858000"/>
              <a:gd name="connsiteX1080" fmla="*/ 786556 w 6096001"/>
              <a:gd name="connsiteY1080" fmla="*/ 749723 h 6858000"/>
              <a:gd name="connsiteX1081" fmla="*/ 747899 w 6096001"/>
              <a:gd name="connsiteY1081" fmla="*/ 741220 h 6858000"/>
              <a:gd name="connsiteX1082" fmla="*/ 718340 w 6096001"/>
              <a:gd name="connsiteY1082" fmla="*/ 748750 h 6858000"/>
              <a:gd name="connsiteX1083" fmla="*/ 705547 w 6096001"/>
              <a:gd name="connsiteY1083" fmla="*/ 733653 h 6858000"/>
              <a:gd name="connsiteX1084" fmla="*/ 642151 w 6096001"/>
              <a:gd name="connsiteY1084" fmla="*/ 703915 h 6858000"/>
              <a:gd name="connsiteX1085" fmla="*/ 557722 w 6096001"/>
              <a:gd name="connsiteY1085" fmla="*/ 652003 h 6858000"/>
              <a:gd name="connsiteX1086" fmla="*/ 523185 w 6096001"/>
              <a:gd name="connsiteY1086" fmla="*/ 647034 h 6858000"/>
              <a:gd name="connsiteX1087" fmla="*/ 456952 w 6096001"/>
              <a:gd name="connsiteY1087" fmla="*/ 627199 h 6858000"/>
              <a:gd name="connsiteX1088" fmla="*/ 440890 w 6096001"/>
              <a:gd name="connsiteY1088" fmla="*/ 617522 h 6858000"/>
              <a:gd name="connsiteX1089" fmla="*/ 443305 w 6096001"/>
              <a:gd name="connsiteY1089" fmla="*/ 603141 h 6858000"/>
              <a:gd name="connsiteX1090" fmla="*/ 481533 w 6096001"/>
              <a:gd name="connsiteY1090" fmla="*/ 607169 h 6858000"/>
              <a:gd name="connsiteX1091" fmla="*/ 516070 w 6096001"/>
              <a:gd name="connsiteY1091" fmla="*/ 612135 h 6858000"/>
              <a:gd name="connsiteX1092" fmla="*/ 551035 w 6096001"/>
              <a:gd name="connsiteY1092" fmla="*/ 621583 h 6858000"/>
              <a:gd name="connsiteX1093" fmla="*/ 597079 w 6096001"/>
              <a:gd name="connsiteY1093" fmla="*/ 628210 h 6858000"/>
              <a:gd name="connsiteX1094" fmla="*/ 852058 w 6096001"/>
              <a:gd name="connsiteY1094" fmla="*/ 682557 h 6858000"/>
              <a:gd name="connsiteX1095" fmla="*/ 923543 w 6096001"/>
              <a:gd name="connsiteY1095" fmla="*/ 678112 h 6858000"/>
              <a:gd name="connsiteX1096" fmla="*/ 947422 w 6096001"/>
              <a:gd name="connsiteY1096" fmla="*/ 690386 h 6858000"/>
              <a:gd name="connsiteX1097" fmla="*/ 993470 w 6096001"/>
              <a:gd name="connsiteY1097" fmla="*/ 697010 h 6858000"/>
              <a:gd name="connsiteX1098" fmla="*/ 1032556 w 6096001"/>
              <a:gd name="connsiteY1098" fmla="*/ 709996 h 6858000"/>
              <a:gd name="connsiteX1099" fmla="*/ 1060130 w 6096001"/>
              <a:gd name="connsiteY1099" fmla="*/ 721325 h 6858000"/>
              <a:gd name="connsiteX1100" fmla="*/ 1078177 w 6096001"/>
              <a:gd name="connsiteY1100" fmla="*/ 712138 h 6858000"/>
              <a:gd name="connsiteX1101" fmla="*/ 1196565 w 6096001"/>
              <a:gd name="connsiteY1101" fmla="*/ 723280 h 6858000"/>
              <a:gd name="connsiteX1102" fmla="*/ 1209360 w 6096001"/>
              <a:gd name="connsiteY1102" fmla="*/ 738372 h 6858000"/>
              <a:gd name="connsiteX1103" fmla="*/ 1229116 w 6096001"/>
              <a:gd name="connsiteY1103" fmla="*/ 747107 h 6858000"/>
              <a:gd name="connsiteX1104" fmla="*/ 1267346 w 6096001"/>
              <a:gd name="connsiteY1104" fmla="*/ 751134 h 6858000"/>
              <a:gd name="connsiteX1105" fmla="*/ 1313398 w 6096001"/>
              <a:gd name="connsiteY1105" fmla="*/ 757760 h 6858000"/>
              <a:gd name="connsiteX1106" fmla="*/ 1407630 w 6096001"/>
              <a:gd name="connsiteY1106" fmla="*/ 793405 h 6858000"/>
              <a:gd name="connsiteX1107" fmla="*/ 1434777 w 6096001"/>
              <a:gd name="connsiteY1107" fmla="*/ 800256 h 6858000"/>
              <a:gd name="connsiteX1108" fmla="*/ 1526671 w 6096001"/>
              <a:gd name="connsiteY1108" fmla="*/ 803948 h 6858000"/>
              <a:gd name="connsiteX1109" fmla="*/ 1538010 w 6096001"/>
              <a:gd name="connsiteY1109" fmla="*/ 802779 h 6858000"/>
              <a:gd name="connsiteX1110" fmla="*/ 1536199 w 6096001"/>
              <a:gd name="connsiteY1110" fmla="*/ 799992 h 6858000"/>
              <a:gd name="connsiteX1111" fmla="*/ 1483699 w 6096001"/>
              <a:gd name="connsiteY1111" fmla="*/ 788604 h 6858000"/>
              <a:gd name="connsiteX1112" fmla="*/ 1443541 w 6096001"/>
              <a:gd name="connsiteY1112" fmla="*/ 798834 h 6858000"/>
              <a:gd name="connsiteX1113" fmla="*/ 1434311 w 6096001"/>
              <a:gd name="connsiteY1113" fmla="*/ 788021 h 6858000"/>
              <a:gd name="connsiteX1114" fmla="*/ 1426976 w 6096001"/>
              <a:gd name="connsiteY1114" fmla="*/ 788776 h 6858000"/>
              <a:gd name="connsiteX1115" fmla="*/ 1422349 w 6096001"/>
              <a:gd name="connsiteY1115" fmla="*/ 778578 h 6858000"/>
              <a:gd name="connsiteX1116" fmla="*/ 1403250 w 6096001"/>
              <a:gd name="connsiteY1116" fmla="*/ 779011 h 6858000"/>
              <a:gd name="connsiteX1117" fmla="*/ 1340096 w 6096001"/>
              <a:gd name="connsiteY1117" fmla="*/ 738511 h 6858000"/>
              <a:gd name="connsiteX1118" fmla="*/ 1225459 w 6096001"/>
              <a:gd name="connsiteY1118" fmla="*/ 668653 h 6858000"/>
              <a:gd name="connsiteX1119" fmla="*/ 1178552 w 6096001"/>
              <a:gd name="connsiteY1119" fmla="*/ 662031 h 6858000"/>
              <a:gd name="connsiteX1120" fmla="*/ 1088607 w 6096001"/>
              <a:gd name="connsiteY1120" fmla="*/ 635416 h 6858000"/>
              <a:gd name="connsiteX1121" fmla="*/ 1066801 w 6096001"/>
              <a:gd name="connsiteY1121" fmla="*/ 622396 h 6858000"/>
              <a:gd name="connsiteX1122" fmla="*/ 1070090 w 6096001"/>
              <a:gd name="connsiteY1122" fmla="*/ 602985 h 6858000"/>
              <a:gd name="connsiteX1123" fmla="*/ 1122016 w 6096001"/>
              <a:gd name="connsiteY1123" fmla="*/ 608330 h 6858000"/>
              <a:gd name="connsiteX1124" fmla="*/ 1168920 w 6096001"/>
              <a:gd name="connsiteY1124" fmla="*/ 614955 h 6858000"/>
              <a:gd name="connsiteX1125" fmla="*/ 1216402 w 6096001"/>
              <a:gd name="connsiteY1125" fmla="*/ 627623 h 6858000"/>
              <a:gd name="connsiteX1126" fmla="*/ 1278943 w 6096001"/>
              <a:gd name="connsiteY1126" fmla="*/ 636456 h 6858000"/>
              <a:gd name="connsiteX1127" fmla="*/ 1551259 w 6096001"/>
              <a:gd name="connsiteY1127" fmla="*/ 671556 h 6858000"/>
              <a:gd name="connsiteX1128" fmla="*/ 1567548 w 6096001"/>
              <a:gd name="connsiteY1128" fmla="*/ 679846 h 6858000"/>
              <a:gd name="connsiteX1129" fmla="*/ 1581769 w 6096001"/>
              <a:gd name="connsiteY1129" fmla="*/ 678333 h 6858000"/>
              <a:gd name="connsiteX1130" fmla="*/ 1625854 w 6096001"/>
              <a:gd name="connsiteY1130" fmla="*/ 663811 h 6858000"/>
              <a:gd name="connsiteX1131" fmla="*/ 1525295 w 6096001"/>
              <a:gd name="connsiteY1131" fmla="*/ 633709 h 6858000"/>
              <a:gd name="connsiteX1132" fmla="*/ 1452541 w 6096001"/>
              <a:gd name="connsiteY1132" fmla="*/ 571754 h 6858000"/>
              <a:gd name="connsiteX1133" fmla="*/ 1387116 w 6096001"/>
              <a:gd name="connsiteY1133" fmla="*/ 532702 h 6858000"/>
              <a:gd name="connsiteX1134" fmla="*/ 1384810 w 6096001"/>
              <a:gd name="connsiteY1134" fmla="*/ 508525 h 6858000"/>
              <a:gd name="connsiteX1135" fmla="*/ 1322269 w 6096001"/>
              <a:gd name="connsiteY1135" fmla="*/ 499692 h 6858000"/>
              <a:gd name="connsiteX1136" fmla="*/ 1288115 w 6096001"/>
              <a:gd name="connsiteY1136" fmla="*/ 465057 h 6858000"/>
              <a:gd name="connsiteX1137" fmla="*/ 1325964 w 6096001"/>
              <a:gd name="connsiteY1137" fmla="*/ 430646 h 6858000"/>
              <a:gd name="connsiteX1138" fmla="*/ 1339293 w 6096001"/>
              <a:gd name="connsiteY1138" fmla="*/ 408676 h 6858000"/>
              <a:gd name="connsiteX1139" fmla="*/ 1463798 w 6096001"/>
              <a:gd name="connsiteY1139" fmla="*/ 420298 h 6858000"/>
              <a:gd name="connsiteX1140" fmla="*/ 1473261 w 6096001"/>
              <a:gd name="connsiteY1140" fmla="*/ 411694 h 6858000"/>
              <a:gd name="connsiteX1141" fmla="*/ 1435817 w 6096001"/>
              <a:gd name="connsiteY1141" fmla="*/ 396466 h 6858000"/>
              <a:gd name="connsiteX1142" fmla="*/ 1419604 w 6096001"/>
              <a:gd name="connsiteY1142" fmla="*/ 388213 h 6858000"/>
              <a:gd name="connsiteX1143" fmla="*/ 1387758 w 6096001"/>
              <a:gd name="connsiteY1143" fmla="*/ 377755 h 6858000"/>
              <a:gd name="connsiteX1144" fmla="*/ 1375410 w 6096001"/>
              <a:gd name="connsiteY1144" fmla="*/ 356135 h 6858000"/>
              <a:gd name="connsiteX1145" fmla="*/ 1364625 w 6096001"/>
              <a:gd name="connsiteY1145" fmla="*/ 296968 h 6858000"/>
              <a:gd name="connsiteX1146" fmla="*/ 1322739 w 6096001"/>
              <a:gd name="connsiteY1146" fmla="*/ 289066 h 6858000"/>
              <a:gd name="connsiteX1147" fmla="*/ 1288009 w 6096001"/>
              <a:gd name="connsiteY1147" fmla="*/ 248385 h 6858000"/>
              <a:gd name="connsiteX1148" fmla="*/ 1265044 w 6096001"/>
              <a:gd name="connsiteY1148" fmla="*/ 223278 h 6858000"/>
              <a:gd name="connsiteX1149" fmla="*/ 1245543 w 6096001"/>
              <a:gd name="connsiteY1149" fmla="*/ 234436 h 6858000"/>
              <a:gd name="connsiteX1150" fmla="*/ 1240353 w 6096001"/>
              <a:gd name="connsiteY1150" fmla="*/ 180039 h 6858000"/>
              <a:gd name="connsiteX1151" fmla="*/ 1316800 w 6096001"/>
              <a:gd name="connsiteY1151" fmla="*/ 172945 h 6858000"/>
              <a:gd name="connsiteX1152" fmla="*/ 1298858 w 6096001"/>
              <a:gd name="connsiteY1152" fmla="*/ 146557 h 6858000"/>
              <a:gd name="connsiteX1153" fmla="*/ 1237468 w 6096001"/>
              <a:gd name="connsiteY1153" fmla="*/ 149813 h 6858000"/>
              <a:gd name="connsiteX1154" fmla="*/ 1199450 w 6096001"/>
              <a:gd name="connsiteY1154" fmla="*/ 128544 h 6858000"/>
              <a:gd name="connsiteX1155" fmla="*/ 1125715 w 6096001"/>
              <a:gd name="connsiteY1155" fmla="*/ 110183 h 6858000"/>
              <a:gd name="connsiteX1156" fmla="*/ 1085558 w 6096001"/>
              <a:gd name="connsiteY1156" fmla="*/ 120413 h 6858000"/>
              <a:gd name="connsiteX1157" fmla="*/ 1028039 w 6096001"/>
              <a:gd name="connsiteY1157" fmla="*/ 110300 h 6858000"/>
              <a:gd name="connsiteX1158" fmla="*/ 998902 w 6096001"/>
              <a:gd name="connsiteY1158" fmla="*/ 74385 h 6858000"/>
              <a:gd name="connsiteX1159" fmla="*/ 950267 w 6096001"/>
              <a:gd name="connsiteY1159" fmla="*/ 49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Lst>
            <a:rect l="l" t="t" r="r" b="b"/>
            <a:pathLst>
              <a:path w="6096001" h="6858000">
                <a:moveTo>
                  <a:pt x="3142414" y="6480624"/>
                </a:moveTo>
                <a:lnTo>
                  <a:pt x="3142227" y="6480917"/>
                </a:lnTo>
                <a:lnTo>
                  <a:pt x="3141666" y="6482646"/>
                </a:lnTo>
                <a:lnTo>
                  <a:pt x="3143110" y="6480811"/>
                </a:lnTo>
                <a:close/>
                <a:moveTo>
                  <a:pt x="2189409" y="6171374"/>
                </a:moveTo>
                <a:lnTo>
                  <a:pt x="2172150" y="6181243"/>
                </a:lnTo>
                <a:lnTo>
                  <a:pt x="2171981" y="6192321"/>
                </a:lnTo>
                <a:close/>
                <a:moveTo>
                  <a:pt x="2211789" y="6098957"/>
                </a:moveTo>
                <a:lnTo>
                  <a:pt x="2201369" y="6104499"/>
                </a:lnTo>
                <a:lnTo>
                  <a:pt x="2185496" y="6114711"/>
                </a:lnTo>
                <a:lnTo>
                  <a:pt x="2172861" y="6133280"/>
                </a:lnTo>
                <a:lnTo>
                  <a:pt x="2196085" y="6154589"/>
                </a:lnTo>
                <a:lnTo>
                  <a:pt x="2196539" y="6124070"/>
                </a:lnTo>
                <a:cubicBezTo>
                  <a:pt x="2205932" y="6125616"/>
                  <a:pt x="2215389" y="6122806"/>
                  <a:pt x="2215518" y="6114084"/>
                </a:cubicBezTo>
                <a:cubicBezTo>
                  <a:pt x="2215584" y="6109722"/>
                  <a:pt x="2214494" y="6104080"/>
                  <a:pt x="2212209" y="6099334"/>
                </a:cubicBezTo>
                <a:close/>
                <a:moveTo>
                  <a:pt x="2297696" y="5970271"/>
                </a:moveTo>
                <a:lnTo>
                  <a:pt x="2282185" y="5992763"/>
                </a:lnTo>
                <a:lnTo>
                  <a:pt x="2274838" y="6016135"/>
                </a:lnTo>
                <a:lnTo>
                  <a:pt x="2287652" y="6012326"/>
                </a:lnTo>
                <a:cubicBezTo>
                  <a:pt x="2287912" y="5994887"/>
                  <a:pt x="2292806" y="5982579"/>
                  <a:pt x="2297696" y="5970271"/>
                </a:cubicBezTo>
                <a:close/>
                <a:moveTo>
                  <a:pt x="2264586" y="5892265"/>
                </a:moveTo>
                <a:lnTo>
                  <a:pt x="2269293" y="5895493"/>
                </a:lnTo>
                <a:lnTo>
                  <a:pt x="2270329" y="5894795"/>
                </a:lnTo>
                <a:close/>
                <a:moveTo>
                  <a:pt x="1241335" y="5604463"/>
                </a:moveTo>
                <a:lnTo>
                  <a:pt x="1232570" y="5648100"/>
                </a:lnTo>
                <a:lnTo>
                  <a:pt x="1185049" y="5657501"/>
                </a:lnTo>
                <a:lnTo>
                  <a:pt x="1161826" y="5684126"/>
                </a:lnTo>
                <a:lnTo>
                  <a:pt x="1177591" y="5696989"/>
                </a:lnTo>
                <a:lnTo>
                  <a:pt x="1237551" y="5679509"/>
                </a:lnTo>
                <a:cubicBezTo>
                  <a:pt x="1246971" y="5677106"/>
                  <a:pt x="1253173" y="5672155"/>
                  <a:pt x="1257411" y="5666053"/>
                </a:cubicBezTo>
                <a:cubicBezTo>
                  <a:pt x="1270127" y="5647743"/>
                  <a:pt x="1265213" y="5619069"/>
                  <a:pt x="1276768" y="5617756"/>
                </a:cubicBezTo>
                <a:lnTo>
                  <a:pt x="1245599" y="5606645"/>
                </a:lnTo>
                <a:close/>
                <a:moveTo>
                  <a:pt x="1972628" y="5405187"/>
                </a:moveTo>
                <a:lnTo>
                  <a:pt x="1972366" y="5405411"/>
                </a:lnTo>
                <a:lnTo>
                  <a:pt x="1971338" y="5406891"/>
                </a:lnTo>
                <a:lnTo>
                  <a:pt x="1973240" y="5405579"/>
                </a:lnTo>
                <a:close/>
                <a:moveTo>
                  <a:pt x="1363848" y="4584535"/>
                </a:moveTo>
                <a:lnTo>
                  <a:pt x="1367022" y="4586155"/>
                </a:lnTo>
                <a:lnTo>
                  <a:pt x="1368845" y="4585383"/>
                </a:lnTo>
                <a:close/>
                <a:moveTo>
                  <a:pt x="1342747" y="4525641"/>
                </a:moveTo>
                <a:lnTo>
                  <a:pt x="1316916" y="4560558"/>
                </a:lnTo>
                <a:cubicBezTo>
                  <a:pt x="1311345" y="4562521"/>
                  <a:pt x="1300210" y="4566455"/>
                  <a:pt x="1298906" y="4570602"/>
                </a:cubicBezTo>
                <a:cubicBezTo>
                  <a:pt x="1297603" y="4574745"/>
                  <a:pt x="1301543" y="4577959"/>
                  <a:pt x="1306877" y="4580684"/>
                </a:cubicBezTo>
                <a:cubicBezTo>
                  <a:pt x="1312212" y="4583411"/>
                  <a:pt x="1318937" y="4585645"/>
                  <a:pt x="1323203" y="4587822"/>
                </a:cubicBezTo>
                <a:cubicBezTo>
                  <a:pt x="1336946" y="4575601"/>
                  <a:pt x="1346427" y="4561199"/>
                  <a:pt x="1364438" y="4551155"/>
                </a:cubicBezTo>
                <a:cubicBezTo>
                  <a:pt x="1355903" y="4546796"/>
                  <a:pt x="1348673" y="4538292"/>
                  <a:pt x="1342747" y="4525641"/>
                </a:cubicBezTo>
                <a:close/>
                <a:moveTo>
                  <a:pt x="1401910" y="4520916"/>
                </a:moveTo>
                <a:lnTo>
                  <a:pt x="1394759" y="4527552"/>
                </a:lnTo>
                <a:cubicBezTo>
                  <a:pt x="1392016" y="4530364"/>
                  <a:pt x="1389972" y="4532930"/>
                  <a:pt x="1389318" y="4535001"/>
                </a:cubicBezTo>
                <a:lnTo>
                  <a:pt x="1390528" y="4534573"/>
                </a:lnTo>
                <a:lnTo>
                  <a:pt x="1403000" y="4523941"/>
                </a:lnTo>
                <a:lnTo>
                  <a:pt x="1401995" y="4522235"/>
                </a:lnTo>
                <a:close/>
                <a:moveTo>
                  <a:pt x="1561619" y="4459447"/>
                </a:moveTo>
                <a:lnTo>
                  <a:pt x="1566291" y="4476420"/>
                </a:lnTo>
                <a:lnTo>
                  <a:pt x="1572954" y="4475447"/>
                </a:lnTo>
                <a:lnTo>
                  <a:pt x="1573159" y="4471957"/>
                </a:lnTo>
                <a:cubicBezTo>
                  <a:pt x="1571632" y="4466967"/>
                  <a:pt x="1568016" y="4462715"/>
                  <a:pt x="1561619" y="4459447"/>
                </a:cubicBezTo>
                <a:close/>
                <a:moveTo>
                  <a:pt x="1529863" y="4447593"/>
                </a:moveTo>
                <a:lnTo>
                  <a:pt x="1527840" y="4447637"/>
                </a:lnTo>
                <a:lnTo>
                  <a:pt x="1527886" y="4451157"/>
                </a:lnTo>
                <a:close/>
                <a:moveTo>
                  <a:pt x="1449550" y="4439630"/>
                </a:moveTo>
                <a:lnTo>
                  <a:pt x="1441925" y="4446409"/>
                </a:lnTo>
                <a:cubicBezTo>
                  <a:pt x="1438019" y="4458844"/>
                  <a:pt x="1423325" y="4489829"/>
                  <a:pt x="1404369" y="4518634"/>
                </a:cubicBezTo>
                <a:cubicBezTo>
                  <a:pt x="1405670" y="4514486"/>
                  <a:pt x="1411240" y="4512521"/>
                  <a:pt x="1416810" y="4510557"/>
                </a:cubicBezTo>
                <a:lnTo>
                  <a:pt x="1430386" y="4509730"/>
                </a:lnTo>
                <a:lnTo>
                  <a:pt x="1434596" y="4507853"/>
                </a:lnTo>
                <a:cubicBezTo>
                  <a:pt x="1452836" y="4500739"/>
                  <a:pt x="1471076" y="4493626"/>
                  <a:pt x="1483824" y="4476732"/>
                </a:cubicBezTo>
                <a:lnTo>
                  <a:pt x="1481946" y="4491205"/>
                </a:lnTo>
                <a:lnTo>
                  <a:pt x="1503461" y="4479050"/>
                </a:lnTo>
                <a:lnTo>
                  <a:pt x="1509257" y="4474153"/>
                </a:lnTo>
                <a:lnTo>
                  <a:pt x="1467624" y="4459195"/>
                </a:lnTo>
                <a:close/>
                <a:moveTo>
                  <a:pt x="1709156" y="4275568"/>
                </a:moveTo>
                <a:lnTo>
                  <a:pt x="1707248" y="4280407"/>
                </a:lnTo>
                <a:lnTo>
                  <a:pt x="1710245" y="4277388"/>
                </a:lnTo>
                <a:close/>
                <a:moveTo>
                  <a:pt x="1163293" y="4160448"/>
                </a:moveTo>
                <a:cubicBezTo>
                  <a:pt x="1160106" y="4164674"/>
                  <a:pt x="1153734" y="4173122"/>
                  <a:pt x="1157784" y="4177505"/>
                </a:cubicBezTo>
                <a:lnTo>
                  <a:pt x="1173119" y="4186433"/>
                </a:lnTo>
                <a:close/>
                <a:moveTo>
                  <a:pt x="1340756" y="4130011"/>
                </a:moveTo>
                <a:cubicBezTo>
                  <a:pt x="1337570" y="4134235"/>
                  <a:pt x="1331195" y="4142684"/>
                  <a:pt x="1339295" y="4151451"/>
                </a:cubicBezTo>
                <a:lnTo>
                  <a:pt x="1347396" y="4160218"/>
                </a:lnTo>
                <a:cubicBezTo>
                  <a:pt x="1353772" y="4151770"/>
                  <a:pt x="1348855" y="4138777"/>
                  <a:pt x="1340756" y="4130011"/>
                </a:cubicBezTo>
                <a:close/>
                <a:moveTo>
                  <a:pt x="1602419" y="4039158"/>
                </a:moveTo>
                <a:cubicBezTo>
                  <a:pt x="1589971" y="4041030"/>
                  <a:pt x="1578170" y="4049359"/>
                  <a:pt x="1568612" y="4062030"/>
                </a:cubicBezTo>
                <a:lnTo>
                  <a:pt x="1565425" y="4066253"/>
                </a:lnTo>
                <a:cubicBezTo>
                  <a:pt x="1565425" y="4066253"/>
                  <a:pt x="1545176" y="4044337"/>
                  <a:pt x="1541989" y="4048559"/>
                </a:cubicBezTo>
                <a:cubicBezTo>
                  <a:pt x="1538801" y="4052785"/>
                  <a:pt x="1568012" y="4092079"/>
                  <a:pt x="1572062" y="4096465"/>
                </a:cubicBezTo>
                <a:lnTo>
                  <a:pt x="1612295" y="4101646"/>
                </a:lnTo>
                <a:cubicBezTo>
                  <a:pt x="1600146" y="4088495"/>
                  <a:pt x="1608843" y="4067216"/>
                  <a:pt x="1615216" y="4058767"/>
                </a:cubicBezTo>
                <a:lnTo>
                  <a:pt x="1640112" y="4055020"/>
                </a:lnTo>
                <a:cubicBezTo>
                  <a:pt x="1627963" y="4041868"/>
                  <a:pt x="1614867" y="4037285"/>
                  <a:pt x="1602419" y="4039158"/>
                </a:cubicBezTo>
                <a:close/>
                <a:moveTo>
                  <a:pt x="1784826" y="3978698"/>
                </a:moveTo>
                <a:cubicBezTo>
                  <a:pt x="1782442" y="3979116"/>
                  <a:pt x="1779989" y="3980539"/>
                  <a:pt x="1777690" y="3982368"/>
                </a:cubicBezTo>
                <a:cubicBezTo>
                  <a:pt x="1773093" y="3986023"/>
                  <a:pt x="1769110" y="3991301"/>
                  <a:pt x="1767515" y="3993414"/>
                </a:cubicBezTo>
                <a:cubicBezTo>
                  <a:pt x="1751584" y="4014535"/>
                  <a:pt x="1726684" y="4018281"/>
                  <a:pt x="1704113" y="4009193"/>
                </a:cubicBezTo>
                <a:cubicBezTo>
                  <a:pt x="1688180" y="4030316"/>
                  <a:pt x="1663284" y="4034059"/>
                  <a:pt x="1647348" y="4055181"/>
                </a:cubicBezTo>
                <a:cubicBezTo>
                  <a:pt x="1693954" y="4051913"/>
                  <a:pt x="1735647" y="4035656"/>
                  <a:pt x="1777343" y="4019399"/>
                </a:cubicBezTo>
                <a:cubicBezTo>
                  <a:pt x="1780528" y="4015174"/>
                  <a:pt x="1795600" y="3985445"/>
                  <a:pt x="1791553" y="3981062"/>
                </a:cubicBezTo>
                <a:cubicBezTo>
                  <a:pt x="1789526" y="3978870"/>
                  <a:pt x="1787210" y="3978281"/>
                  <a:pt x="1784826" y="3978698"/>
                </a:cubicBezTo>
                <a:close/>
                <a:moveTo>
                  <a:pt x="720606" y="3850065"/>
                </a:moveTo>
                <a:cubicBezTo>
                  <a:pt x="717419" y="3854289"/>
                  <a:pt x="715096" y="3867120"/>
                  <a:pt x="719144" y="3871504"/>
                </a:cubicBezTo>
                <a:cubicBezTo>
                  <a:pt x="723195" y="3875888"/>
                  <a:pt x="730432" y="3876048"/>
                  <a:pt x="733617" y="3871823"/>
                </a:cubicBezTo>
                <a:close/>
                <a:moveTo>
                  <a:pt x="762299" y="3833806"/>
                </a:moveTo>
                <a:cubicBezTo>
                  <a:pt x="759113" y="3838031"/>
                  <a:pt x="752739" y="3846479"/>
                  <a:pt x="760838" y="3855248"/>
                </a:cubicBezTo>
                <a:lnTo>
                  <a:pt x="764887" y="3859632"/>
                </a:lnTo>
                <a:cubicBezTo>
                  <a:pt x="771261" y="3851181"/>
                  <a:pt x="770397" y="3842574"/>
                  <a:pt x="762299" y="3833806"/>
                </a:cubicBezTo>
                <a:close/>
                <a:moveTo>
                  <a:pt x="1326222" y="3768948"/>
                </a:moveTo>
                <a:lnTo>
                  <a:pt x="1310286" y="3790068"/>
                </a:lnTo>
                <a:cubicBezTo>
                  <a:pt x="1300726" y="3802742"/>
                  <a:pt x="1308825" y="3811511"/>
                  <a:pt x="1316925" y="3820281"/>
                </a:cubicBezTo>
                <a:close/>
                <a:moveTo>
                  <a:pt x="1390486" y="3761779"/>
                </a:moveTo>
                <a:cubicBezTo>
                  <a:pt x="1387300" y="3766004"/>
                  <a:pt x="1381788" y="3783060"/>
                  <a:pt x="1385840" y="3787445"/>
                </a:cubicBezTo>
                <a:cubicBezTo>
                  <a:pt x="1393937" y="3796210"/>
                  <a:pt x="1400313" y="3787761"/>
                  <a:pt x="1403500" y="3783539"/>
                </a:cubicBezTo>
                <a:cubicBezTo>
                  <a:pt x="1406685" y="3779314"/>
                  <a:pt x="1405824" y="3770706"/>
                  <a:pt x="1401774" y="3766321"/>
                </a:cubicBezTo>
                <a:cubicBezTo>
                  <a:pt x="1397726" y="3761937"/>
                  <a:pt x="1394537" y="3766163"/>
                  <a:pt x="1390486" y="3761779"/>
                </a:cubicBezTo>
                <a:close/>
                <a:moveTo>
                  <a:pt x="1565097" y="3666859"/>
                </a:moveTo>
                <a:lnTo>
                  <a:pt x="1510654" y="3700012"/>
                </a:lnTo>
                <a:cubicBezTo>
                  <a:pt x="1510654" y="3700012"/>
                  <a:pt x="1494455" y="3682476"/>
                  <a:pt x="1491271" y="3686701"/>
                </a:cubicBezTo>
                <a:cubicBezTo>
                  <a:pt x="1484895" y="3695149"/>
                  <a:pt x="1499635" y="3734126"/>
                  <a:pt x="1504548" y="3747116"/>
                </a:cubicBezTo>
                <a:lnTo>
                  <a:pt x="1564762" y="3735564"/>
                </a:lnTo>
                <a:close/>
                <a:moveTo>
                  <a:pt x="1733331" y="3580388"/>
                </a:moveTo>
                <a:cubicBezTo>
                  <a:pt x="1691636" y="3596643"/>
                  <a:pt x="1649942" y="3612902"/>
                  <a:pt x="1609112" y="3637768"/>
                </a:cubicBezTo>
                <a:cubicBezTo>
                  <a:pt x="1600414" y="3659049"/>
                  <a:pt x="1603004" y="3684871"/>
                  <a:pt x="1619205" y="3702407"/>
                </a:cubicBezTo>
                <a:cubicBezTo>
                  <a:pt x="1643238" y="3690053"/>
                  <a:pt x="1716799" y="3631556"/>
                  <a:pt x="1742558" y="3636417"/>
                </a:cubicBezTo>
                <a:close/>
                <a:moveTo>
                  <a:pt x="1921813" y="3515834"/>
                </a:moveTo>
                <a:lnTo>
                  <a:pt x="1882444" y="3519257"/>
                </a:lnTo>
                <a:lnTo>
                  <a:pt x="1872884" y="3531928"/>
                </a:lnTo>
                <a:lnTo>
                  <a:pt x="1880986" y="3540698"/>
                </a:lnTo>
                <a:cubicBezTo>
                  <a:pt x="1897183" y="3558235"/>
                  <a:pt x="1901233" y="3562618"/>
                  <a:pt x="1913979" y="3545721"/>
                </a:cubicBezTo>
                <a:close/>
                <a:moveTo>
                  <a:pt x="2017350" y="3496468"/>
                </a:moveTo>
                <a:lnTo>
                  <a:pt x="1996503" y="3504596"/>
                </a:lnTo>
                <a:cubicBezTo>
                  <a:pt x="2003739" y="3504755"/>
                  <a:pt x="2010977" y="3504917"/>
                  <a:pt x="2014163" y="3500692"/>
                </a:cubicBezTo>
                <a:close/>
                <a:moveTo>
                  <a:pt x="1980481" y="2756759"/>
                </a:moveTo>
                <a:cubicBezTo>
                  <a:pt x="1976785" y="2757700"/>
                  <a:pt x="1952203" y="2777728"/>
                  <a:pt x="1952203" y="2777728"/>
                </a:cubicBezTo>
                <a:cubicBezTo>
                  <a:pt x="1952631" y="2782210"/>
                  <a:pt x="1963714" y="2779385"/>
                  <a:pt x="1963714" y="2779385"/>
                </a:cubicBezTo>
                <a:cubicBezTo>
                  <a:pt x="2010191" y="2790490"/>
                  <a:pt x="2051841" y="2830356"/>
                  <a:pt x="2100304" y="2822598"/>
                </a:cubicBezTo>
                <a:lnTo>
                  <a:pt x="2102441" y="2844997"/>
                </a:lnTo>
                <a:cubicBezTo>
                  <a:pt x="2103726" y="2858438"/>
                  <a:pt x="2106210" y="2884477"/>
                  <a:pt x="2099576" y="2898644"/>
                </a:cubicBezTo>
                <a:lnTo>
                  <a:pt x="2093209" y="2904534"/>
                </a:lnTo>
                <a:lnTo>
                  <a:pt x="2125706" y="2884742"/>
                </a:lnTo>
                <a:lnTo>
                  <a:pt x="2126914" y="2885229"/>
                </a:lnTo>
                <a:lnTo>
                  <a:pt x="2131656" y="2883444"/>
                </a:lnTo>
                <a:cubicBezTo>
                  <a:pt x="2137411" y="2884271"/>
                  <a:pt x="2144518" y="2889343"/>
                  <a:pt x="2148641" y="2892883"/>
                </a:cubicBezTo>
                <a:lnTo>
                  <a:pt x="2180184" y="2866490"/>
                </a:lnTo>
                <a:lnTo>
                  <a:pt x="2197723" y="2873698"/>
                </a:lnTo>
                <a:lnTo>
                  <a:pt x="2204993" y="2869852"/>
                </a:lnTo>
                <a:lnTo>
                  <a:pt x="2210470" y="2866370"/>
                </a:lnTo>
                <a:lnTo>
                  <a:pt x="2215850" y="2843638"/>
                </a:lnTo>
                <a:cubicBezTo>
                  <a:pt x="2189986" y="2850227"/>
                  <a:pt x="2172217" y="2822631"/>
                  <a:pt x="2142657" y="2830163"/>
                </a:cubicBezTo>
                <a:cubicBezTo>
                  <a:pt x="2110533" y="2810812"/>
                  <a:pt x="2075140" y="2796886"/>
                  <a:pt x="2043446" y="2782017"/>
                </a:cubicBezTo>
                <a:cubicBezTo>
                  <a:pt x="2028237" y="2781302"/>
                  <a:pt x="1982618" y="2779157"/>
                  <a:pt x="1980481" y="2756759"/>
                </a:cubicBezTo>
                <a:close/>
                <a:moveTo>
                  <a:pt x="1874308" y="2714974"/>
                </a:moveTo>
                <a:lnTo>
                  <a:pt x="1841908" y="2732405"/>
                </a:lnTo>
                <a:cubicBezTo>
                  <a:pt x="1860811" y="2732179"/>
                  <a:pt x="1887955" y="2739030"/>
                  <a:pt x="1890518" y="2765910"/>
                </a:cubicBezTo>
                <a:cubicBezTo>
                  <a:pt x="1908995" y="2761205"/>
                  <a:pt x="1925056" y="2770877"/>
                  <a:pt x="1943529" y="2766171"/>
                </a:cubicBezTo>
                <a:cubicBezTo>
                  <a:pt x="1940537" y="2734813"/>
                  <a:pt x="1907715" y="2747763"/>
                  <a:pt x="1889238" y="2752471"/>
                </a:cubicBezTo>
                <a:cubicBezTo>
                  <a:pt x="1887955" y="2739030"/>
                  <a:pt x="1882549" y="2722050"/>
                  <a:pt x="1874308" y="2714974"/>
                </a:cubicBezTo>
                <a:close/>
                <a:moveTo>
                  <a:pt x="1811767" y="2694198"/>
                </a:moveTo>
                <a:cubicBezTo>
                  <a:pt x="1808073" y="2695137"/>
                  <a:pt x="1797418" y="2702443"/>
                  <a:pt x="1797844" y="2706922"/>
                </a:cubicBezTo>
                <a:cubicBezTo>
                  <a:pt x="1798699" y="2715879"/>
                  <a:pt x="1806088" y="2713996"/>
                  <a:pt x="1809782" y="2713058"/>
                </a:cubicBezTo>
                <a:close/>
                <a:moveTo>
                  <a:pt x="1530394" y="2692890"/>
                </a:moveTo>
                <a:cubicBezTo>
                  <a:pt x="1551326" y="2696591"/>
                  <a:pt x="1571023" y="2709641"/>
                  <a:pt x="1593192" y="2703995"/>
                </a:cubicBezTo>
                <a:lnTo>
                  <a:pt x="1569036" y="2728504"/>
                </a:lnTo>
                <a:lnTo>
                  <a:pt x="1539050" y="2731551"/>
                </a:lnTo>
                <a:cubicBezTo>
                  <a:pt x="1536486" y="2704673"/>
                  <a:pt x="1512760" y="2733665"/>
                  <a:pt x="1508912" y="2693343"/>
                </a:cubicBezTo>
                <a:cubicBezTo>
                  <a:pt x="1516301" y="2691461"/>
                  <a:pt x="1523416" y="2691656"/>
                  <a:pt x="1530394" y="2692890"/>
                </a:cubicBezTo>
                <a:close/>
                <a:moveTo>
                  <a:pt x="1872417" y="2536488"/>
                </a:moveTo>
                <a:cubicBezTo>
                  <a:pt x="1900844" y="2556778"/>
                  <a:pt x="1932112" y="2567168"/>
                  <a:pt x="1963382" y="2577559"/>
                </a:cubicBezTo>
                <a:cubicBezTo>
                  <a:pt x="1967077" y="2576614"/>
                  <a:pt x="1988817" y="2566490"/>
                  <a:pt x="1988391" y="2562008"/>
                </a:cubicBezTo>
                <a:cubicBezTo>
                  <a:pt x="1987963" y="2557527"/>
                  <a:pt x="1984056" y="2556226"/>
                  <a:pt x="1979791" y="2556167"/>
                </a:cubicBezTo>
                <a:cubicBezTo>
                  <a:pt x="1975527" y="2556107"/>
                  <a:pt x="1970910" y="2557281"/>
                  <a:pt x="1969062" y="2557752"/>
                </a:cubicBezTo>
                <a:cubicBezTo>
                  <a:pt x="1950588" y="2562458"/>
                  <a:pt x="1934524" y="2552785"/>
                  <a:pt x="1925425" y="2536750"/>
                </a:cubicBezTo>
                <a:cubicBezTo>
                  <a:pt x="1906952" y="2541455"/>
                  <a:pt x="1890890" y="2531780"/>
                  <a:pt x="1872417" y="2536488"/>
                </a:cubicBezTo>
                <a:close/>
                <a:moveTo>
                  <a:pt x="1814274" y="2482464"/>
                </a:moveTo>
                <a:cubicBezTo>
                  <a:pt x="1810577" y="2483407"/>
                  <a:pt x="1810304" y="2520189"/>
                  <a:pt x="1810730" y="2524669"/>
                </a:cubicBezTo>
                <a:lnTo>
                  <a:pt x="1831770" y="2546840"/>
                </a:lnTo>
                <a:cubicBezTo>
                  <a:pt x="1830489" y="2533403"/>
                  <a:pt x="1844840" y="2525155"/>
                  <a:pt x="1852231" y="2523272"/>
                </a:cubicBezTo>
                <a:lnTo>
                  <a:pt x="1868291" y="2532948"/>
                </a:lnTo>
                <a:cubicBezTo>
                  <a:pt x="1865727" y="2506068"/>
                  <a:pt x="1845970" y="2497337"/>
                  <a:pt x="1823802" y="2502985"/>
                </a:cubicBezTo>
                <a:lnTo>
                  <a:pt x="1820108" y="2503924"/>
                </a:lnTo>
                <a:cubicBezTo>
                  <a:pt x="1820108" y="2503924"/>
                  <a:pt x="1817968" y="2481524"/>
                  <a:pt x="1814274" y="2482464"/>
                </a:cubicBezTo>
                <a:close/>
                <a:moveTo>
                  <a:pt x="1662052" y="2434057"/>
                </a:moveTo>
                <a:cubicBezTo>
                  <a:pt x="1658357" y="2435001"/>
                  <a:pt x="1650966" y="2436883"/>
                  <a:pt x="1651822" y="2445843"/>
                </a:cubicBezTo>
                <a:lnTo>
                  <a:pt x="1652678" y="2454801"/>
                </a:lnTo>
                <a:cubicBezTo>
                  <a:pt x="1660067" y="2452920"/>
                  <a:pt x="1662906" y="2443018"/>
                  <a:pt x="1662052" y="2434057"/>
                </a:cubicBezTo>
                <a:close/>
                <a:moveTo>
                  <a:pt x="2315648" y="2382262"/>
                </a:moveTo>
                <a:cubicBezTo>
                  <a:pt x="2319771" y="2385802"/>
                  <a:pt x="2323892" y="2389340"/>
                  <a:pt x="2327587" y="2388400"/>
                </a:cubicBezTo>
                <a:lnTo>
                  <a:pt x="2331280" y="2387460"/>
                </a:lnTo>
                <a:close/>
                <a:moveTo>
                  <a:pt x="1545924" y="2367277"/>
                </a:moveTo>
                <a:cubicBezTo>
                  <a:pt x="1542230" y="2368216"/>
                  <a:pt x="1534838" y="2370101"/>
                  <a:pt x="1535266" y="2374580"/>
                </a:cubicBezTo>
                <a:lnTo>
                  <a:pt x="1540245" y="2387081"/>
                </a:lnTo>
                <a:close/>
                <a:moveTo>
                  <a:pt x="2243155" y="2336487"/>
                </a:moveTo>
                <a:lnTo>
                  <a:pt x="2232072" y="2339310"/>
                </a:lnTo>
                <a:lnTo>
                  <a:pt x="2232926" y="2348272"/>
                </a:lnTo>
                <a:cubicBezTo>
                  <a:pt x="2234635" y="2366193"/>
                  <a:pt x="2235063" y="2370672"/>
                  <a:pt x="2249841" y="2366909"/>
                </a:cubicBezTo>
                <a:lnTo>
                  <a:pt x="2267461" y="2353238"/>
                </a:lnTo>
                <a:close/>
                <a:moveTo>
                  <a:pt x="2032945" y="2275322"/>
                </a:moveTo>
                <a:cubicBezTo>
                  <a:pt x="2018592" y="2283565"/>
                  <a:pt x="2008790" y="2299828"/>
                  <a:pt x="2010498" y="2317749"/>
                </a:cubicBezTo>
                <a:cubicBezTo>
                  <a:pt x="2029829" y="2322001"/>
                  <a:pt x="2098045" y="2322980"/>
                  <a:pt x="2110841" y="2338074"/>
                </a:cubicBezTo>
                <a:lnTo>
                  <a:pt x="2130019" y="2301070"/>
                </a:lnTo>
                <a:cubicBezTo>
                  <a:pt x="2098748" y="2290677"/>
                  <a:pt x="2067481" y="2280287"/>
                  <a:pt x="2032945" y="2275322"/>
                </a:cubicBezTo>
                <a:close/>
                <a:moveTo>
                  <a:pt x="1943259" y="2247690"/>
                </a:moveTo>
                <a:cubicBezTo>
                  <a:pt x="1935871" y="2249571"/>
                  <a:pt x="1927350" y="2279279"/>
                  <a:pt x="1924513" y="2289178"/>
                </a:cubicBezTo>
                <a:lnTo>
                  <a:pt x="1964450" y="2311126"/>
                </a:lnTo>
                <a:lnTo>
                  <a:pt x="1994715" y="2271294"/>
                </a:lnTo>
                <a:lnTo>
                  <a:pt x="1948665" y="2264669"/>
                </a:lnTo>
                <a:cubicBezTo>
                  <a:pt x="1948665" y="2264669"/>
                  <a:pt x="1946956" y="2246751"/>
                  <a:pt x="1943259" y="2247690"/>
                </a:cubicBezTo>
                <a:close/>
                <a:moveTo>
                  <a:pt x="1852019" y="2243403"/>
                </a:moveTo>
                <a:cubicBezTo>
                  <a:pt x="1848323" y="2244344"/>
                  <a:pt x="1837666" y="2251649"/>
                  <a:pt x="1838094" y="2256132"/>
                </a:cubicBezTo>
                <a:cubicBezTo>
                  <a:pt x="1838946" y="2265089"/>
                  <a:pt x="1846338" y="2263205"/>
                  <a:pt x="1850033" y="2262265"/>
                </a:cubicBezTo>
                <a:cubicBezTo>
                  <a:pt x="1853727" y="2261324"/>
                  <a:pt x="1856995" y="2255901"/>
                  <a:pt x="1856569" y="2251422"/>
                </a:cubicBezTo>
                <a:cubicBezTo>
                  <a:pt x="1856143" y="2246943"/>
                  <a:pt x="1852447" y="2247882"/>
                  <a:pt x="1852019" y="2243403"/>
                </a:cubicBezTo>
                <a:close/>
                <a:moveTo>
                  <a:pt x="1811649" y="2216976"/>
                </a:moveTo>
                <a:lnTo>
                  <a:pt x="1793176" y="2221682"/>
                </a:lnTo>
                <a:cubicBezTo>
                  <a:pt x="1782089" y="2224508"/>
                  <a:pt x="1782945" y="2233469"/>
                  <a:pt x="1783800" y="2242428"/>
                </a:cubicBezTo>
                <a:close/>
                <a:moveTo>
                  <a:pt x="2837273" y="2139434"/>
                </a:moveTo>
                <a:lnTo>
                  <a:pt x="2836372" y="2140415"/>
                </a:lnTo>
                <a:lnTo>
                  <a:pt x="2835788" y="2142856"/>
                </a:lnTo>
                <a:lnTo>
                  <a:pt x="2857668" y="2147225"/>
                </a:lnTo>
                <a:lnTo>
                  <a:pt x="2857443" y="2144886"/>
                </a:lnTo>
                <a:close/>
                <a:moveTo>
                  <a:pt x="2980259" y="2120802"/>
                </a:moveTo>
                <a:lnTo>
                  <a:pt x="2974121" y="2138103"/>
                </a:lnTo>
                <a:lnTo>
                  <a:pt x="2982235" y="2138716"/>
                </a:lnTo>
                <a:lnTo>
                  <a:pt x="2999880" y="2129711"/>
                </a:lnTo>
                <a:close/>
                <a:moveTo>
                  <a:pt x="2930012" y="2097983"/>
                </a:moveTo>
                <a:lnTo>
                  <a:pt x="2928456" y="2098921"/>
                </a:lnTo>
                <a:lnTo>
                  <a:pt x="2932439" y="2099085"/>
                </a:lnTo>
                <a:close/>
                <a:moveTo>
                  <a:pt x="2583324" y="2063758"/>
                </a:moveTo>
                <a:lnTo>
                  <a:pt x="2581002" y="2063880"/>
                </a:lnTo>
                <a:lnTo>
                  <a:pt x="2566997" y="2078659"/>
                </a:lnTo>
                <a:lnTo>
                  <a:pt x="2592613" y="2078403"/>
                </a:lnTo>
                <a:lnTo>
                  <a:pt x="2595566" y="2074186"/>
                </a:lnTo>
                <a:close/>
                <a:moveTo>
                  <a:pt x="2553402" y="2054676"/>
                </a:moveTo>
                <a:lnTo>
                  <a:pt x="2538607" y="2055879"/>
                </a:lnTo>
                <a:lnTo>
                  <a:pt x="2539076" y="2060796"/>
                </a:lnTo>
                <a:cubicBezTo>
                  <a:pt x="2546891" y="2063392"/>
                  <a:pt x="2558402" y="2065047"/>
                  <a:pt x="2569490" y="2062222"/>
                </a:cubicBezTo>
                <a:close/>
                <a:moveTo>
                  <a:pt x="2320485" y="2009159"/>
                </a:moveTo>
                <a:lnTo>
                  <a:pt x="2342729" y="2013092"/>
                </a:lnTo>
                <a:lnTo>
                  <a:pt x="2342818" y="2012251"/>
                </a:lnTo>
                <a:lnTo>
                  <a:pt x="2330272" y="2009316"/>
                </a:lnTo>
                <a:close/>
                <a:moveTo>
                  <a:pt x="2473252" y="1988337"/>
                </a:moveTo>
                <a:lnTo>
                  <a:pt x="2472829" y="1988669"/>
                </a:lnTo>
                <a:cubicBezTo>
                  <a:pt x="2469618" y="1991228"/>
                  <a:pt x="2467530" y="1992921"/>
                  <a:pt x="2467530" y="1992921"/>
                </a:cubicBezTo>
                <a:cubicBezTo>
                  <a:pt x="2467818" y="1995944"/>
                  <a:pt x="2471726" y="1996496"/>
                  <a:pt x="2475564" y="1996293"/>
                </a:cubicBezTo>
                <a:lnTo>
                  <a:pt x="2479738" y="1995651"/>
                </a:lnTo>
                <a:close/>
                <a:moveTo>
                  <a:pt x="1456578" y="1986215"/>
                </a:moveTo>
                <a:cubicBezTo>
                  <a:pt x="1452884" y="1987155"/>
                  <a:pt x="1445492" y="1989038"/>
                  <a:pt x="1446348" y="1997998"/>
                </a:cubicBezTo>
                <a:lnTo>
                  <a:pt x="1446775" y="2002478"/>
                </a:lnTo>
                <a:cubicBezTo>
                  <a:pt x="1454166" y="2000594"/>
                  <a:pt x="1457434" y="1995172"/>
                  <a:pt x="1456578" y="1986215"/>
                </a:cubicBezTo>
                <a:close/>
                <a:moveTo>
                  <a:pt x="2516657" y="1980989"/>
                </a:moveTo>
                <a:lnTo>
                  <a:pt x="2502249" y="1992165"/>
                </a:lnTo>
                <a:lnTo>
                  <a:pt x="2536848" y="1990376"/>
                </a:lnTo>
                <a:lnTo>
                  <a:pt x="2517628" y="1982481"/>
                </a:lnTo>
                <a:close/>
                <a:moveTo>
                  <a:pt x="1425309" y="1975825"/>
                </a:moveTo>
                <a:cubicBezTo>
                  <a:pt x="1421615" y="1976766"/>
                  <a:pt x="1414653" y="1983129"/>
                  <a:pt x="1415079" y="1987611"/>
                </a:cubicBezTo>
                <a:cubicBezTo>
                  <a:pt x="1415509" y="1992089"/>
                  <a:pt x="1419628" y="1995627"/>
                  <a:pt x="1423325" y="1994685"/>
                </a:cubicBezTo>
                <a:close/>
                <a:moveTo>
                  <a:pt x="2333110" y="1925120"/>
                </a:moveTo>
                <a:cubicBezTo>
                  <a:pt x="2331050" y="1923352"/>
                  <a:pt x="2328386" y="1925177"/>
                  <a:pt x="2326290" y="1928006"/>
                </a:cubicBezTo>
                <a:lnTo>
                  <a:pt x="2324225" y="1933397"/>
                </a:lnTo>
                <a:lnTo>
                  <a:pt x="2359089" y="1940836"/>
                </a:lnTo>
                <a:cubicBezTo>
                  <a:pt x="2365516" y="1944229"/>
                  <a:pt x="2371252" y="1948767"/>
                  <a:pt x="2375596" y="1954721"/>
                </a:cubicBezTo>
                <a:lnTo>
                  <a:pt x="2380962" y="1969442"/>
                </a:lnTo>
                <a:lnTo>
                  <a:pt x="2394090" y="1969243"/>
                </a:lnTo>
                <a:cubicBezTo>
                  <a:pt x="2401908" y="1971840"/>
                  <a:pt x="2411574" y="1973964"/>
                  <a:pt x="2420828" y="1976770"/>
                </a:cubicBezTo>
                <a:lnTo>
                  <a:pt x="2421809" y="1977237"/>
                </a:lnTo>
                <a:lnTo>
                  <a:pt x="2444062" y="1977307"/>
                </a:lnTo>
                <a:lnTo>
                  <a:pt x="2442550" y="1961482"/>
                </a:lnTo>
                <a:cubicBezTo>
                  <a:pt x="2435162" y="1963366"/>
                  <a:pt x="2428480" y="1962774"/>
                  <a:pt x="2422157" y="1960943"/>
                </a:cubicBezTo>
                <a:lnTo>
                  <a:pt x="2406348" y="1954048"/>
                </a:lnTo>
                <a:lnTo>
                  <a:pt x="2382028" y="1958983"/>
                </a:lnTo>
                <a:lnTo>
                  <a:pt x="2378763" y="1944831"/>
                </a:lnTo>
                <a:lnTo>
                  <a:pt x="2365233" y="1944472"/>
                </a:lnTo>
                <a:close/>
                <a:moveTo>
                  <a:pt x="1894665" y="1879413"/>
                </a:moveTo>
                <a:cubicBezTo>
                  <a:pt x="1923092" y="1884360"/>
                  <a:pt x="1949834" y="1901926"/>
                  <a:pt x="1979950" y="1894252"/>
                </a:cubicBezTo>
                <a:lnTo>
                  <a:pt x="1947121" y="1927382"/>
                </a:lnTo>
                <a:lnTo>
                  <a:pt x="1906389" y="1931569"/>
                </a:lnTo>
                <a:cubicBezTo>
                  <a:pt x="1902931" y="1895302"/>
                  <a:pt x="1870677" y="1934475"/>
                  <a:pt x="1865487" y="1880075"/>
                </a:cubicBezTo>
                <a:cubicBezTo>
                  <a:pt x="1875526" y="1877518"/>
                  <a:pt x="1885188" y="1877765"/>
                  <a:pt x="1894665" y="1879413"/>
                </a:cubicBezTo>
                <a:close/>
                <a:moveTo>
                  <a:pt x="2003075" y="1798114"/>
                </a:moveTo>
                <a:cubicBezTo>
                  <a:pt x="1999383" y="1799056"/>
                  <a:pt x="1995687" y="1799997"/>
                  <a:pt x="1992417" y="1805417"/>
                </a:cubicBezTo>
                <a:lnTo>
                  <a:pt x="2003504" y="1802593"/>
                </a:lnTo>
                <a:close/>
                <a:moveTo>
                  <a:pt x="1813327" y="1713378"/>
                </a:moveTo>
                <a:cubicBezTo>
                  <a:pt x="1803097" y="1725163"/>
                  <a:pt x="1788743" y="1733406"/>
                  <a:pt x="1773965" y="1737172"/>
                </a:cubicBezTo>
                <a:cubicBezTo>
                  <a:pt x="1773540" y="1732695"/>
                  <a:pt x="1772684" y="1723731"/>
                  <a:pt x="1765293" y="1725614"/>
                </a:cubicBezTo>
                <a:cubicBezTo>
                  <a:pt x="1757902" y="1727500"/>
                  <a:pt x="1751370" y="1738342"/>
                  <a:pt x="1744406" y="1744703"/>
                </a:cubicBezTo>
                <a:lnTo>
                  <a:pt x="1736314" y="1778884"/>
                </a:lnTo>
                <a:lnTo>
                  <a:pt x="1747828" y="1780544"/>
                </a:lnTo>
                <a:lnTo>
                  <a:pt x="1760465" y="1754378"/>
                </a:lnTo>
                <a:cubicBezTo>
                  <a:pt x="1771552" y="1751554"/>
                  <a:pt x="1783065" y="1753211"/>
                  <a:pt x="1788042" y="1765710"/>
                </a:cubicBezTo>
                <a:cubicBezTo>
                  <a:pt x="1813909" y="1759118"/>
                  <a:pt x="1840198" y="1757010"/>
                  <a:pt x="1864780" y="1736979"/>
                </a:cubicBezTo>
                <a:close/>
                <a:moveTo>
                  <a:pt x="1394892" y="1572182"/>
                </a:moveTo>
                <a:lnTo>
                  <a:pt x="1362492" y="1589612"/>
                </a:lnTo>
                <a:cubicBezTo>
                  <a:pt x="1381396" y="1589385"/>
                  <a:pt x="1408541" y="1596237"/>
                  <a:pt x="1411106" y="1623118"/>
                </a:cubicBezTo>
                <a:cubicBezTo>
                  <a:pt x="1429582" y="1618411"/>
                  <a:pt x="1445640" y="1628084"/>
                  <a:pt x="1464115" y="1623379"/>
                </a:cubicBezTo>
                <a:cubicBezTo>
                  <a:pt x="1461122" y="1592018"/>
                  <a:pt x="1428298" y="1604971"/>
                  <a:pt x="1409823" y="1609679"/>
                </a:cubicBezTo>
                <a:cubicBezTo>
                  <a:pt x="1408541" y="1596237"/>
                  <a:pt x="1403135" y="1579256"/>
                  <a:pt x="1394892" y="1572182"/>
                </a:cubicBezTo>
                <a:close/>
                <a:moveTo>
                  <a:pt x="1332354" y="1551403"/>
                </a:moveTo>
                <a:cubicBezTo>
                  <a:pt x="1328659" y="1552344"/>
                  <a:pt x="1318002" y="1559647"/>
                  <a:pt x="1318429" y="1564128"/>
                </a:cubicBezTo>
                <a:cubicBezTo>
                  <a:pt x="1319286" y="1573087"/>
                  <a:pt x="1326673" y="1571206"/>
                  <a:pt x="1330367" y="1570264"/>
                </a:cubicBezTo>
                <a:close/>
                <a:moveTo>
                  <a:pt x="1050978" y="1550096"/>
                </a:moveTo>
                <a:cubicBezTo>
                  <a:pt x="1071911" y="1553798"/>
                  <a:pt x="1091608" y="1566848"/>
                  <a:pt x="1113776" y="1561200"/>
                </a:cubicBezTo>
                <a:lnTo>
                  <a:pt x="1089621" y="1585711"/>
                </a:lnTo>
                <a:lnTo>
                  <a:pt x="1059634" y="1588761"/>
                </a:lnTo>
                <a:cubicBezTo>
                  <a:pt x="1057071" y="1561880"/>
                  <a:pt x="1033344" y="1590872"/>
                  <a:pt x="1029497" y="1550549"/>
                </a:cubicBezTo>
                <a:cubicBezTo>
                  <a:pt x="1036887" y="1548667"/>
                  <a:pt x="1044001" y="1548862"/>
                  <a:pt x="1050978" y="1550096"/>
                </a:cubicBezTo>
                <a:close/>
                <a:moveTo>
                  <a:pt x="1392999" y="1393695"/>
                </a:moveTo>
                <a:cubicBezTo>
                  <a:pt x="1421428" y="1413986"/>
                  <a:pt x="1452696" y="1424376"/>
                  <a:pt x="1483967" y="1434765"/>
                </a:cubicBezTo>
                <a:cubicBezTo>
                  <a:pt x="1487663" y="1433823"/>
                  <a:pt x="1509404" y="1423696"/>
                  <a:pt x="1508976" y="1419216"/>
                </a:cubicBezTo>
                <a:cubicBezTo>
                  <a:pt x="1508548" y="1414734"/>
                  <a:pt x="1504638" y="1413434"/>
                  <a:pt x="1500375" y="1413374"/>
                </a:cubicBezTo>
                <a:cubicBezTo>
                  <a:pt x="1496112" y="1413313"/>
                  <a:pt x="1491494" y="1414488"/>
                  <a:pt x="1489647" y="1414959"/>
                </a:cubicBezTo>
                <a:cubicBezTo>
                  <a:pt x="1471172" y="1419665"/>
                  <a:pt x="1455109" y="1409994"/>
                  <a:pt x="1446010" y="1393956"/>
                </a:cubicBezTo>
                <a:cubicBezTo>
                  <a:pt x="1427537" y="1398663"/>
                  <a:pt x="1411474" y="1388987"/>
                  <a:pt x="1392999" y="1393695"/>
                </a:cubicBezTo>
                <a:close/>
                <a:moveTo>
                  <a:pt x="1334860" y="1339671"/>
                </a:moveTo>
                <a:cubicBezTo>
                  <a:pt x="1331162" y="1340614"/>
                  <a:pt x="1330890" y="1377396"/>
                  <a:pt x="1331315" y="1381875"/>
                </a:cubicBezTo>
                <a:lnTo>
                  <a:pt x="1352358" y="1404047"/>
                </a:lnTo>
                <a:cubicBezTo>
                  <a:pt x="1351073" y="1390610"/>
                  <a:pt x="1365425" y="1382363"/>
                  <a:pt x="1372815" y="1380479"/>
                </a:cubicBezTo>
                <a:lnTo>
                  <a:pt x="1388877" y="1390155"/>
                </a:lnTo>
                <a:cubicBezTo>
                  <a:pt x="1386311" y="1363276"/>
                  <a:pt x="1366555" y="1354544"/>
                  <a:pt x="1344386" y="1360191"/>
                </a:cubicBezTo>
                <a:lnTo>
                  <a:pt x="1340692" y="1361133"/>
                </a:lnTo>
                <a:cubicBezTo>
                  <a:pt x="1340692" y="1361133"/>
                  <a:pt x="1338555" y="1338731"/>
                  <a:pt x="1334860" y="1339671"/>
                </a:cubicBezTo>
                <a:close/>
                <a:moveTo>
                  <a:pt x="1182638" y="1291265"/>
                </a:moveTo>
                <a:cubicBezTo>
                  <a:pt x="1178943" y="1292209"/>
                  <a:pt x="1171552" y="1294091"/>
                  <a:pt x="1172406" y="1303050"/>
                </a:cubicBezTo>
                <a:lnTo>
                  <a:pt x="1173263" y="1312008"/>
                </a:lnTo>
                <a:cubicBezTo>
                  <a:pt x="1180652" y="1310127"/>
                  <a:pt x="1183493" y="1300225"/>
                  <a:pt x="1182638" y="1291265"/>
                </a:cubicBezTo>
                <a:close/>
                <a:moveTo>
                  <a:pt x="1836235" y="1239470"/>
                </a:moveTo>
                <a:cubicBezTo>
                  <a:pt x="1840355" y="1243008"/>
                  <a:pt x="1844476" y="1246547"/>
                  <a:pt x="1848173" y="1245606"/>
                </a:cubicBezTo>
                <a:lnTo>
                  <a:pt x="1851867" y="1244668"/>
                </a:lnTo>
                <a:close/>
                <a:moveTo>
                  <a:pt x="1066509" y="1224482"/>
                </a:moveTo>
                <a:cubicBezTo>
                  <a:pt x="1062815" y="1225424"/>
                  <a:pt x="1055422" y="1227307"/>
                  <a:pt x="1055852" y="1231789"/>
                </a:cubicBezTo>
                <a:lnTo>
                  <a:pt x="1060829" y="1244288"/>
                </a:lnTo>
                <a:close/>
                <a:moveTo>
                  <a:pt x="1763739" y="1193694"/>
                </a:moveTo>
                <a:lnTo>
                  <a:pt x="1752658" y="1196518"/>
                </a:lnTo>
                <a:lnTo>
                  <a:pt x="1753511" y="1205480"/>
                </a:lnTo>
                <a:cubicBezTo>
                  <a:pt x="1755220" y="1223400"/>
                  <a:pt x="1755650" y="1227880"/>
                  <a:pt x="1770426" y="1224115"/>
                </a:cubicBezTo>
                <a:lnTo>
                  <a:pt x="1788045" y="1210446"/>
                </a:lnTo>
                <a:close/>
                <a:moveTo>
                  <a:pt x="1553531" y="1132528"/>
                </a:moveTo>
                <a:lnTo>
                  <a:pt x="1539983" y="1146343"/>
                </a:lnTo>
                <a:lnTo>
                  <a:pt x="1548996" y="1149640"/>
                </a:lnTo>
                <a:cubicBezTo>
                  <a:pt x="1564053" y="1145806"/>
                  <a:pt x="1574670" y="1149290"/>
                  <a:pt x="1576400" y="1167424"/>
                </a:cubicBezTo>
                <a:lnTo>
                  <a:pt x="1577400" y="1180383"/>
                </a:lnTo>
                <a:lnTo>
                  <a:pt x="1583706" y="1181054"/>
                </a:lnTo>
                <a:cubicBezTo>
                  <a:pt x="1604776" y="1183716"/>
                  <a:pt x="1625030" y="1187734"/>
                  <a:pt x="1631427" y="1195281"/>
                </a:cubicBezTo>
                <a:lnTo>
                  <a:pt x="1650604" y="1158277"/>
                </a:lnTo>
                <a:cubicBezTo>
                  <a:pt x="1619332" y="1147885"/>
                  <a:pt x="1588066" y="1137495"/>
                  <a:pt x="1553531" y="1132528"/>
                </a:cubicBezTo>
                <a:close/>
                <a:moveTo>
                  <a:pt x="1463844" y="1104896"/>
                </a:moveTo>
                <a:cubicBezTo>
                  <a:pt x="1460150" y="1105838"/>
                  <a:pt x="1456173" y="1113735"/>
                  <a:pt x="1452766" y="1122636"/>
                </a:cubicBezTo>
                <a:lnTo>
                  <a:pt x="1447029" y="1140405"/>
                </a:lnTo>
                <a:lnTo>
                  <a:pt x="1498111" y="1141708"/>
                </a:lnTo>
                <a:lnTo>
                  <a:pt x="1505285" y="1141681"/>
                </a:lnTo>
                <a:lnTo>
                  <a:pt x="1515300" y="1128502"/>
                </a:lnTo>
                <a:lnTo>
                  <a:pt x="1469249" y="1121878"/>
                </a:lnTo>
                <a:cubicBezTo>
                  <a:pt x="1469249" y="1121878"/>
                  <a:pt x="1467540" y="1103958"/>
                  <a:pt x="1463844" y="1104896"/>
                </a:cubicBezTo>
                <a:close/>
                <a:moveTo>
                  <a:pt x="1372605" y="1100610"/>
                </a:moveTo>
                <a:cubicBezTo>
                  <a:pt x="1368909" y="1101551"/>
                  <a:pt x="1358250" y="1108855"/>
                  <a:pt x="1358680" y="1113339"/>
                </a:cubicBezTo>
                <a:cubicBezTo>
                  <a:pt x="1359533" y="1122296"/>
                  <a:pt x="1366923" y="1120413"/>
                  <a:pt x="1370618" y="1119471"/>
                </a:cubicBezTo>
                <a:cubicBezTo>
                  <a:pt x="1374312" y="1118530"/>
                  <a:pt x="1377582" y="1113107"/>
                  <a:pt x="1377153" y="1108629"/>
                </a:cubicBezTo>
                <a:cubicBezTo>
                  <a:pt x="1376727" y="1104150"/>
                  <a:pt x="1373030" y="1105089"/>
                  <a:pt x="1372605" y="1100610"/>
                </a:cubicBezTo>
                <a:close/>
                <a:moveTo>
                  <a:pt x="1332235" y="1074183"/>
                </a:moveTo>
                <a:lnTo>
                  <a:pt x="1313761" y="1078889"/>
                </a:lnTo>
                <a:cubicBezTo>
                  <a:pt x="1302676" y="1081714"/>
                  <a:pt x="1303531" y="1090676"/>
                  <a:pt x="1304385" y="1099636"/>
                </a:cubicBezTo>
                <a:close/>
                <a:moveTo>
                  <a:pt x="977163" y="843422"/>
                </a:moveTo>
                <a:cubicBezTo>
                  <a:pt x="973470" y="844364"/>
                  <a:pt x="966079" y="846245"/>
                  <a:pt x="966933" y="855205"/>
                </a:cubicBezTo>
                <a:lnTo>
                  <a:pt x="967359" y="859685"/>
                </a:lnTo>
                <a:cubicBezTo>
                  <a:pt x="974751" y="857801"/>
                  <a:pt x="978019" y="852380"/>
                  <a:pt x="977163" y="843422"/>
                </a:cubicBezTo>
                <a:close/>
                <a:moveTo>
                  <a:pt x="945893" y="833031"/>
                </a:moveTo>
                <a:cubicBezTo>
                  <a:pt x="942200" y="833973"/>
                  <a:pt x="935240" y="840334"/>
                  <a:pt x="935664" y="844817"/>
                </a:cubicBezTo>
                <a:cubicBezTo>
                  <a:pt x="936093" y="849296"/>
                  <a:pt x="940215" y="852835"/>
                  <a:pt x="943912" y="851892"/>
                </a:cubicBezTo>
                <a:close/>
                <a:moveTo>
                  <a:pt x="1879947" y="524778"/>
                </a:moveTo>
                <a:cubicBezTo>
                  <a:pt x="1918546" y="552091"/>
                  <a:pt x="1961008" y="566037"/>
                  <a:pt x="2003470" y="579989"/>
                </a:cubicBezTo>
                <a:cubicBezTo>
                  <a:pt x="2008491" y="578709"/>
                  <a:pt x="2038032" y="564992"/>
                  <a:pt x="2037455" y="558948"/>
                </a:cubicBezTo>
                <a:cubicBezTo>
                  <a:pt x="2036880" y="552901"/>
                  <a:pt x="2031571" y="551157"/>
                  <a:pt x="2025778" y="551086"/>
                </a:cubicBezTo>
                <a:cubicBezTo>
                  <a:pt x="2019987" y="551013"/>
                  <a:pt x="2013715" y="552611"/>
                  <a:pt x="2011204" y="553252"/>
                </a:cubicBezTo>
                <a:cubicBezTo>
                  <a:pt x="1986109" y="559645"/>
                  <a:pt x="1964297" y="546627"/>
                  <a:pt x="1951952" y="525007"/>
                </a:cubicBezTo>
                <a:cubicBezTo>
                  <a:pt x="1926854" y="531403"/>
                  <a:pt x="1905049" y="518385"/>
                  <a:pt x="1879947" y="524778"/>
                </a:cubicBezTo>
                <a:close/>
                <a:moveTo>
                  <a:pt x="1801027" y="452016"/>
                </a:moveTo>
                <a:cubicBezTo>
                  <a:pt x="1796004" y="453296"/>
                  <a:pt x="1795598" y="502927"/>
                  <a:pt x="1796177" y="508972"/>
                </a:cubicBezTo>
                <a:lnTo>
                  <a:pt x="1824735" y="538844"/>
                </a:lnTo>
                <a:cubicBezTo>
                  <a:pt x="1823004" y="520711"/>
                  <a:pt x="1842505" y="509554"/>
                  <a:pt x="1852545" y="506997"/>
                </a:cubicBezTo>
                <a:lnTo>
                  <a:pt x="1874353" y="520013"/>
                </a:lnTo>
                <a:cubicBezTo>
                  <a:pt x="1870891" y="483746"/>
                  <a:pt x="1844063" y="472008"/>
                  <a:pt x="1813948" y="479680"/>
                </a:cubicBezTo>
                <a:lnTo>
                  <a:pt x="1808930" y="480959"/>
                </a:lnTo>
                <a:cubicBezTo>
                  <a:pt x="1808930" y="480959"/>
                  <a:pt x="1806044" y="450739"/>
                  <a:pt x="1801027" y="452016"/>
                </a:cubicBezTo>
                <a:close/>
                <a:moveTo>
                  <a:pt x="1594305" y="387046"/>
                </a:moveTo>
                <a:cubicBezTo>
                  <a:pt x="1589287" y="388327"/>
                  <a:pt x="1579247" y="390882"/>
                  <a:pt x="1580399" y="402973"/>
                </a:cubicBezTo>
                <a:lnTo>
                  <a:pt x="1581554" y="415061"/>
                </a:lnTo>
                <a:cubicBezTo>
                  <a:pt x="1591593" y="412503"/>
                  <a:pt x="1595458" y="399133"/>
                  <a:pt x="1594305" y="387046"/>
                </a:cubicBezTo>
                <a:close/>
                <a:moveTo>
                  <a:pt x="2482120" y="315641"/>
                </a:moveTo>
                <a:cubicBezTo>
                  <a:pt x="2487716" y="320404"/>
                  <a:pt x="2493312" y="325172"/>
                  <a:pt x="2498332" y="323892"/>
                </a:cubicBezTo>
                <a:lnTo>
                  <a:pt x="2503352" y="322614"/>
                </a:lnTo>
                <a:close/>
                <a:moveTo>
                  <a:pt x="1436627" y="297198"/>
                </a:moveTo>
                <a:cubicBezTo>
                  <a:pt x="1431609" y="298478"/>
                  <a:pt x="1421569" y="301034"/>
                  <a:pt x="1422147" y="307080"/>
                </a:cubicBezTo>
                <a:lnTo>
                  <a:pt x="1428897" y="323935"/>
                </a:lnTo>
                <a:close/>
                <a:moveTo>
                  <a:pt x="2383694" y="254036"/>
                </a:moveTo>
                <a:lnTo>
                  <a:pt x="2368636" y="257872"/>
                </a:lnTo>
                <a:lnTo>
                  <a:pt x="2369789" y="269965"/>
                </a:lnTo>
                <a:cubicBezTo>
                  <a:pt x="2372098" y="294141"/>
                  <a:pt x="2372673" y="300186"/>
                  <a:pt x="2392753" y="295070"/>
                </a:cubicBezTo>
                <a:lnTo>
                  <a:pt x="2416693" y="276586"/>
                </a:lnTo>
                <a:close/>
                <a:moveTo>
                  <a:pt x="2098220" y="171983"/>
                </a:moveTo>
                <a:cubicBezTo>
                  <a:pt x="2078720" y="183144"/>
                  <a:pt x="2065393" y="205111"/>
                  <a:pt x="2067701" y="229290"/>
                </a:cubicBezTo>
                <a:cubicBezTo>
                  <a:pt x="2093950" y="234985"/>
                  <a:pt x="2186607" y="236144"/>
                  <a:pt x="2203974" y="256486"/>
                </a:cubicBezTo>
                <a:lnTo>
                  <a:pt x="2230054" y="206502"/>
                </a:lnTo>
                <a:cubicBezTo>
                  <a:pt x="2187589" y="192553"/>
                  <a:pt x="2145127" y="178606"/>
                  <a:pt x="2098220" y="171983"/>
                </a:cubicBezTo>
                <a:close/>
                <a:moveTo>
                  <a:pt x="1976429" y="134908"/>
                </a:moveTo>
                <a:cubicBezTo>
                  <a:pt x="1966389" y="137466"/>
                  <a:pt x="1954791" y="177570"/>
                  <a:pt x="1950928" y="190936"/>
                </a:cubicBezTo>
                <a:lnTo>
                  <a:pt x="2005155" y="220458"/>
                </a:lnTo>
                <a:lnTo>
                  <a:pt x="2046296" y="166641"/>
                </a:lnTo>
                <a:lnTo>
                  <a:pt x="1983755" y="157806"/>
                </a:lnTo>
                <a:cubicBezTo>
                  <a:pt x="1983755" y="157806"/>
                  <a:pt x="1981448" y="133627"/>
                  <a:pt x="1976429" y="134908"/>
                </a:cubicBezTo>
                <a:close/>
                <a:moveTo>
                  <a:pt x="1852500" y="129332"/>
                </a:moveTo>
                <a:cubicBezTo>
                  <a:pt x="1847479" y="130613"/>
                  <a:pt x="1832999" y="140493"/>
                  <a:pt x="1833575" y="146539"/>
                </a:cubicBezTo>
                <a:cubicBezTo>
                  <a:pt x="1834729" y="158625"/>
                  <a:pt x="1844768" y="156068"/>
                  <a:pt x="1849786" y="154791"/>
                </a:cubicBezTo>
                <a:cubicBezTo>
                  <a:pt x="1854808" y="153511"/>
                  <a:pt x="1859251" y="146188"/>
                  <a:pt x="1858673" y="140143"/>
                </a:cubicBezTo>
                <a:cubicBezTo>
                  <a:pt x="1858097" y="134098"/>
                  <a:pt x="1853076" y="135377"/>
                  <a:pt x="1852500" y="129332"/>
                </a:cubicBezTo>
                <a:close/>
                <a:moveTo>
                  <a:pt x="1797692" y="93766"/>
                </a:moveTo>
                <a:lnTo>
                  <a:pt x="1772595" y="100158"/>
                </a:lnTo>
                <a:cubicBezTo>
                  <a:pt x="1757534" y="103996"/>
                  <a:pt x="1758688" y="116085"/>
                  <a:pt x="1759840" y="128174"/>
                </a:cubicBezTo>
                <a:close/>
                <a:moveTo>
                  <a:pt x="1430436" y="0"/>
                </a:moveTo>
                <a:lnTo>
                  <a:pt x="1460978" y="0"/>
                </a:lnTo>
                <a:lnTo>
                  <a:pt x="1434620" y="6715"/>
                </a:lnTo>
                <a:close/>
                <a:moveTo>
                  <a:pt x="960201" y="0"/>
                </a:moveTo>
                <a:lnTo>
                  <a:pt x="982567" y="0"/>
                </a:lnTo>
                <a:lnTo>
                  <a:pt x="988011" y="639"/>
                </a:lnTo>
                <a:lnTo>
                  <a:pt x="999387" y="0"/>
                </a:lnTo>
                <a:lnTo>
                  <a:pt x="1050869" y="0"/>
                </a:lnTo>
                <a:lnTo>
                  <a:pt x="1069581" y="6848"/>
                </a:lnTo>
                <a:cubicBezTo>
                  <a:pt x="1084638" y="3013"/>
                  <a:pt x="1095257" y="6500"/>
                  <a:pt x="1096985" y="24631"/>
                </a:cubicBezTo>
                <a:cubicBezTo>
                  <a:pt x="1098716" y="42764"/>
                  <a:pt x="1101194" y="122623"/>
                  <a:pt x="1121101" y="61827"/>
                </a:cubicBezTo>
                <a:lnTo>
                  <a:pt x="1173604" y="73215"/>
                </a:lnTo>
                <a:lnTo>
                  <a:pt x="1171297" y="49038"/>
                </a:lnTo>
                <a:lnTo>
                  <a:pt x="1198700" y="66821"/>
                </a:lnTo>
                <a:lnTo>
                  <a:pt x="1248897" y="54033"/>
                </a:lnTo>
                <a:lnTo>
                  <a:pt x="1278031" y="89951"/>
                </a:lnTo>
                <a:lnTo>
                  <a:pt x="1323205" y="78443"/>
                </a:lnTo>
                <a:cubicBezTo>
                  <a:pt x="1339419" y="86694"/>
                  <a:pt x="1355632" y="94945"/>
                  <a:pt x="1367400" y="110521"/>
                </a:cubicBezTo>
                <a:lnTo>
                  <a:pt x="1409286" y="118424"/>
                </a:lnTo>
                <a:cubicBezTo>
                  <a:pt x="1405250" y="76113"/>
                  <a:pt x="1509098" y="86801"/>
                  <a:pt x="1519714" y="90289"/>
                </a:cubicBezTo>
                <a:cubicBezTo>
                  <a:pt x="1522021" y="114469"/>
                  <a:pt x="1581682" y="93078"/>
                  <a:pt x="1591720" y="90521"/>
                </a:cubicBezTo>
                <a:cubicBezTo>
                  <a:pt x="1598469" y="107374"/>
                  <a:pt x="1619124" y="108302"/>
                  <a:pt x="1634182" y="104467"/>
                </a:cubicBezTo>
                <a:cubicBezTo>
                  <a:pt x="1654260" y="99351"/>
                  <a:pt x="1656973" y="73898"/>
                  <a:pt x="1677050" y="68780"/>
                </a:cubicBezTo>
                <a:cubicBezTo>
                  <a:pt x="1671860" y="14379"/>
                  <a:pt x="1585544" y="79711"/>
                  <a:pt x="1580932" y="31353"/>
                </a:cubicBezTo>
                <a:cubicBezTo>
                  <a:pt x="1565874" y="35190"/>
                  <a:pt x="1550096" y="31472"/>
                  <a:pt x="1535837" y="23495"/>
                </a:cubicBezTo>
                <a:lnTo>
                  <a:pt x="1510540" y="0"/>
                </a:lnTo>
                <a:lnTo>
                  <a:pt x="6096001" y="0"/>
                </a:lnTo>
                <a:lnTo>
                  <a:pt x="6096001" y="6485318"/>
                </a:lnTo>
                <a:lnTo>
                  <a:pt x="6096001" y="6858000"/>
                </a:lnTo>
                <a:lnTo>
                  <a:pt x="3791316" y="6858000"/>
                </a:lnTo>
                <a:lnTo>
                  <a:pt x="3565415" y="6858000"/>
                </a:lnTo>
                <a:lnTo>
                  <a:pt x="3421256" y="6858000"/>
                </a:lnTo>
                <a:lnTo>
                  <a:pt x="3421256" y="6819727"/>
                </a:lnTo>
                <a:lnTo>
                  <a:pt x="3416174" y="6816206"/>
                </a:lnTo>
                <a:cubicBezTo>
                  <a:pt x="3399158" y="6791892"/>
                  <a:pt x="3399555" y="6765068"/>
                  <a:pt x="3416972" y="6762558"/>
                </a:cubicBezTo>
                <a:lnTo>
                  <a:pt x="3421256" y="6752304"/>
                </a:lnTo>
                <a:lnTo>
                  <a:pt x="3421256" y="6737538"/>
                </a:lnTo>
                <a:lnTo>
                  <a:pt x="3405653" y="6744560"/>
                </a:lnTo>
                <a:lnTo>
                  <a:pt x="3329732" y="6785832"/>
                </a:lnTo>
                <a:lnTo>
                  <a:pt x="3317616" y="6821484"/>
                </a:lnTo>
                <a:cubicBezTo>
                  <a:pt x="3328934" y="6839482"/>
                  <a:pt x="3317378" y="6837578"/>
                  <a:pt x="3305661" y="6846404"/>
                </a:cubicBezTo>
                <a:lnTo>
                  <a:pt x="3304146" y="6858000"/>
                </a:lnTo>
                <a:lnTo>
                  <a:pt x="3161978" y="6858000"/>
                </a:lnTo>
                <a:lnTo>
                  <a:pt x="3165008" y="6852054"/>
                </a:lnTo>
                <a:cubicBezTo>
                  <a:pt x="3172892" y="6839320"/>
                  <a:pt x="3181378" y="6828617"/>
                  <a:pt x="3190164" y="6821998"/>
                </a:cubicBezTo>
                <a:cubicBezTo>
                  <a:pt x="3173069" y="6803051"/>
                  <a:pt x="3184786" y="6794224"/>
                  <a:pt x="3196425" y="6790762"/>
                </a:cubicBezTo>
                <a:cubicBezTo>
                  <a:pt x="3219780" y="6778475"/>
                  <a:pt x="3174350" y="6717212"/>
                  <a:pt x="3168727" y="6705528"/>
                </a:cubicBezTo>
                <a:cubicBezTo>
                  <a:pt x="3186385" y="6686926"/>
                  <a:pt x="3287256" y="6526067"/>
                  <a:pt x="3264460" y="6500800"/>
                </a:cubicBezTo>
                <a:lnTo>
                  <a:pt x="3311252" y="6470865"/>
                </a:lnTo>
                <a:cubicBezTo>
                  <a:pt x="3329064" y="6441531"/>
                  <a:pt x="3346800" y="6417561"/>
                  <a:pt x="3358835" y="6387274"/>
                </a:cubicBezTo>
                <a:lnTo>
                  <a:pt x="3353297" y="6370230"/>
                </a:lnTo>
                <a:cubicBezTo>
                  <a:pt x="3312848" y="6363567"/>
                  <a:pt x="3311490" y="6454766"/>
                  <a:pt x="3265260" y="6447153"/>
                </a:cubicBezTo>
                <a:cubicBezTo>
                  <a:pt x="3253702" y="6445249"/>
                  <a:pt x="3242064" y="6448709"/>
                  <a:pt x="3224651" y="6451219"/>
                </a:cubicBezTo>
                <a:lnTo>
                  <a:pt x="3264859" y="6473977"/>
                </a:lnTo>
                <a:lnTo>
                  <a:pt x="3247365" y="6481852"/>
                </a:lnTo>
                <a:cubicBezTo>
                  <a:pt x="3229870" y="6489725"/>
                  <a:pt x="3218472" y="6477091"/>
                  <a:pt x="3207072" y="6464459"/>
                </a:cubicBezTo>
                <a:cubicBezTo>
                  <a:pt x="3195275" y="6478650"/>
                  <a:pt x="3183558" y="6487474"/>
                  <a:pt x="3183320" y="6503567"/>
                </a:cubicBezTo>
                <a:cubicBezTo>
                  <a:pt x="3171605" y="6512392"/>
                  <a:pt x="3171204" y="6539219"/>
                  <a:pt x="3165107" y="6559725"/>
                </a:cubicBezTo>
                <a:cubicBezTo>
                  <a:pt x="3182441" y="6562581"/>
                  <a:pt x="3199617" y="6576167"/>
                  <a:pt x="3210937" y="6594166"/>
                </a:cubicBezTo>
                <a:cubicBezTo>
                  <a:pt x="3193439" y="6602038"/>
                  <a:pt x="3181642" y="6616229"/>
                  <a:pt x="3181324" y="6637689"/>
                </a:cubicBezTo>
                <a:lnTo>
                  <a:pt x="3123699" y="6617442"/>
                </a:lnTo>
                <a:cubicBezTo>
                  <a:pt x="3141276" y="6604203"/>
                  <a:pt x="3141513" y="6588106"/>
                  <a:pt x="3153310" y="6573914"/>
                </a:cubicBezTo>
                <a:lnTo>
                  <a:pt x="3130436" y="6554015"/>
                </a:lnTo>
                <a:lnTo>
                  <a:pt x="3121670" y="6544298"/>
                </a:lnTo>
                <a:lnTo>
                  <a:pt x="3097820" y="6617839"/>
                </a:lnTo>
                <a:cubicBezTo>
                  <a:pt x="3093186" y="6612703"/>
                  <a:pt x="3088488" y="6611930"/>
                  <a:pt x="3083796" y="6611157"/>
                </a:cubicBezTo>
                <a:lnTo>
                  <a:pt x="3064812" y="6621141"/>
                </a:lnTo>
                <a:cubicBezTo>
                  <a:pt x="3060056" y="6624726"/>
                  <a:pt x="3059924" y="6633448"/>
                  <a:pt x="3069249" y="6639354"/>
                </a:cubicBezTo>
                <a:cubicBezTo>
                  <a:pt x="3045381" y="6661645"/>
                  <a:pt x="3006900" y="6716497"/>
                  <a:pt x="3006379" y="6751378"/>
                </a:cubicBezTo>
                <a:cubicBezTo>
                  <a:pt x="2992162" y="6757778"/>
                  <a:pt x="2982576" y="6769312"/>
                  <a:pt x="2991772" y="6783937"/>
                </a:cubicBezTo>
                <a:cubicBezTo>
                  <a:pt x="2986624" y="6813688"/>
                  <a:pt x="2958315" y="6817767"/>
                  <a:pt x="2943967" y="6832883"/>
                </a:cubicBezTo>
                <a:cubicBezTo>
                  <a:pt x="2936855" y="6836083"/>
                  <a:pt x="2934441" y="6840056"/>
                  <a:pt x="2934376" y="6844416"/>
                </a:cubicBezTo>
                <a:lnTo>
                  <a:pt x="2938794" y="6858000"/>
                </a:lnTo>
                <a:lnTo>
                  <a:pt x="2039863" y="6858000"/>
                </a:lnTo>
                <a:lnTo>
                  <a:pt x="2052344" y="6836794"/>
                </a:lnTo>
                <a:cubicBezTo>
                  <a:pt x="2072317" y="6799655"/>
                  <a:pt x="2088180" y="6761838"/>
                  <a:pt x="2078918" y="6751570"/>
                </a:cubicBezTo>
                <a:lnTo>
                  <a:pt x="2116946" y="6727238"/>
                </a:lnTo>
                <a:lnTo>
                  <a:pt x="2151310" y="6666872"/>
                </a:lnTo>
                <a:lnTo>
                  <a:pt x="2140351" y="6674198"/>
                </a:lnTo>
                <a:lnTo>
                  <a:pt x="2108884" y="6689522"/>
                </a:lnTo>
                <a:lnTo>
                  <a:pt x="2101975" y="6700048"/>
                </a:lnTo>
                <a:lnTo>
                  <a:pt x="2092275" y="6703476"/>
                </a:lnTo>
                <a:lnTo>
                  <a:pt x="2083708" y="6716298"/>
                </a:lnTo>
                <a:lnTo>
                  <a:pt x="2070543" y="6724844"/>
                </a:lnTo>
                <a:lnTo>
                  <a:pt x="2079244" y="6729768"/>
                </a:lnTo>
                <a:lnTo>
                  <a:pt x="2065025" y="6736169"/>
                </a:lnTo>
                <a:lnTo>
                  <a:pt x="2055222" y="6735729"/>
                </a:lnTo>
                <a:lnTo>
                  <a:pt x="2030434" y="6754940"/>
                </a:lnTo>
                <a:lnTo>
                  <a:pt x="2013326" y="6752868"/>
                </a:lnTo>
                <a:lnTo>
                  <a:pt x="2012973" y="6753818"/>
                </a:lnTo>
                <a:cubicBezTo>
                  <a:pt x="2003452" y="6760991"/>
                  <a:pt x="2003127" y="6782793"/>
                  <a:pt x="1998170" y="6799460"/>
                </a:cubicBezTo>
                <a:cubicBezTo>
                  <a:pt x="2012259" y="6801778"/>
                  <a:pt x="2026219" y="6812819"/>
                  <a:pt x="2035418" y="6827450"/>
                </a:cubicBezTo>
                <a:cubicBezTo>
                  <a:pt x="2028308" y="6830648"/>
                  <a:pt x="2022356" y="6835131"/>
                  <a:pt x="2018150" y="6840994"/>
                </a:cubicBezTo>
                <a:lnTo>
                  <a:pt x="2012854" y="6858000"/>
                </a:lnTo>
                <a:lnTo>
                  <a:pt x="1997631" y="6858000"/>
                </a:lnTo>
                <a:lnTo>
                  <a:pt x="1964515" y="6846363"/>
                </a:lnTo>
                <a:cubicBezTo>
                  <a:pt x="1978801" y="6835606"/>
                  <a:pt x="1978995" y="6822523"/>
                  <a:pt x="1988583" y="6810990"/>
                </a:cubicBezTo>
                <a:lnTo>
                  <a:pt x="1969991" y="6794816"/>
                </a:lnTo>
                <a:cubicBezTo>
                  <a:pt x="1960598" y="6793269"/>
                  <a:pt x="1955967" y="6788134"/>
                  <a:pt x="1956097" y="6779413"/>
                </a:cubicBezTo>
                <a:cubicBezTo>
                  <a:pt x="1956355" y="6761973"/>
                  <a:pt x="1970706" y="6746855"/>
                  <a:pt x="1980296" y="6735322"/>
                </a:cubicBezTo>
                <a:cubicBezTo>
                  <a:pt x="1966270" y="6728642"/>
                  <a:pt x="1947419" y="6729905"/>
                  <a:pt x="1938091" y="6723999"/>
                </a:cubicBezTo>
                <a:cubicBezTo>
                  <a:pt x="1928891" y="6709372"/>
                  <a:pt x="1962223" y="6684264"/>
                  <a:pt x="1976506" y="6673506"/>
                </a:cubicBezTo>
                <a:cubicBezTo>
                  <a:pt x="1976767" y="6656067"/>
                  <a:pt x="1986418" y="6640173"/>
                  <a:pt x="1995808" y="6641720"/>
                </a:cubicBezTo>
                <a:lnTo>
                  <a:pt x="2019744" y="6615067"/>
                </a:lnTo>
                <a:lnTo>
                  <a:pt x="2020330" y="6575828"/>
                </a:lnTo>
                <a:lnTo>
                  <a:pt x="2006046" y="6586588"/>
                </a:lnTo>
                <a:lnTo>
                  <a:pt x="1986744" y="6618375"/>
                </a:lnTo>
                <a:cubicBezTo>
                  <a:pt x="1981915" y="6626317"/>
                  <a:pt x="1972456" y="6629130"/>
                  <a:pt x="1967762" y="6628357"/>
                </a:cubicBezTo>
                <a:cubicBezTo>
                  <a:pt x="1967827" y="6623997"/>
                  <a:pt x="1977416" y="6612466"/>
                  <a:pt x="1977544" y="6603743"/>
                </a:cubicBezTo>
                <a:cubicBezTo>
                  <a:pt x="1972930" y="6597520"/>
                  <a:pt x="1974202" y="6590900"/>
                  <a:pt x="1978424" y="6584084"/>
                </a:cubicBezTo>
                <a:lnTo>
                  <a:pt x="1988871" y="6572346"/>
                </a:lnTo>
                <a:lnTo>
                  <a:pt x="1924404" y="6588294"/>
                </a:lnTo>
                <a:cubicBezTo>
                  <a:pt x="1907779" y="6544278"/>
                  <a:pt x="1907779" y="6544278"/>
                  <a:pt x="1940438" y="6537285"/>
                </a:cubicBezTo>
                <a:cubicBezTo>
                  <a:pt x="1923812" y="6493271"/>
                  <a:pt x="1977910" y="6514988"/>
                  <a:pt x="1964927" y="6478756"/>
                </a:cubicBezTo>
                <a:lnTo>
                  <a:pt x="1974120" y="6471201"/>
                </a:lnTo>
                <a:lnTo>
                  <a:pt x="1974860" y="6467808"/>
                </a:lnTo>
                <a:lnTo>
                  <a:pt x="1951311" y="6468299"/>
                </a:lnTo>
                <a:lnTo>
                  <a:pt x="1928221" y="6438273"/>
                </a:lnTo>
                <a:lnTo>
                  <a:pt x="1952676" y="6376737"/>
                </a:lnTo>
                <a:cubicBezTo>
                  <a:pt x="1990702" y="6352406"/>
                  <a:pt x="2010263" y="6303183"/>
                  <a:pt x="2038831" y="6281660"/>
                </a:cubicBezTo>
                <a:lnTo>
                  <a:pt x="2048226" y="6283211"/>
                </a:lnTo>
                <a:lnTo>
                  <a:pt x="2048421" y="6270127"/>
                </a:lnTo>
                <a:lnTo>
                  <a:pt x="2077247" y="6231172"/>
                </a:lnTo>
                <a:cubicBezTo>
                  <a:pt x="2077540" y="6211550"/>
                  <a:pt x="2089492" y="6199313"/>
                  <a:pt x="2101460" y="6185987"/>
                </a:cubicBezTo>
                <a:lnTo>
                  <a:pt x="2104910" y="6181414"/>
                </a:lnTo>
                <a:lnTo>
                  <a:pt x="2083171" y="6199787"/>
                </a:lnTo>
                <a:cubicBezTo>
                  <a:pt x="2058070" y="6233307"/>
                  <a:pt x="2031722" y="6295324"/>
                  <a:pt x="2002088" y="6302380"/>
                </a:cubicBezTo>
                <a:cubicBezTo>
                  <a:pt x="1989985" y="6302118"/>
                  <a:pt x="1981089" y="6291656"/>
                  <a:pt x="1977443" y="6283871"/>
                </a:cubicBezTo>
                <a:cubicBezTo>
                  <a:pt x="1959210" y="6244959"/>
                  <a:pt x="2001490" y="6207361"/>
                  <a:pt x="2027301" y="6202785"/>
                </a:cubicBezTo>
                <a:cubicBezTo>
                  <a:pt x="2074391" y="6149884"/>
                  <a:pt x="2102523" y="6099140"/>
                  <a:pt x="2148013" y="6051340"/>
                </a:cubicBezTo>
                <a:cubicBezTo>
                  <a:pt x="2140719" y="6035773"/>
                  <a:pt x="2152822" y="6036037"/>
                  <a:pt x="2166529" y="6031202"/>
                </a:cubicBezTo>
                <a:cubicBezTo>
                  <a:pt x="2180234" y="6026365"/>
                  <a:pt x="2178191" y="6013478"/>
                  <a:pt x="2169297" y="6003014"/>
                </a:cubicBezTo>
                <a:cubicBezTo>
                  <a:pt x="2189853" y="5995757"/>
                  <a:pt x="2212016" y="5983401"/>
                  <a:pt x="2216823" y="5968100"/>
                </a:cubicBezTo>
                <a:lnTo>
                  <a:pt x="2223260" y="5963111"/>
                </a:lnTo>
                <a:lnTo>
                  <a:pt x="2227442" y="5945585"/>
                </a:lnTo>
                <a:cubicBezTo>
                  <a:pt x="2232350" y="5932189"/>
                  <a:pt x="2237259" y="5918793"/>
                  <a:pt x="2237486" y="5903531"/>
                </a:cubicBezTo>
                <a:lnTo>
                  <a:pt x="2213634" y="5869450"/>
                </a:lnTo>
                <a:lnTo>
                  <a:pt x="2198914" y="5862748"/>
                </a:lnTo>
                <a:cubicBezTo>
                  <a:pt x="2172010" y="5849003"/>
                  <a:pt x="2146963" y="5831765"/>
                  <a:pt x="2138650" y="5809758"/>
                </a:cubicBezTo>
                <a:cubicBezTo>
                  <a:pt x="2129313" y="5781311"/>
                  <a:pt x="2137330" y="5755807"/>
                  <a:pt x="2154682" y="5758751"/>
                </a:cubicBezTo>
                <a:cubicBezTo>
                  <a:pt x="2156284" y="5753649"/>
                  <a:pt x="2171593" y="5743712"/>
                  <a:pt x="2167948" y="5735929"/>
                </a:cubicBezTo>
                <a:lnTo>
                  <a:pt x="2148991" y="5738084"/>
                </a:lnTo>
                <a:lnTo>
                  <a:pt x="2064714" y="5754226"/>
                </a:lnTo>
                <a:lnTo>
                  <a:pt x="2042990" y="5784569"/>
                </a:lnTo>
                <a:cubicBezTo>
                  <a:pt x="2048682" y="5805236"/>
                  <a:pt x="2038181" y="5799870"/>
                  <a:pt x="2024475" y="5804710"/>
                </a:cubicBezTo>
                <a:cubicBezTo>
                  <a:pt x="2016019" y="5812228"/>
                  <a:pt x="2019667" y="5820010"/>
                  <a:pt x="2023312" y="5827793"/>
                </a:cubicBezTo>
                <a:cubicBezTo>
                  <a:pt x="1982194" y="5842305"/>
                  <a:pt x="1948366" y="5872385"/>
                  <a:pt x="1907251" y="5886900"/>
                </a:cubicBezTo>
                <a:cubicBezTo>
                  <a:pt x="1882322" y="5927441"/>
                  <a:pt x="1836395" y="5957258"/>
                  <a:pt x="1787985" y="5956206"/>
                </a:cubicBezTo>
                <a:lnTo>
                  <a:pt x="1785217" y="5984392"/>
                </a:lnTo>
                <a:cubicBezTo>
                  <a:pt x="1785657" y="6002374"/>
                  <a:pt x="1770348" y="6012315"/>
                  <a:pt x="1751391" y="6014468"/>
                </a:cubicBezTo>
                <a:cubicBezTo>
                  <a:pt x="1734481" y="6029508"/>
                  <a:pt x="1722377" y="6029243"/>
                  <a:pt x="1716689" y="6008577"/>
                </a:cubicBezTo>
                <a:cubicBezTo>
                  <a:pt x="1702102" y="5977449"/>
                  <a:pt x="1696415" y="5956781"/>
                  <a:pt x="1730677" y="5944686"/>
                </a:cubicBezTo>
                <a:cubicBezTo>
                  <a:pt x="1751236" y="5937430"/>
                  <a:pt x="1822974" y="5903040"/>
                  <a:pt x="1811593" y="5861708"/>
                </a:cubicBezTo>
                <a:cubicBezTo>
                  <a:pt x="1824861" y="5838885"/>
                  <a:pt x="1879966" y="5760480"/>
                  <a:pt x="1921082" y="5745967"/>
                </a:cubicBezTo>
                <a:cubicBezTo>
                  <a:pt x="1910145" y="5722621"/>
                  <a:pt x="1923851" y="5717781"/>
                  <a:pt x="1935955" y="5718044"/>
                </a:cubicBezTo>
                <a:cubicBezTo>
                  <a:pt x="1961763" y="5713471"/>
                  <a:pt x="1935797" y="5641007"/>
                  <a:pt x="1933752" y="5628122"/>
                </a:cubicBezTo>
                <a:cubicBezTo>
                  <a:pt x="1955917" y="5615764"/>
                  <a:pt x="2098070" y="5493032"/>
                  <a:pt x="2083481" y="5461902"/>
                </a:cubicBezTo>
                <a:lnTo>
                  <a:pt x="2136704" y="5447652"/>
                </a:lnTo>
                <a:cubicBezTo>
                  <a:pt x="2162071" y="5425092"/>
                  <a:pt x="2185838" y="5407633"/>
                  <a:pt x="2205956" y="5382393"/>
                </a:cubicBezTo>
                <a:lnTo>
                  <a:pt x="2205517" y="5364407"/>
                </a:lnTo>
                <a:cubicBezTo>
                  <a:pt x="2168769" y="5345635"/>
                  <a:pt x="2141515" y="5432347"/>
                  <a:pt x="2099514" y="5410893"/>
                </a:cubicBezTo>
                <a:cubicBezTo>
                  <a:pt x="2089017" y="5405528"/>
                  <a:pt x="2076915" y="5405264"/>
                  <a:pt x="2059561" y="5402319"/>
                </a:cubicBezTo>
                <a:lnTo>
                  <a:pt x="2091498" y="5436396"/>
                </a:lnTo>
                <a:lnTo>
                  <a:pt x="2072543" y="5438552"/>
                </a:lnTo>
                <a:cubicBezTo>
                  <a:pt x="2053589" y="5440707"/>
                  <a:pt x="2046295" y="5425145"/>
                  <a:pt x="2039001" y="5409576"/>
                </a:cubicBezTo>
                <a:cubicBezTo>
                  <a:pt x="2023692" y="5419515"/>
                  <a:pt x="2009986" y="5424351"/>
                  <a:pt x="2005176" y="5439653"/>
                </a:cubicBezTo>
                <a:cubicBezTo>
                  <a:pt x="1991473" y="5444491"/>
                  <a:pt x="1983454" y="5469998"/>
                  <a:pt x="1971793" y="5487716"/>
                </a:cubicBezTo>
                <a:cubicBezTo>
                  <a:pt x="1987542" y="5495763"/>
                  <a:pt x="2000083" y="5514010"/>
                  <a:pt x="2005776" y="5534678"/>
                </a:cubicBezTo>
                <a:cubicBezTo>
                  <a:pt x="1986816" y="5536832"/>
                  <a:pt x="1971509" y="5546771"/>
                  <a:pt x="1965096" y="5567174"/>
                </a:cubicBezTo>
                <a:lnTo>
                  <a:pt x="1915807" y="5530155"/>
                </a:lnTo>
                <a:cubicBezTo>
                  <a:pt x="1936365" y="5522899"/>
                  <a:pt x="1941174" y="5507594"/>
                  <a:pt x="1956484" y="5497655"/>
                </a:cubicBezTo>
                <a:lnTo>
                  <a:pt x="1940296" y="5471627"/>
                </a:lnTo>
                <a:lnTo>
                  <a:pt x="1934687" y="5459657"/>
                </a:lnTo>
                <a:lnTo>
                  <a:pt x="1890969" y="5522597"/>
                </a:lnTo>
                <a:cubicBezTo>
                  <a:pt x="1888005" y="5516268"/>
                  <a:pt x="1883738" y="5514089"/>
                  <a:pt x="1879473" y="5511910"/>
                </a:cubicBezTo>
                <a:lnTo>
                  <a:pt x="1858497" y="5515627"/>
                </a:lnTo>
                <a:cubicBezTo>
                  <a:pt x="1852931" y="5517592"/>
                  <a:pt x="1850324" y="5525883"/>
                  <a:pt x="1857551" y="5534387"/>
                </a:cubicBezTo>
                <a:cubicBezTo>
                  <a:pt x="1828402" y="5548361"/>
                  <a:pt x="1776031" y="5588960"/>
                  <a:pt x="1765603" y="5622123"/>
                </a:cubicBezTo>
                <a:cubicBezTo>
                  <a:pt x="1750200" y="5623879"/>
                  <a:pt x="1737758" y="5631955"/>
                  <a:pt x="1742382" y="5648750"/>
                </a:cubicBezTo>
                <a:cubicBezTo>
                  <a:pt x="1728994" y="5675592"/>
                  <a:pt x="1700789" y="5670806"/>
                  <a:pt x="1682779" y="5680847"/>
                </a:cubicBezTo>
                <a:cubicBezTo>
                  <a:pt x="1667370" y="5682597"/>
                  <a:pt x="1669032" y="5693067"/>
                  <a:pt x="1670695" y="5703540"/>
                </a:cubicBezTo>
                <a:lnTo>
                  <a:pt x="1611446" y="5750251"/>
                </a:lnTo>
                <a:cubicBezTo>
                  <a:pt x="1604575" y="5756365"/>
                  <a:pt x="1587867" y="5762261"/>
                  <a:pt x="1582654" y="5778841"/>
                </a:cubicBezTo>
                <a:cubicBezTo>
                  <a:pt x="1525657" y="5802646"/>
                  <a:pt x="1493668" y="5872905"/>
                  <a:pt x="1429440" y="5888205"/>
                </a:cubicBezTo>
                <a:lnTo>
                  <a:pt x="1424587" y="5919401"/>
                </a:lnTo>
                <a:lnTo>
                  <a:pt x="1355506" y="5965901"/>
                </a:lnTo>
                <a:cubicBezTo>
                  <a:pt x="1350290" y="5982481"/>
                  <a:pt x="1295669" y="6045986"/>
                  <a:pt x="1267823" y="6055814"/>
                </a:cubicBezTo>
                <a:cubicBezTo>
                  <a:pt x="1262607" y="6072397"/>
                  <a:pt x="1250168" y="6080475"/>
                  <a:pt x="1229192" y="6084192"/>
                </a:cubicBezTo>
                <a:cubicBezTo>
                  <a:pt x="1236780" y="6107315"/>
                  <a:pt x="1215803" y="6111032"/>
                  <a:pt x="1200397" y="6112784"/>
                </a:cubicBezTo>
                <a:lnTo>
                  <a:pt x="957844" y="6301593"/>
                </a:lnTo>
                <a:cubicBezTo>
                  <a:pt x="929998" y="6311423"/>
                  <a:pt x="922180" y="6336297"/>
                  <a:pt x="891366" y="6339799"/>
                </a:cubicBezTo>
                <a:cubicBezTo>
                  <a:pt x="887460" y="6352233"/>
                  <a:pt x="873714" y="6364457"/>
                  <a:pt x="862576" y="6368391"/>
                </a:cubicBezTo>
                <a:lnTo>
                  <a:pt x="836389" y="6388688"/>
                </a:lnTo>
                <a:cubicBezTo>
                  <a:pt x="828036" y="6391636"/>
                  <a:pt x="815614" y="6389804"/>
                  <a:pt x="806876" y="6385113"/>
                </a:cubicBezTo>
                <a:cubicBezTo>
                  <a:pt x="803962" y="6383546"/>
                  <a:pt x="801458" y="6381670"/>
                  <a:pt x="799650" y="6379544"/>
                </a:cubicBezTo>
                <a:cubicBezTo>
                  <a:pt x="795026" y="6362747"/>
                  <a:pt x="884367" y="6283299"/>
                  <a:pt x="906645" y="6275436"/>
                </a:cubicBezTo>
                <a:lnTo>
                  <a:pt x="902380" y="6273255"/>
                </a:lnTo>
                <a:cubicBezTo>
                  <a:pt x="893487" y="6254282"/>
                  <a:pt x="896098" y="6245990"/>
                  <a:pt x="908536" y="6237914"/>
                </a:cubicBezTo>
                <a:cubicBezTo>
                  <a:pt x="936614" y="6180089"/>
                  <a:pt x="997165" y="6129235"/>
                  <a:pt x="1033777" y="6075769"/>
                </a:cubicBezTo>
                <a:cubicBezTo>
                  <a:pt x="1029151" y="6058973"/>
                  <a:pt x="1037685" y="6063334"/>
                  <a:pt x="1053091" y="6061579"/>
                </a:cubicBezTo>
                <a:cubicBezTo>
                  <a:pt x="1055696" y="6053290"/>
                  <a:pt x="1062569" y="6047178"/>
                  <a:pt x="1054035" y="6042819"/>
                </a:cubicBezTo>
                <a:cubicBezTo>
                  <a:pt x="1062209" y="6032563"/>
                  <a:pt x="1091362" y="6018585"/>
                  <a:pt x="1085436" y="6005936"/>
                </a:cubicBezTo>
                <a:lnTo>
                  <a:pt x="1052017" y="6017732"/>
                </a:lnTo>
                <a:cubicBezTo>
                  <a:pt x="1040878" y="6021665"/>
                  <a:pt x="1034006" y="6027774"/>
                  <a:pt x="1039933" y="6040427"/>
                </a:cubicBezTo>
                <a:cubicBezTo>
                  <a:pt x="1028796" y="6044356"/>
                  <a:pt x="1010784" y="6054400"/>
                  <a:pt x="1002607" y="6064656"/>
                </a:cubicBezTo>
                <a:lnTo>
                  <a:pt x="945020" y="6121838"/>
                </a:lnTo>
                <a:lnTo>
                  <a:pt x="912907" y="6129488"/>
                </a:lnTo>
                <a:cubicBezTo>
                  <a:pt x="901767" y="6133421"/>
                  <a:pt x="889325" y="6141494"/>
                  <a:pt x="895254" y="6154148"/>
                </a:cubicBezTo>
                <a:lnTo>
                  <a:pt x="867763" y="6178591"/>
                </a:lnTo>
                <a:cubicBezTo>
                  <a:pt x="867172" y="6211970"/>
                  <a:pt x="820601" y="6202611"/>
                  <a:pt x="820014" y="6235987"/>
                </a:cubicBezTo>
                <a:lnTo>
                  <a:pt x="750216" y="6253253"/>
                </a:lnTo>
                <a:cubicBezTo>
                  <a:pt x="736703" y="6217480"/>
                  <a:pt x="736703" y="6217480"/>
                  <a:pt x="763246" y="6211800"/>
                </a:cubicBezTo>
                <a:cubicBezTo>
                  <a:pt x="749733" y="6176025"/>
                  <a:pt x="793698" y="6193677"/>
                  <a:pt x="783148" y="6164232"/>
                </a:cubicBezTo>
                <a:cubicBezTo>
                  <a:pt x="801159" y="6154188"/>
                  <a:pt x="854480" y="6094824"/>
                  <a:pt x="849856" y="6078032"/>
                </a:cubicBezTo>
                <a:lnTo>
                  <a:pt x="908743" y="6016704"/>
                </a:lnTo>
                <a:cubicBezTo>
                  <a:pt x="898196" y="5987258"/>
                  <a:pt x="901745" y="5960206"/>
                  <a:pt x="933858" y="5952555"/>
                </a:cubicBezTo>
                <a:cubicBezTo>
                  <a:pt x="952814" y="5923750"/>
                  <a:pt x="982911" y="5891015"/>
                  <a:pt x="1016328" y="5879219"/>
                </a:cubicBezTo>
                <a:lnTo>
                  <a:pt x="1013955" y="5839517"/>
                </a:lnTo>
                <a:lnTo>
                  <a:pt x="1050334" y="5834045"/>
                </a:lnTo>
                <a:lnTo>
                  <a:pt x="1064666" y="5788446"/>
                </a:lnTo>
                <a:cubicBezTo>
                  <a:pt x="1082678" y="5778402"/>
                  <a:pt x="1083623" y="5759639"/>
                  <a:pt x="1103297" y="5760070"/>
                </a:cubicBezTo>
                <a:cubicBezTo>
                  <a:pt x="1110170" y="5753958"/>
                  <a:pt x="1112419" y="5731050"/>
                  <a:pt x="1109451" y="5724726"/>
                </a:cubicBezTo>
                <a:cubicBezTo>
                  <a:pt x="1107792" y="5714252"/>
                  <a:pt x="1097956" y="5714041"/>
                  <a:pt x="1096654" y="5718185"/>
                </a:cubicBezTo>
                <a:cubicBezTo>
                  <a:pt x="1110170" y="5753958"/>
                  <a:pt x="1062289" y="5748743"/>
                  <a:pt x="1046888" y="5750495"/>
                </a:cubicBezTo>
                <a:lnTo>
                  <a:pt x="1027340" y="5812677"/>
                </a:lnTo>
                <a:lnTo>
                  <a:pt x="1023074" y="5810497"/>
                </a:lnTo>
                <a:cubicBezTo>
                  <a:pt x="1016203" y="5816607"/>
                  <a:pt x="1008028" y="5826864"/>
                  <a:pt x="1013955" y="5839517"/>
                </a:cubicBezTo>
                <a:cubicBezTo>
                  <a:pt x="981839" y="5847163"/>
                  <a:pt x="968450" y="5874003"/>
                  <a:pt x="937640" y="5877510"/>
                </a:cubicBezTo>
                <a:cubicBezTo>
                  <a:pt x="958385" y="5921782"/>
                  <a:pt x="937054" y="5910885"/>
                  <a:pt x="899368" y="5920499"/>
                </a:cubicBezTo>
                <a:cubicBezTo>
                  <a:pt x="872824" y="5926186"/>
                  <a:pt x="845461" y="6013240"/>
                  <a:pt x="813349" y="6020891"/>
                </a:cubicBezTo>
                <a:cubicBezTo>
                  <a:pt x="803512" y="6020674"/>
                  <a:pt x="796284" y="6012169"/>
                  <a:pt x="793320" y="6005846"/>
                </a:cubicBezTo>
                <a:cubicBezTo>
                  <a:pt x="778501" y="5974218"/>
                  <a:pt x="812864" y="5943661"/>
                  <a:pt x="833836" y="5939946"/>
                </a:cubicBezTo>
                <a:cubicBezTo>
                  <a:pt x="872108" y="5896950"/>
                  <a:pt x="894976" y="5855712"/>
                  <a:pt x="931948" y="5816862"/>
                </a:cubicBezTo>
                <a:cubicBezTo>
                  <a:pt x="926017" y="5804213"/>
                  <a:pt x="935854" y="5804427"/>
                  <a:pt x="946993" y="5800495"/>
                </a:cubicBezTo>
                <a:cubicBezTo>
                  <a:pt x="958129" y="5796563"/>
                  <a:pt x="956471" y="5786094"/>
                  <a:pt x="949241" y="5777588"/>
                </a:cubicBezTo>
                <a:cubicBezTo>
                  <a:pt x="965951" y="5771689"/>
                  <a:pt x="983962" y="5761648"/>
                  <a:pt x="987869" y="5749210"/>
                </a:cubicBezTo>
                <a:lnTo>
                  <a:pt x="1014056" y="5728908"/>
                </a:lnTo>
                <a:cubicBezTo>
                  <a:pt x="1006469" y="5705789"/>
                  <a:pt x="1015949" y="5691388"/>
                  <a:pt x="1031351" y="5689637"/>
                </a:cubicBezTo>
                <a:cubicBezTo>
                  <a:pt x="1005752" y="5676556"/>
                  <a:pt x="937848" y="5656299"/>
                  <a:pt x="924334" y="5620527"/>
                </a:cubicBezTo>
                <a:cubicBezTo>
                  <a:pt x="916748" y="5597405"/>
                  <a:pt x="923260" y="5576677"/>
                  <a:pt x="937364" y="5579071"/>
                </a:cubicBezTo>
                <a:cubicBezTo>
                  <a:pt x="938665" y="5574925"/>
                  <a:pt x="951109" y="5566850"/>
                  <a:pt x="948145" y="5560521"/>
                </a:cubicBezTo>
                <a:lnTo>
                  <a:pt x="932741" y="5562276"/>
                </a:lnTo>
                <a:lnTo>
                  <a:pt x="864246" y="5575393"/>
                </a:lnTo>
                <a:lnTo>
                  <a:pt x="846591" y="5600052"/>
                </a:lnTo>
                <a:cubicBezTo>
                  <a:pt x="851217" y="5616850"/>
                  <a:pt x="842683" y="5612489"/>
                  <a:pt x="831543" y="5616420"/>
                </a:cubicBezTo>
                <a:cubicBezTo>
                  <a:pt x="824668" y="5622532"/>
                  <a:pt x="827634" y="5628859"/>
                  <a:pt x="830601" y="5635183"/>
                </a:cubicBezTo>
                <a:cubicBezTo>
                  <a:pt x="797181" y="5646981"/>
                  <a:pt x="769692" y="5671421"/>
                  <a:pt x="736274" y="5683219"/>
                </a:cubicBezTo>
                <a:cubicBezTo>
                  <a:pt x="716013" y="5716167"/>
                  <a:pt x="678688" y="5740400"/>
                  <a:pt x="639344" y="5739543"/>
                </a:cubicBezTo>
                <a:lnTo>
                  <a:pt x="637095" y="5762449"/>
                </a:lnTo>
                <a:cubicBezTo>
                  <a:pt x="637452" y="5777068"/>
                  <a:pt x="625011" y="5785146"/>
                  <a:pt x="609605" y="5786896"/>
                </a:cubicBezTo>
                <a:cubicBezTo>
                  <a:pt x="595859" y="5799116"/>
                  <a:pt x="586022" y="5798903"/>
                  <a:pt x="581400" y="5782110"/>
                </a:cubicBezTo>
                <a:cubicBezTo>
                  <a:pt x="569544" y="5756810"/>
                  <a:pt x="564921" y="5740011"/>
                  <a:pt x="592771" y="5730187"/>
                </a:cubicBezTo>
                <a:cubicBezTo>
                  <a:pt x="609478" y="5724285"/>
                  <a:pt x="667781" y="5696336"/>
                  <a:pt x="658531" y="5662746"/>
                </a:cubicBezTo>
                <a:cubicBezTo>
                  <a:pt x="669313" y="5644194"/>
                  <a:pt x="714100" y="5580475"/>
                  <a:pt x="747516" y="5568681"/>
                </a:cubicBezTo>
                <a:cubicBezTo>
                  <a:pt x="738626" y="5549707"/>
                  <a:pt x="749763" y="5545775"/>
                  <a:pt x="759600" y="5545987"/>
                </a:cubicBezTo>
                <a:cubicBezTo>
                  <a:pt x="780576" y="5542271"/>
                  <a:pt x="759474" y="5483378"/>
                  <a:pt x="757814" y="5472909"/>
                </a:cubicBezTo>
                <a:cubicBezTo>
                  <a:pt x="775823" y="5462864"/>
                  <a:pt x="891352" y="5363117"/>
                  <a:pt x="879498" y="5337817"/>
                </a:cubicBezTo>
                <a:lnTo>
                  <a:pt x="922755" y="5326236"/>
                </a:lnTo>
                <a:cubicBezTo>
                  <a:pt x="943370" y="5307900"/>
                  <a:pt x="962684" y="5293712"/>
                  <a:pt x="979036" y="5273198"/>
                </a:cubicBezTo>
                <a:lnTo>
                  <a:pt x="978680" y="5258581"/>
                </a:lnTo>
                <a:cubicBezTo>
                  <a:pt x="948813" y="5243324"/>
                  <a:pt x="926663" y="5313798"/>
                  <a:pt x="892532" y="5296360"/>
                </a:cubicBezTo>
                <a:cubicBezTo>
                  <a:pt x="883997" y="5292000"/>
                  <a:pt x="874160" y="5291789"/>
                  <a:pt x="860060" y="5289395"/>
                </a:cubicBezTo>
                <a:lnTo>
                  <a:pt x="886015" y="5317088"/>
                </a:lnTo>
                <a:lnTo>
                  <a:pt x="870610" y="5318839"/>
                </a:lnTo>
                <a:cubicBezTo>
                  <a:pt x="855206" y="5320592"/>
                  <a:pt x="849276" y="5307940"/>
                  <a:pt x="843348" y="5295292"/>
                </a:cubicBezTo>
                <a:cubicBezTo>
                  <a:pt x="830907" y="5303368"/>
                  <a:pt x="819769" y="5307300"/>
                  <a:pt x="815859" y="5319736"/>
                </a:cubicBezTo>
                <a:cubicBezTo>
                  <a:pt x="804720" y="5323668"/>
                  <a:pt x="798204" y="5344396"/>
                  <a:pt x="788728" y="5358799"/>
                </a:cubicBezTo>
                <a:cubicBezTo>
                  <a:pt x="801528" y="5365335"/>
                  <a:pt x="811720" y="5380166"/>
                  <a:pt x="816343" y="5396964"/>
                </a:cubicBezTo>
                <a:cubicBezTo>
                  <a:pt x="800939" y="5398714"/>
                  <a:pt x="788497" y="5406792"/>
                  <a:pt x="783284" y="5423375"/>
                </a:cubicBezTo>
                <a:lnTo>
                  <a:pt x="743225" y="5393286"/>
                </a:lnTo>
                <a:cubicBezTo>
                  <a:pt x="759933" y="5387391"/>
                  <a:pt x="763844" y="5374952"/>
                  <a:pt x="776286" y="5366874"/>
                </a:cubicBezTo>
                <a:lnTo>
                  <a:pt x="763127" y="5345720"/>
                </a:lnTo>
                <a:cubicBezTo>
                  <a:pt x="754594" y="5341360"/>
                  <a:pt x="751632" y="5335036"/>
                  <a:pt x="754236" y="5326741"/>
                </a:cubicBezTo>
                <a:cubicBezTo>
                  <a:pt x="759448" y="5310160"/>
                  <a:pt x="777463" y="5300117"/>
                  <a:pt x="789905" y="5292043"/>
                </a:cubicBezTo>
                <a:cubicBezTo>
                  <a:pt x="778406" y="5281358"/>
                  <a:pt x="760037" y="5276783"/>
                  <a:pt x="752807" y="5268279"/>
                </a:cubicBezTo>
                <a:cubicBezTo>
                  <a:pt x="748184" y="5251484"/>
                  <a:pt x="787171" y="5237722"/>
                  <a:pt x="803880" y="5231824"/>
                </a:cubicBezTo>
                <a:cubicBezTo>
                  <a:pt x="809091" y="5215243"/>
                  <a:pt x="822837" y="5203019"/>
                  <a:pt x="831369" y="5207379"/>
                </a:cubicBezTo>
                <a:lnTo>
                  <a:pt x="861819" y="5189257"/>
                </a:lnTo>
                <a:lnTo>
                  <a:pt x="873549" y="5151951"/>
                </a:lnTo>
                <a:lnTo>
                  <a:pt x="856841" y="5157846"/>
                </a:lnTo>
                <a:lnTo>
                  <a:pt x="829350" y="5182292"/>
                </a:lnTo>
                <a:cubicBezTo>
                  <a:pt x="822479" y="5188400"/>
                  <a:pt x="812641" y="5188188"/>
                  <a:pt x="808375" y="5186009"/>
                </a:cubicBezTo>
                <a:cubicBezTo>
                  <a:pt x="809680" y="5181863"/>
                  <a:pt x="822123" y="5173787"/>
                  <a:pt x="824727" y="5165495"/>
                </a:cubicBezTo>
                <a:cubicBezTo>
                  <a:pt x="814175" y="5136048"/>
                  <a:pt x="895471" y="5129469"/>
                  <a:pt x="884917" y="5100025"/>
                </a:cubicBezTo>
                <a:lnTo>
                  <a:pt x="911105" y="5079724"/>
                </a:lnTo>
                <a:cubicBezTo>
                  <a:pt x="913712" y="5071436"/>
                  <a:pt x="921888" y="5061176"/>
                  <a:pt x="930063" y="5050922"/>
                </a:cubicBezTo>
                <a:cubicBezTo>
                  <a:pt x="906481" y="5062929"/>
                  <a:pt x="877330" y="5076902"/>
                  <a:pt x="868210" y="5105922"/>
                </a:cubicBezTo>
                <a:lnTo>
                  <a:pt x="837985" y="5076047"/>
                </a:lnTo>
                <a:lnTo>
                  <a:pt x="860853" y="5034805"/>
                </a:lnTo>
                <a:lnTo>
                  <a:pt x="838217" y="5028052"/>
                </a:lnTo>
                <a:lnTo>
                  <a:pt x="824705" y="4992283"/>
                </a:lnTo>
                <a:lnTo>
                  <a:pt x="834253" y="4980304"/>
                </a:lnTo>
                <a:lnTo>
                  <a:pt x="818094" y="4989517"/>
                </a:lnTo>
                <a:cubicBezTo>
                  <a:pt x="806018" y="4991975"/>
                  <a:pt x="792648" y="4991626"/>
                  <a:pt x="780451" y="4989724"/>
                </a:cubicBezTo>
                <a:cubicBezTo>
                  <a:pt x="754369" y="4995383"/>
                  <a:pt x="712902" y="5006978"/>
                  <a:pt x="683165" y="5003030"/>
                </a:cubicBezTo>
                <a:cubicBezTo>
                  <a:pt x="676126" y="5012361"/>
                  <a:pt x="666742" y="5024798"/>
                  <a:pt x="653045" y="5021267"/>
                </a:cubicBezTo>
                <a:cubicBezTo>
                  <a:pt x="638971" y="5039926"/>
                  <a:pt x="610542" y="5048695"/>
                  <a:pt x="589155" y="5048136"/>
                </a:cubicBezTo>
                <a:cubicBezTo>
                  <a:pt x="584461" y="5054353"/>
                  <a:pt x="576769" y="5057321"/>
                  <a:pt x="570767" y="5050824"/>
                </a:cubicBezTo>
                <a:lnTo>
                  <a:pt x="564108" y="5037965"/>
                </a:lnTo>
                <a:lnTo>
                  <a:pt x="596571" y="5016622"/>
                </a:lnTo>
                <a:cubicBezTo>
                  <a:pt x="607264" y="5016900"/>
                  <a:pt x="619649" y="5007712"/>
                  <a:pt x="626686" y="4998383"/>
                </a:cubicBezTo>
                <a:lnTo>
                  <a:pt x="659805" y="4983397"/>
                </a:lnTo>
                <a:cubicBezTo>
                  <a:pt x="669189" y="4970957"/>
                  <a:pt x="681952" y="4939582"/>
                  <a:pt x="699962" y="4959083"/>
                </a:cubicBezTo>
                <a:cubicBezTo>
                  <a:pt x="742187" y="4903110"/>
                  <a:pt x="863968" y="4842878"/>
                  <a:pt x="932825" y="4838335"/>
                </a:cubicBezTo>
                <a:cubicBezTo>
                  <a:pt x="949248" y="4816573"/>
                  <a:pt x="969982" y="4810775"/>
                  <a:pt x="986402" y="4789005"/>
                </a:cubicBezTo>
                <a:cubicBezTo>
                  <a:pt x="995407" y="4798755"/>
                  <a:pt x="1005448" y="4792676"/>
                  <a:pt x="1012484" y="4783347"/>
                </a:cubicBezTo>
                <a:cubicBezTo>
                  <a:pt x="1033596" y="4755362"/>
                  <a:pt x="1038565" y="4777688"/>
                  <a:pt x="1052640" y="4759032"/>
                </a:cubicBezTo>
                <a:lnTo>
                  <a:pt x="1091105" y="4744181"/>
                </a:lnTo>
                <a:cubicBezTo>
                  <a:pt x="1102459" y="4750819"/>
                  <a:pt x="1112494" y="4744743"/>
                  <a:pt x="1119531" y="4735414"/>
                </a:cubicBezTo>
                <a:lnTo>
                  <a:pt x="1128258" y="4716617"/>
                </a:lnTo>
                <a:lnTo>
                  <a:pt x="1183840" y="4679197"/>
                </a:lnTo>
                <a:lnTo>
                  <a:pt x="1190248" y="4664235"/>
                </a:lnTo>
                <a:lnTo>
                  <a:pt x="1185981" y="4662054"/>
                </a:lnTo>
                <a:cubicBezTo>
                  <a:pt x="1183017" y="4655730"/>
                  <a:pt x="1184322" y="4651586"/>
                  <a:pt x="1194158" y="4651799"/>
                </a:cubicBezTo>
                <a:lnTo>
                  <a:pt x="1202689" y="4656160"/>
                </a:lnTo>
                <a:cubicBezTo>
                  <a:pt x="1206778" y="4651030"/>
                  <a:pt x="1211281" y="4648518"/>
                  <a:pt x="1215828" y="4647834"/>
                </a:cubicBezTo>
                <a:lnTo>
                  <a:pt x="1227119" y="4650058"/>
                </a:lnTo>
                <a:lnTo>
                  <a:pt x="1227995" y="4649469"/>
                </a:lnTo>
                <a:lnTo>
                  <a:pt x="1229638" y="4649785"/>
                </a:lnTo>
                <a:lnTo>
                  <a:pt x="1250797" y="4613380"/>
                </a:lnTo>
                <a:cubicBezTo>
                  <a:pt x="1259301" y="4602086"/>
                  <a:pt x="1267800" y="4590792"/>
                  <a:pt x="1272362" y="4576283"/>
                </a:cubicBezTo>
                <a:lnTo>
                  <a:pt x="1257187" y="4530040"/>
                </a:lnTo>
                <a:cubicBezTo>
                  <a:pt x="1252920" y="4527861"/>
                  <a:pt x="1248651" y="4525680"/>
                  <a:pt x="1249956" y="4521536"/>
                </a:cubicBezTo>
                <a:cubicBezTo>
                  <a:pt x="1252562" y="4513246"/>
                  <a:pt x="1265003" y="4505168"/>
                  <a:pt x="1274839" y="4505381"/>
                </a:cubicBezTo>
                <a:cubicBezTo>
                  <a:pt x="1278752" y="4492946"/>
                  <a:pt x="1286926" y="4482690"/>
                  <a:pt x="1303988" y="4491409"/>
                </a:cubicBezTo>
                <a:lnTo>
                  <a:pt x="1316788" y="4497947"/>
                </a:lnTo>
                <a:lnTo>
                  <a:pt x="1335388" y="4454527"/>
                </a:lnTo>
                <a:lnTo>
                  <a:pt x="1402810" y="4397555"/>
                </a:lnTo>
                <a:lnTo>
                  <a:pt x="1423786" y="4393840"/>
                </a:lnTo>
                <a:cubicBezTo>
                  <a:pt x="1427695" y="4381404"/>
                  <a:pt x="1436521" y="4369073"/>
                  <a:pt x="1446950" y="4357562"/>
                </a:cubicBezTo>
                <a:lnTo>
                  <a:pt x="1457925" y="4347053"/>
                </a:lnTo>
                <a:lnTo>
                  <a:pt x="1454182" y="4348715"/>
                </a:lnTo>
                <a:cubicBezTo>
                  <a:pt x="1446653" y="4353516"/>
                  <a:pt x="1439612" y="4359801"/>
                  <a:pt x="1433238" y="4368250"/>
                </a:cubicBezTo>
                <a:cubicBezTo>
                  <a:pt x="1400242" y="4363229"/>
                  <a:pt x="1371292" y="4362589"/>
                  <a:pt x="1339160" y="4366174"/>
                </a:cubicBezTo>
                <a:cubicBezTo>
                  <a:pt x="1286514" y="4309181"/>
                  <a:pt x="1296869" y="4412480"/>
                  <a:pt x="1264472" y="4377410"/>
                </a:cubicBezTo>
                <a:lnTo>
                  <a:pt x="1248270" y="4359874"/>
                </a:lnTo>
                <a:cubicBezTo>
                  <a:pt x="1229149" y="4385218"/>
                  <a:pt x="1209764" y="4371907"/>
                  <a:pt x="1193833" y="4393027"/>
                </a:cubicBezTo>
                <a:lnTo>
                  <a:pt x="1146363" y="4387688"/>
                </a:lnTo>
                <a:lnTo>
                  <a:pt x="1155656" y="4336357"/>
                </a:lnTo>
                <a:cubicBezTo>
                  <a:pt x="1147558" y="4327588"/>
                  <a:pt x="1146696" y="4318981"/>
                  <a:pt x="1153069" y="4310531"/>
                </a:cubicBezTo>
                <a:cubicBezTo>
                  <a:pt x="1178562" y="4276738"/>
                  <a:pt x="1229221" y="4277856"/>
                  <a:pt x="1257900" y="4239842"/>
                </a:cubicBezTo>
                <a:cubicBezTo>
                  <a:pt x="1257900" y="4239842"/>
                  <a:pt x="1264274" y="4231390"/>
                  <a:pt x="1260225" y="4227007"/>
                </a:cubicBezTo>
                <a:cubicBezTo>
                  <a:pt x="1256176" y="4222622"/>
                  <a:pt x="1228954" y="4239199"/>
                  <a:pt x="1221716" y="4239040"/>
                </a:cubicBezTo>
                <a:cubicBezTo>
                  <a:pt x="1214481" y="4238879"/>
                  <a:pt x="1207244" y="4238721"/>
                  <a:pt x="1204057" y="4242945"/>
                </a:cubicBezTo>
                <a:cubicBezTo>
                  <a:pt x="1194496" y="4255617"/>
                  <a:pt x="1188985" y="4272674"/>
                  <a:pt x="1172788" y="4255138"/>
                </a:cubicBezTo>
                <a:lnTo>
                  <a:pt x="1150213" y="4246053"/>
                </a:lnTo>
                <a:lnTo>
                  <a:pt x="1106530" y="4206436"/>
                </a:lnTo>
                <a:lnTo>
                  <a:pt x="1068886" y="4227078"/>
                </a:lnTo>
                <a:cubicBezTo>
                  <a:pt x="1053549" y="4218151"/>
                  <a:pt x="1031842" y="4217671"/>
                  <a:pt x="1017369" y="4217355"/>
                </a:cubicBezTo>
                <a:cubicBezTo>
                  <a:pt x="1009266" y="4208585"/>
                  <a:pt x="993932" y="4199657"/>
                  <a:pt x="984370" y="4212331"/>
                </a:cubicBezTo>
                <a:lnTo>
                  <a:pt x="975671" y="4233610"/>
                </a:lnTo>
                <a:lnTo>
                  <a:pt x="939226" y="4194156"/>
                </a:lnTo>
                <a:cubicBezTo>
                  <a:pt x="948787" y="4181483"/>
                  <a:pt x="1015375" y="4161480"/>
                  <a:pt x="995126" y="4139560"/>
                </a:cubicBezTo>
                <a:cubicBezTo>
                  <a:pt x="987027" y="4130792"/>
                  <a:pt x="972555" y="4130474"/>
                  <a:pt x="965318" y="4130311"/>
                </a:cubicBezTo>
                <a:lnTo>
                  <a:pt x="918974" y="4172235"/>
                </a:lnTo>
                <a:lnTo>
                  <a:pt x="876422" y="4179885"/>
                </a:lnTo>
                <a:cubicBezTo>
                  <a:pt x="857302" y="4205231"/>
                  <a:pt x="836454" y="4213360"/>
                  <a:pt x="807506" y="4212722"/>
                </a:cubicBezTo>
                <a:lnTo>
                  <a:pt x="782012" y="4246516"/>
                </a:lnTo>
                <a:cubicBezTo>
                  <a:pt x="760303" y="4246036"/>
                  <a:pt x="743504" y="4258547"/>
                  <a:pt x="730758" y="4275444"/>
                </a:cubicBezTo>
                <a:cubicBezTo>
                  <a:pt x="721796" y="4258070"/>
                  <a:pt x="699222" y="4248983"/>
                  <a:pt x="686475" y="4265878"/>
                </a:cubicBezTo>
                <a:lnTo>
                  <a:pt x="633496" y="4277592"/>
                </a:lnTo>
                <a:lnTo>
                  <a:pt x="610658" y="4229849"/>
                </a:lnTo>
                <a:cubicBezTo>
                  <a:pt x="641926" y="4217655"/>
                  <a:pt x="672933" y="4166805"/>
                  <a:pt x="701878" y="4167445"/>
                </a:cubicBezTo>
                <a:cubicBezTo>
                  <a:pt x="711441" y="4154774"/>
                  <a:pt x="721864" y="4150707"/>
                  <a:pt x="734011" y="4163861"/>
                </a:cubicBezTo>
                <a:cubicBezTo>
                  <a:pt x="746160" y="4177012"/>
                  <a:pt x="795624" y="4238227"/>
                  <a:pt x="775108" y="4177649"/>
                </a:cubicBezTo>
                <a:lnTo>
                  <a:pt x="823172" y="4152941"/>
                </a:lnTo>
                <a:lnTo>
                  <a:pt x="806976" y="4135408"/>
                </a:lnTo>
                <a:lnTo>
                  <a:pt x="839107" y="4131822"/>
                </a:lnTo>
                <a:lnTo>
                  <a:pt x="870976" y="4089579"/>
                </a:lnTo>
                <a:lnTo>
                  <a:pt x="915259" y="4099147"/>
                </a:lnTo>
                <a:lnTo>
                  <a:pt x="943941" y="4061131"/>
                </a:lnTo>
                <a:cubicBezTo>
                  <a:pt x="961602" y="4057226"/>
                  <a:pt x="979261" y="4053318"/>
                  <a:pt x="997781" y="4058022"/>
                </a:cubicBezTo>
                <a:lnTo>
                  <a:pt x="1035427" y="4037381"/>
                </a:lnTo>
                <a:cubicBezTo>
                  <a:pt x="1007078" y="4006693"/>
                  <a:pt x="1095111" y="3948512"/>
                  <a:pt x="1105535" y="3944449"/>
                </a:cubicBezTo>
                <a:cubicBezTo>
                  <a:pt x="1121736" y="3961987"/>
                  <a:pt x="1155929" y="3906909"/>
                  <a:pt x="1162302" y="3898463"/>
                </a:cubicBezTo>
                <a:cubicBezTo>
                  <a:pt x="1177640" y="3907389"/>
                  <a:pt x="1194435" y="3894875"/>
                  <a:pt x="1203993" y="3882206"/>
                </a:cubicBezTo>
                <a:cubicBezTo>
                  <a:pt x="1216742" y="3865306"/>
                  <a:pt x="1203730" y="3843549"/>
                  <a:pt x="1216476" y="3826652"/>
                </a:cubicBezTo>
                <a:cubicBezTo>
                  <a:pt x="1180027" y="3787196"/>
                  <a:pt x="1151016" y="3893920"/>
                  <a:pt x="1118615" y="3858846"/>
                </a:cubicBezTo>
                <a:cubicBezTo>
                  <a:pt x="1099498" y="3884191"/>
                  <a:pt x="1060128" y="3887617"/>
                  <a:pt x="1030317" y="3878371"/>
                </a:cubicBezTo>
                <a:lnTo>
                  <a:pt x="988888" y="3933283"/>
                </a:lnTo>
                <a:cubicBezTo>
                  <a:pt x="883262" y="3888009"/>
                  <a:pt x="873966" y="3939337"/>
                  <a:pt x="777831" y="3988753"/>
                </a:cubicBezTo>
                <a:cubicBezTo>
                  <a:pt x="749483" y="3958065"/>
                  <a:pt x="710978" y="3970097"/>
                  <a:pt x="682629" y="3939409"/>
                </a:cubicBezTo>
                <a:lnTo>
                  <a:pt x="647575" y="3985876"/>
                </a:lnTo>
                <a:lnTo>
                  <a:pt x="635426" y="3972726"/>
                </a:lnTo>
                <a:cubicBezTo>
                  <a:pt x="619224" y="3955188"/>
                  <a:pt x="625598" y="3946741"/>
                  <a:pt x="638345" y="3929843"/>
                </a:cubicBezTo>
                <a:lnTo>
                  <a:pt x="675991" y="3909202"/>
                </a:lnTo>
                <a:cubicBezTo>
                  <a:pt x="679177" y="3904978"/>
                  <a:pt x="690199" y="3870864"/>
                  <a:pt x="686147" y="3866479"/>
                </a:cubicBezTo>
                <a:lnTo>
                  <a:pt x="676588" y="3879153"/>
                </a:lnTo>
                <a:cubicBezTo>
                  <a:pt x="650828" y="3874290"/>
                  <a:pt x="592073" y="3864407"/>
                  <a:pt x="576140" y="3885526"/>
                </a:cubicBezTo>
                <a:cubicBezTo>
                  <a:pt x="557615" y="3880823"/>
                  <a:pt x="537633" y="3897559"/>
                  <a:pt x="524884" y="3914454"/>
                </a:cubicBezTo>
                <a:lnTo>
                  <a:pt x="483789" y="3900666"/>
                </a:lnTo>
                <a:cubicBezTo>
                  <a:pt x="474228" y="3913338"/>
                  <a:pt x="454244" y="3930074"/>
                  <a:pt x="435723" y="3925374"/>
                </a:cubicBezTo>
                <a:lnTo>
                  <a:pt x="410229" y="3959166"/>
                </a:lnTo>
                <a:lnTo>
                  <a:pt x="384466" y="3954303"/>
                </a:lnTo>
                <a:cubicBezTo>
                  <a:pt x="365348" y="3979647"/>
                  <a:pt x="325977" y="3983075"/>
                  <a:pt x="292982" y="3978050"/>
                </a:cubicBezTo>
                <a:cubicBezTo>
                  <a:pt x="257664" y="3985860"/>
                  <a:pt x="201496" y="4001799"/>
                  <a:pt x="161262" y="3996616"/>
                </a:cubicBezTo>
                <a:cubicBezTo>
                  <a:pt x="151703" y="4009288"/>
                  <a:pt x="138956" y="4026187"/>
                  <a:pt x="120432" y="4021482"/>
                </a:cubicBezTo>
                <a:cubicBezTo>
                  <a:pt x="101313" y="4046828"/>
                  <a:pt x="62805" y="4058863"/>
                  <a:pt x="33859" y="4058222"/>
                </a:cubicBezTo>
                <a:cubicBezTo>
                  <a:pt x="27484" y="4066670"/>
                  <a:pt x="17062" y="4070735"/>
                  <a:pt x="8962" y="4061966"/>
                </a:cubicBezTo>
                <a:lnTo>
                  <a:pt x="0" y="4044593"/>
                </a:lnTo>
                <a:lnTo>
                  <a:pt x="44017" y="4015499"/>
                </a:lnTo>
                <a:cubicBezTo>
                  <a:pt x="58491" y="4015821"/>
                  <a:pt x="75286" y="4003307"/>
                  <a:pt x="84847" y="3990637"/>
                </a:cubicBezTo>
                <a:lnTo>
                  <a:pt x="129729" y="3970153"/>
                </a:lnTo>
                <a:cubicBezTo>
                  <a:pt x="142474" y="3953256"/>
                  <a:pt x="159870" y="3910694"/>
                  <a:pt x="184168" y="3936999"/>
                </a:cubicBezTo>
                <a:cubicBezTo>
                  <a:pt x="241530" y="3860966"/>
                  <a:pt x="406580" y="3778717"/>
                  <a:pt x="499789" y="3772181"/>
                </a:cubicBezTo>
                <a:cubicBezTo>
                  <a:pt x="522097" y="3742613"/>
                  <a:pt x="550180" y="3734645"/>
                  <a:pt x="572490" y="3705074"/>
                </a:cubicBezTo>
                <a:cubicBezTo>
                  <a:pt x="584641" y="3718227"/>
                  <a:pt x="598249" y="3709939"/>
                  <a:pt x="607808" y="3697267"/>
                </a:cubicBezTo>
                <a:cubicBezTo>
                  <a:pt x="636490" y="3659248"/>
                  <a:pt x="643130" y="3689456"/>
                  <a:pt x="662250" y="3664110"/>
                </a:cubicBezTo>
                <a:lnTo>
                  <a:pt x="714366" y="3643790"/>
                </a:lnTo>
                <a:cubicBezTo>
                  <a:pt x="729704" y="3652713"/>
                  <a:pt x="743313" y="3644427"/>
                  <a:pt x="752874" y="3631753"/>
                </a:cubicBezTo>
                <a:lnTo>
                  <a:pt x="764756" y="3606251"/>
                </a:lnTo>
                <a:lnTo>
                  <a:pt x="899996" y="3514756"/>
                </a:lnTo>
                <a:lnTo>
                  <a:pt x="925755" y="3519620"/>
                </a:lnTo>
                <a:lnTo>
                  <a:pt x="953839" y="3511648"/>
                </a:lnTo>
                <a:cubicBezTo>
                  <a:pt x="963400" y="3498975"/>
                  <a:pt x="983384" y="3482241"/>
                  <a:pt x="997857" y="3482561"/>
                </a:cubicBezTo>
                <a:cubicBezTo>
                  <a:pt x="1003368" y="3465502"/>
                  <a:pt x="1032049" y="3427486"/>
                  <a:pt x="1052299" y="3449406"/>
                </a:cubicBezTo>
                <a:cubicBezTo>
                  <a:pt x="1065043" y="3432508"/>
                  <a:pt x="1169278" y="3391861"/>
                  <a:pt x="1181428" y="3405016"/>
                </a:cubicBezTo>
                <a:lnTo>
                  <a:pt x="1215883" y="3388597"/>
                </a:lnTo>
                <a:cubicBezTo>
                  <a:pt x="1257314" y="3333683"/>
                  <a:pt x="1307969" y="3334801"/>
                  <a:pt x="1349396" y="3279884"/>
                </a:cubicBezTo>
                <a:lnTo>
                  <a:pt x="1374295" y="3276143"/>
                </a:lnTo>
                <a:cubicBezTo>
                  <a:pt x="1396602" y="3246571"/>
                  <a:pt x="1479389" y="3244104"/>
                  <a:pt x="1501698" y="3214534"/>
                </a:cubicBezTo>
                <a:cubicBezTo>
                  <a:pt x="1539607" y="3232549"/>
                  <a:pt x="1553548" y="3155553"/>
                  <a:pt x="1591460" y="3173571"/>
                </a:cubicBezTo>
                <a:cubicBezTo>
                  <a:pt x="1601018" y="3160898"/>
                  <a:pt x="1795610" y="3049240"/>
                  <a:pt x="1802848" y="3049399"/>
                </a:cubicBezTo>
                <a:cubicBezTo>
                  <a:pt x="1808358" y="3032344"/>
                  <a:pt x="1827480" y="3006998"/>
                  <a:pt x="1847727" y="3028916"/>
                </a:cubicBezTo>
                <a:cubicBezTo>
                  <a:pt x="1912591" y="2991699"/>
                  <a:pt x="2017090" y="2989709"/>
                  <a:pt x="2064892" y="2926348"/>
                </a:cubicBezTo>
                <a:cubicBezTo>
                  <a:pt x="2072128" y="2926508"/>
                  <a:pt x="2087463" y="2935434"/>
                  <a:pt x="2093837" y="2926986"/>
                </a:cubicBezTo>
                <a:cubicBezTo>
                  <a:pt x="2097025" y="2922761"/>
                  <a:pt x="2084875" y="2909607"/>
                  <a:pt x="2084875" y="2909607"/>
                </a:cubicBezTo>
                <a:lnTo>
                  <a:pt x="2087699" y="2907888"/>
                </a:lnTo>
                <a:lnTo>
                  <a:pt x="2039232" y="2906417"/>
                </a:lnTo>
                <a:cubicBezTo>
                  <a:pt x="2022726" y="2902018"/>
                  <a:pt x="2006878" y="2894583"/>
                  <a:pt x="1992876" y="2886677"/>
                </a:cubicBezTo>
                <a:cubicBezTo>
                  <a:pt x="1974402" y="2891387"/>
                  <a:pt x="1964599" y="2907648"/>
                  <a:pt x="1946127" y="2912356"/>
                </a:cubicBezTo>
                <a:lnTo>
                  <a:pt x="1950525" y="2879114"/>
                </a:lnTo>
                <a:cubicBezTo>
                  <a:pt x="1928353" y="2884763"/>
                  <a:pt x="1898366" y="2887812"/>
                  <a:pt x="1874486" y="2875538"/>
                </a:cubicBezTo>
                <a:lnTo>
                  <a:pt x="1898212" y="2846553"/>
                </a:lnTo>
                <a:lnTo>
                  <a:pt x="1932752" y="2851516"/>
                </a:lnTo>
                <a:cubicBezTo>
                  <a:pt x="1936017" y="2846096"/>
                  <a:pt x="1938858" y="2836198"/>
                  <a:pt x="1942553" y="2835254"/>
                </a:cubicBezTo>
                <a:cubicBezTo>
                  <a:pt x="1949944" y="2833373"/>
                  <a:pt x="1952079" y="2855770"/>
                  <a:pt x="1952506" y="2860255"/>
                </a:cubicBezTo>
                <a:lnTo>
                  <a:pt x="2017887" y="2871130"/>
                </a:lnTo>
                <a:lnTo>
                  <a:pt x="2032239" y="2862883"/>
                </a:lnTo>
                <a:lnTo>
                  <a:pt x="2049004" y="2840257"/>
                </a:lnTo>
                <a:lnTo>
                  <a:pt x="2028390" y="2822562"/>
                </a:lnTo>
                <a:lnTo>
                  <a:pt x="1949515" y="2828891"/>
                </a:lnTo>
                <a:cubicBezTo>
                  <a:pt x="1928478" y="2806718"/>
                  <a:pt x="1877878" y="2792075"/>
                  <a:pt x="1851161" y="2789704"/>
                </a:cubicBezTo>
                <a:cubicBezTo>
                  <a:pt x="1825296" y="2796296"/>
                  <a:pt x="1801417" y="2784022"/>
                  <a:pt x="1774699" y="2781652"/>
                </a:cubicBezTo>
                <a:cubicBezTo>
                  <a:pt x="1757779" y="2763018"/>
                  <a:pt x="1737597" y="2749804"/>
                  <a:pt x="1717409" y="2736591"/>
                </a:cubicBezTo>
                <a:lnTo>
                  <a:pt x="1640521" y="2724055"/>
                </a:lnTo>
                <a:cubicBezTo>
                  <a:pt x="1640096" y="2719578"/>
                  <a:pt x="1638811" y="2706137"/>
                  <a:pt x="1631420" y="2708018"/>
                </a:cubicBezTo>
                <a:cubicBezTo>
                  <a:pt x="1627726" y="2708959"/>
                  <a:pt x="1621620" y="2724284"/>
                  <a:pt x="1618352" y="2729705"/>
                </a:cubicBezTo>
                <a:lnTo>
                  <a:pt x="1591481" y="2686072"/>
                </a:lnTo>
                <a:lnTo>
                  <a:pt x="1588488" y="2654714"/>
                </a:lnTo>
                <a:cubicBezTo>
                  <a:pt x="1618047" y="2647182"/>
                  <a:pt x="1634536" y="2661336"/>
                  <a:pt x="1685410" y="2639199"/>
                </a:cubicBezTo>
                <a:cubicBezTo>
                  <a:pt x="1661531" y="2626927"/>
                  <a:pt x="1640919" y="2609231"/>
                  <a:pt x="1611360" y="2616762"/>
                </a:cubicBezTo>
                <a:cubicBezTo>
                  <a:pt x="1594443" y="2598130"/>
                  <a:pt x="1577955" y="2583973"/>
                  <a:pt x="1557769" y="2570761"/>
                </a:cubicBezTo>
                <a:cubicBezTo>
                  <a:pt x="1552213" y="2512520"/>
                  <a:pt x="1513004" y="2577575"/>
                  <a:pt x="1509582" y="2541737"/>
                </a:cubicBezTo>
                <a:lnTo>
                  <a:pt x="1507874" y="2523816"/>
                </a:lnTo>
                <a:cubicBezTo>
                  <a:pt x="1485705" y="2529463"/>
                  <a:pt x="1480301" y="2512487"/>
                  <a:pt x="1461825" y="2517192"/>
                </a:cubicBezTo>
                <a:lnTo>
                  <a:pt x="1436665" y="2491482"/>
                </a:lnTo>
                <a:lnTo>
                  <a:pt x="1464513" y="2466029"/>
                </a:lnTo>
                <a:cubicBezTo>
                  <a:pt x="1463658" y="2457068"/>
                  <a:pt x="1466927" y="2451646"/>
                  <a:pt x="1474314" y="2449765"/>
                </a:cubicBezTo>
                <a:cubicBezTo>
                  <a:pt x="1503875" y="2442233"/>
                  <a:pt x="1532731" y="2467006"/>
                  <a:pt x="1565984" y="2458535"/>
                </a:cubicBezTo>
                <a:cubicBezTo>
                  <a:pt x="1565984" y="2458535"/>
                  <a:pt x="1573377" y="2456651"/>
                  <a:pt x="1572950" y="2452169"/>
                </a:cubicBezTo>
                <a:cubicBezTo>
                  <a:pt x="1572519" y="2447692"/>
                  <a:pt x="1549494" y="2444376"/>
                  <a:pt x="1545374" y="2440839"/>
                </a:cubicBezTo>
                <a:cubicBezTo>
                  <a:pt x="1541251" y="2437302"/>
                  <a:pt x="1537131" y="2433761"/>
                  <a:pt x="1533432" y="2434702"/>
                </a:cubicBezTo>
                <a:cubicBezTo>
                  <a:pt x="1522351" y="2437526"/>
                  <a:pt x="1511692" y="2444831"/>
                  <a:pt x="1509983" y="2426911"/>
                </a:cubicBezTo>
                <a:lnTo>
                  <a:pt x="1500885" y="2410875"/>
                </a:lnTo>
                <a:lnTo>
                  <a:pt x="1492912" y="2367017"/>
                </a:lnTo>
                <a:lnTo>
                  <a:pt x="1462072" y="2361106"/>
                </a:lnTo>
                <a:cubicBezTo>
                  <a:pt x="1457096" y="2348607"/>
                  <a:pt x="1444729" y="2337995"/>
                  <a:pt x="1436482" y="2330916"/>
                </a:cubicBezTo>
                <a:cubicBezTo>
                  <a:pt x="1435627" y="2321955"/>
                  <a:pt x="1430650" y="2309456"/>
                  <a:pt x="1419566" y="2312281"/>
                </a:cubicBezTo>
                <a:lnTo>
                  <a:pt x="1405215" y="2320525"/>
                </a:lnTo>
                <a:lnTo>
                  <a:pt x="1401364" y="2280204"/>
                </a:lnTo>
                <a:cubicBezTo>
                  <a:pt x="1412449" y="2277381"/>
                  <a:pt x="1459782" y="2297444"/>
                  <a:pt x="1457645" y="2275045"/>
                </a:cubicBezTo>
                <a:cubicBezTo>
                  <a:pt x="1456789" y="2266084"/>
                  <a:pt x="1448547" y="2259008"/>
                  <a:pt x="1444422" y="2255468"/>
                </a:cubicBezTo>
                <a:lnTo>
                  <a:pt x="1399230" y="2257804"/>
                </a:lnTo>
                <a:lnTo>
                  <a:pt x="1371229" y="2241995"/>
                </a:lnTo>
                <a:cubicBezTo>
                  <a:pt x="1349058" y="2247641"/>
                  <a:pt x="1333424" y="2242448"/>
                  <a:pt x="1316936" y="2228295"/>
                </a:cubicBezTo>
                <a:lnTo>
                  <a:pt x="1287374" y="2235826"/>
                </a:lnTo>
                <a:cubicBezTo>
                  <a:pt x="1275010" y="2225211"/>
                  <a:pt x="1259803" y="2224492"/>
                  <a:pt x="1245022" y="2228256"/>
                </a:cubicBezTo>
                <a:cubicBezTo>
                  <a:pt x="1247434" y="2213878"/>
                  <a:pt x="1238336" y="2197840"/>
                  <a:pt x="1223553" y="2201604"/>
                </a:cubicBezTo>
                <a:lnTo>
                  <a:pt x="1187736" y="2183197"/>
                </a:lnTo>
                <a:lnTo>
                  <a:pt x="1195403" y="2144532"/>
                </a:lnTo>
                <a:cubicBezTo>
                  <a:pt x="1218853" y="2152323"/>
                  <a:pt x="1259069" y="2137489"/>
                  <a:pt x="1275560" y="2151644"/>
                </a:cubicBezTo>
                <a:cubicBezTo>
                  <a:pt x="1286644" y="2148822"/>
                  <a:pt x="1294461" y="2151419"/>
                  <a:pt x="1295742" y="2164857"/>
                </a:cubicBezTo>
                <a:cubicBezTo>
                  <a:pt x="1297025" y="2178301"/>
                  <a:pt x="1298886" y="2237479"/>
                  <a:pt x="1313515" y="2192452"/>
                </a:cubicBezTo>
                <a:lnTo>
                  <a:pt x="1352171" y="2200957"/>
                </a:lnTo>
                <a:lnTo>
                  <a:pt x="1350464" y="2183041"/>
                </a:lnTo>
                <a:lnTo>
                  <a:pt x="1370648" y="2196251"/>
                </a:lnTo>
                <a:lnTo>
                  <a:pt x="1407596" y="2186838"/>
                </a:lnTo>
                <a:lnTo>
                  <a:pt x="1429064" y="2213494"/>
                </a:lnTo>
                <a:lnTo>
                  <a:pt x="1462317" y="2205019"/>
                </a:lnTo>
                <a:cubicBezTo>
                  <a:pt x="1474255" y="2211157"/>
                  <a:pt x="1486195" y="2217290"/>
                  <a:pt x="1494867" y="2228849"/>
                </a:cubicBezTo>
                <a:lnTo>
                  <a:pt x="1525707" y="2234756"/>
                </a:lnTo>
                <a:cubicBezTo>
                  <a:pt x="1522717" y="2203398"/>
                  <a:pt x="1599179" y="2211451"/>
                  <a:pt x="1606996" y="2214049"/>
                </a:cubicBezTo>
                <a:cubicBezTo>
                  <a:pt x="1608706" y="2231970"/>
                  <a:pt x="1652616" y="2216195"/>
                  <a:pt x="1660009" y="2214311"/>
                </a:cubicBezTo>
                <a:cubicBezTo>
                  <a:pt x="1664986" y="2226808"/>
                  <a:pt x="1680194" y="2227524"/>
                  <a:pt x="1691278" y="2224699"/>
                </a:cubicBezTo>
                <a:cubicBezTo>
                  <a:pt x="1706056" y="2220934"/>
                  <a:pt x="1708040" y="2202073"/>
                  <a:pt x="1722818" y="2198308"/>
                </a:cubicBezTo>
                <a:cubicBezTo>
                  <a:pt x="1718971" y="2157987"/>
                  <a:pt x="1655459" y="2206294"/>
                  <a:pt x="1652035" y="2170454"/>
                </a:cubicBezTo>
                <a:cubicBezTo>
                  <a:pt x="1629869" y="2176101"/>
                  <a:pt x="1605563" y="2159347"/>
                  <a:pt x="1592339" y="2139770"/>
                </a:cubicBezTo>
                <a:lnTo>
                  <a:pt x="1544308" y="2152007"/>
                </a:lnTo>
                <a:cubicBezTo>
                  <a:pt x="1502931" y="2075360"/>
                  <a:pt x="1475082" y="2100812"/>
                  <a:pt x="1397766" y="2083798"/>
                </a:cubicBezTo>
                <a:cubicBezTo>
                  <a:pt x="1394772" y="2052439"/>
                  <a:pt x="1367198" y="2041107"/>
                  <a:pt x="1364208" y="2009748"/>
                </a:cubicBezTo>
                <a:lnTo>
                  <a:pt x="1323561" y="2020100"/>
                </a:lnTo>
                <a:lnTo>
                  <a:pt x="1322281" y="2006662"/>
                </a:lnTo>
                <a:cubicBezTo>
                  <a:pt x="1320569" y="1988739"/>
                  <a:pt x="1327960" y="1986859"/>
                  <a:pt x="1342739" y="1983094"/>
                </a:cubicBezTo>
                <a:lnTo>
                  <a:pt x="1373580" y="1989003"/>
                </a:lnTo>
                <a:cubicBezTo>
                  <a:pt x="1377276" y="1988062"/>
                  <a:pt x="1398589" y="1973456"/>
                  <a:pt x="1398163" y="1968970"/>
                </a:cubicBezTo>
                <a:lnTo>
                  <a:pt x="1387079" y="1971795"/>
                </a:lnTo>
                <a:cubicBezTo>
                  <a:pt x="1374283" y="1956702"/>
                  <a:pt x="1344573" y="1922973"/>
                  <a:pt x="1326098" y="1927680"/>
                </a:cubicBezTo>
                <a:cubicBezTo>
                  <a:pt x="1317427" y="1916119"/>
                  <a:pt x="1298525" y="1916343"/>
                  <a:pt x="1283745" y="1920110"/>
                </a:cubicBezTo>
                <a:lnTo>
                  <a:pt x="1265972" y="1892516"/>
                </a:lnTo>
                <a:cubicBezTo>
                  <a:pt x="1254886" y="1895342"/>
                  <a:pt x="1235984" y="1895569"/>
                  <a:pt x="1227314" y="1884012"/>
                </a:cubicBezTo>
                <a:lnTo>
                  <a:pt x="1197755" y="1891544"/>
                </a:lnTo>
                <a:lnTo>
                  <a:pt x="1184962" y="1876447"/>
                </a:lnTo>
                <a:cubicBezTo>
                  <a:pt x="1162793" y="1882095"/>
                  <a:pt x="1138486" y="1865341"/>
                  <a:pt x="1121565" y="1846708"/>
                </a:cubicBezTo>
                <a:cubicBezTo>
                  <a:pt x="1097688" y="1834435"/>
                  <a:pt x="1058177" y="1816967"/>
                  <a:pt x="1037137" y="1794796"/>
                </a:cubicBezTo>
                <a:cubicBezTo>
                  <a:pt x="1026053" y="1797621"/>
                  <a:pt x="1011270" y="1801386"/>
                  <a:pt x="1002602" y="1789826"/>
                </a:cubicBezTo>
                <a:cubicBezTo>
                  <a:pt x="980430" y="1795477"/>
                  <a:pt x="952855" y="1784144"/>
                  <a:pt x="936366" y="1769990"/>
                </a:cubicBezTo>
                <a:cubicBezTo>
                  <a:pt x="928977" y="1771871"/>
                  <a:pt x="921160" y="1769273"/>
                  <a:pt x="920305" y="1760315"/>
                </a:cubicBezTo>
                <a:lnTo>
                  <a:pt x="922718" y="1745933"/>
                </a:lnTo>
                <a:lnTo>
                  <a:pt x="960949" y="1749962"/>
                </a:lnTo>
                <a:cubicBezTo>
                  <a:pt x="969192" y="1757036"/>
                  <a:pt x="984400" y="1757752"/>
                  <a:pt x="995486" y="1754928"/>
                </a:cubicBezTo>
                <a:lnTo>
                  <a:pt x="1030450" y="1764375"/>
                </a:lnTo>
                <a:cubicBezTo>
                  <a:pt x="1045228" y="1760610"/>
                  <a:pt x="1073933" y="1744118"/>
                  <a:pt x="1076495" y="1771002"/>
                </a:cubicBezTo>
                <a:cubicBezTo>
                  <a:pt x="1143005" y="1754055"/>
                  <a:pt x="1274616" y="1784770"/>
                  <a:pt x="1331476" y="1825349"/>
                </a:cubicBezTo>
                <a:cubicBezTo>
                  <a:pt x="1357337" y="1818764"/>
                  <a:pt x="1377093" y="1827498"/>
                  <a:pt x="1402959" y="1820905"/>
                </a:cubicBezTo>
                <a:cubicBezTo>
                  <a:pt x="1404240" y="1834348"/>
                  <a:pt x="1415751" y="1836003"/>
                  <a:pt x="1426838" y="1833177"/>
                </a:cubicBezTo>
                <a:cubicBezTo>
                  <a:pt x="1460092" y="1824706"/>
                  <a:pt x="1450716" y="1845451"/>
                  <a:pt x="1472886" y="1839803"/>
                </a:cubicBezTo>
                <a:lnTo>
                  <a:pt x="1511970" y="1852787"/>
                </a:lnTo>
                <a:cubicBezTo>
                  <a:pt x="1516950" y="1865286"/>
                  <a:pt x="1528459" y="1866944"/>
                  <a:pt x="1539543" y="1864119"/>
                </a:cubicBezTo>
                <a:lnTo>
                  <a:pt x="1557589" y="1854932"/>
                </a:lnTo>
                <a:lnTo>
                  <a:pt x="1675980" y="1866071"/>
                </a:lnTo>
                <a:lnTo>
                  <a:pt x="1688774" y="1881164"/>
                </a:lnTo>
                <a:lnTo>
                  <a:pt x="1708532" y="1889899"/>
                </a:lnTo>
                <a:cubicBezTo>
                  <a:pt x="1719616" y="1887076"/>
                  <a:pt x="1738518" y="1886852"/>
                  <a:pt x="1746761" y="1893926"/>
                </a:cubicBezTo>
                <a:cubicBezTo>
                  <a:pt x="1757420" y="1886626"/>
                  <a:pt x="1790675" y="1878154"/>
                  <a:pt x="1792811" y="1900552"/>
                </a:cubicBezTo>
                <a:cubicBezTo>
                  <a:pt x="1807589" y="1896785"/>
                  <a:pt x="1885763" y="1922758"/>
                  <a:pt x="1887045" y="1936198"/>
                </a:cubicBezTo>
                <a:lnTo>
                  <a:pt x="1914190" y="1943050"/>
                </a:lnTo>
                <a:cubicBezTo>
                  <a:pt x="1962227" y="1930811"/>
                  <a:pt x="1991080" y="1955581"/>
                  <a:pt x="2039114" y="1943345"/>
                </a:cubicBezTo>
                <a:lnTo>
                  <a:pt x="2055177" y="1953020"/>
                </a:lnTo>
                <a:cubicBezTo>
                  <a:pt x="2061643" y="1951374"/>
                  <a:pt x="2069558" y="1952512"/>
                  <a:pt x="2078197" y="1955042"/>
                </a:cubicBezTo>
                <a:lnTo>
                  <a:pt x="2097789" y="1962473"/>
                </a:lnTo>
                <a:lnTo>
                  <a:pt x="2098194" y="1962027"/>
                </a:lnTo>
                <a:lnTo>
                  <a:pt x="2136426" y="1966053"/>
                </a:lnTo>
                <a:cubicBezTo>
                  <a:pt x="2139695" y="1960631"/>
                  <a:pt x="2142534" y="1950731"/>
                  <a:pt x="2146226" y="1949786"/>
                </a:cubicBezTo>
                <a:cubicBezTo>
                  <a:pt x="2149924" y="1948847"/>
                  <a:pt x="2152412" y="1955097"/>
                  <a:pt x="2154029" y="1962142"/>
                </a:cubicBezTo>
                <a:lnTo>
                  <a:pt x="2156447" y="1978193"/>
                </a:lnTo>
                <a:lnTo>
                  <a:pt x="2157875" y="1979247"/>
                </a:lnTo>
                <a:lnTo>
                  <a:pt x="2192514" y="1978724"/>
                </a:lnTo>
                <a:lnTo>
                  <a:pt x="2205079" y="1981976"/>
                </a:lnTo>
                <a:lnTo>
                  <a:pt x="2155059" y="1942951"/>
                </a:lnTo>
                <a:lnTo>
                  <a:pt x="2153191" y="1943426"/>
                </a:lnTo>
                <a:lnTo>
                  <a:pt x="2145736" y="1937486"/>
                </a:lnTo>
                <a:lnTo>
                  <a:pt x="2044223" y="1921220"/>
                </a:lnTo>
                <a:cubicBezTo>
                  <a:pt x="2043647" y="1915174"/>
                  <a:pt x="2041916" y="1897039"/>
                  <a:pt x="2031877" y="1899596"/>
                </a:cubicBezTo>
                <a:cubicBezTo>
                  <a:pt x="2026857" y="1900876"/>
                  <a:pt x="2018550" y="1921568"/>
                  <a:pt x="2014109" y="1928892"/>
                </a:cubicBezTo>
                <a:lnTo>
                  <a:pt x="1989728" y="1889567"/>
                </a:lnTo>
                <a:lnTo>
                  <a:pt x="1977516" y="1887226"/>
                </a:lnTo>
                <a:lnTo>
                  <a:pt x="1977944" y="1891705"/>
                </a:lnTo>
                <a:cubicBezTo>
                  <a:pt x="1963164" y="1895473"/>
                  <a:pt x="1954066" y="1879435"/>
                  <a:pt x="1939285" y="1883202"/>
                </a:cubicBezTo>
                <a:cubicBezTo>
                  <a:pt x="1928202" y="1886024"/>
                  <a:pt x="1917116" y="1888849"/>
                  <a:pt x="1915407" y="1870927"/>
                </a:cubicBezTo>
                <a:cubicBezTo>
                  <a:pt x="1893239" y="1876575"/>
                  <a:pt x="1889543" y="1877517"/>
                  <a:pt x="1886978" y="1850640"/>
                </a:cubicBezTo>
                <a:lnTo>
                  <a:pt x="1846332" y="1860993"/>
                </a:lnTo>
                <a:lnTo>
                  <a:pt x="1851585" y="1836709"/>
                </a:lnTo>
                <a:lnTo>
                  <a:pt x="1797292" y="1823008"/>
                </a:lnTo>
                <a:lnTo>
                  <a:pt x="1790758" y="1833851"/>
                </a:lnTo>
                <a:lnTo>
                  <a:pt x="1777966" y="1818752"/>
                </a:lnTo>
                <a:lnTo>
                  <a:pt x="1762331" y="1813561"/>
                </a:lnTo>
                <a:lnTo>
                  <a:pt x="1737747" y="1833588"/>
                </a:lnTo>
                <a:lnTo>
                  <a:pt x="1707762" y="1836638"/>
                </a:lnTo>
                <a:cubicBezTo>
                  <a:pt x="1705198" y="1809760"/>
                  <a:pt x="1677776" y="1839691"/>
                  <a:pt x="1673502" y="1794889"/>
                </a:cubicBezTo>
                <a:lnTo>
                  <a:pt x="1691974" y="1790180"/>
                </a:lnTo>
                <a:lnTo>
                  <a:pt x="1686998" y="1777685"/>
                </a:lnTo>
                <a:cubicBezTo>
                  <a:pt x="1679179" y="1775088"/>
                  <a:pt x="1636827" y="1767524"/>
                  <a:pt x="1636399" y="1763043"/>
                </a:cubicBezTo>
                <a:cubicBezTo>
                  <a:pt x="1635973" y="1758564"/>
                  <a:pt x="1643363" y="1756679"/>
                  <a:pt x="1643363" y="1756679"/>
                </a:cubicBezTo>
                <a:cubicBezTo>
                  <a:pt x="1640797" y="1729801"/>
                  <a:pt x="1660981" y="1743012"/>
                  <a:pt x="1669227" y="1750093"/>
                </a:cubicBezTo>
                <a:lnTo>
                  <a:pt x="1700770" y="1723697"/>
                </a:lnTo>
                <a:lnTo>
                  <a:pt x="1728343" y="1735029"/>
                </a:lnTo>
                <a:lnTo>
                  <a:pt x="1736438" y="1700843"/>
                </a:lnTo>
                <a:cubicBezTo>
                  <a:pt x="1710573" y="1707435"/>
                  <a:pt x="1692800" y="1679839"/>
                  <a:pt x="1663240" y="1687370"/>
                </a:cubicBezTo>
                <a:cubicBezTo>
                  <a:pt x="1631116" y="1668018"/>
                  <a:pt x="1595724" y="1654093"/>
                  <a:pt x="1564031" y="1639224"/>
                </a:cubicBezTo>
                <a:cubicBezTo>
                  <a:pt x="1548822" y="1638509"/>
                  <a:pt x="1503203" y="1636364"/>
                  <a:pt x="1501065" y="1613966"/>
                </a:cubicBezTo>
                <a:cubicBezTo>
                  <a:pt x="1497369" y="1614907"/>
                  <a:pt x="1472790" y="1634935"/>
                  <a:pt x="1472790" y="1634935"/>
                </a:cubicBezTo>
                <a:cubicBezTo>
                  <a:pt x="1473216" y="1639417"/>
                  <a:pt x="1484299" y="1636595"/>
                  <a:pt x="1484299" y="1636595"/>
                </a:cubicBezTo>
                <a:cubicBezTo>
                  <a:pt x="1530776" y="1647697"/>
                  <a:pt x="1572426" y="1687564"/>
                  <a:pt x="1620890" y="1679805"/>
                </a:cubicBezTo>
                <a:lnTo>
                  <a:pt x="1623026" y="1702204"/>
                </a:lnTo>
                <a:cubicBezTo>
                  <a:pt x="1624738" y="1720125"/>
                  <a:pt x="1628583" y="1760445"/>
                  <a:pt x="1610108" y="1765151"/>
                </a:cubicBezTo>
                <a:cubicBezTo>
                  <a:pt x="1576856" y="1773624"/>
                  <a:pt x="1541463" y="1759695"/>
                  <a:pt x="1513462" y="1743888"/>
                </a:cubicBezTo>
                <a:cubicBezTo>
                  <a:pt x="1494985" y="1748594"/>
                  <a:pt x="1485186" y="1764856"/>
                  <a:pt x="1466712" y="1769563"/>
                </a:cubicBezTo>
                <a:lnTo>
                  <a:pt x="1471108" y="1736322"/>
                </a:lnTo>
                <a:cubicBezTo>
                  <a:pt x="1448938" y="1741970"/>
                  <a:pt x="1418953" y="1745019"/>
                  <a:pt x="1395074" y="1732745"/>
                </a:cubicBezTo>
                <a:lnTo>
                  <a:pt x="1418800" y="1703760"/>
                </a:lnTo>
                <a:lnTo>
                  <a:pt x="1453338" y="1708726"/>
                </a:lnTo>
                <a:cubicBezTo>
                  <a:pt x="1456604" y="1703305"/>
                  <a:pt x="1459444" y="1693403"/>
                  <a:pt x="1463136" y="1692462"/>
                </a:cubicBezTo>
                <a:cubicBezTo>
                  <a:pt x="1470527" y="1690581"/>
                  <a:pt x="1472664" y="1712976"/>
                  <a:pt x="1473091" y="1717462"/>
                </a:cubicBezTo>
                <a:lnTo>
                  <a:pt x="1538473" y="1728337"/>
                </a:lnTo>
                <a:lnTo>
                  <a:pt x="1552824" y="1720089"/>
                </a:lnTo>
                <a:lnTo>
                  <a:pt x="1569589" y="1697464"/>
                </a:lnTo>
                <a:lnTo>
                  <a:pt x="1548976" y="1679768"/>
                </a:lnTo>
                <a:lnTo>
                  <a:pt x="1470099" y="1686099"/>
                </a:lnTo>
                <a:cubicBezTo>
                  <a:pt x="1449061" y="1663926"/>
                  <a:pt x="1398464" y="1649280"/>
                  <a:pt x="1371744" y="1646912"/>
                </a:cubicBezTo>
                <a:cubicBezTo>
                  <a:pt x="1345881" y="1653502"/>
                  <a:pt x="1322002" y="1641228"/>
                  <a:pt x="1295283" y="1638859"/>
                </a:cubicBezTo>
                <a:cubicBezTo>
                  <a:pt x="1278365" y="1620225"/>
                  <a:pt x="1258180" y="1607012"/>
                  <a:pt x="1237994" y="1593798"/>
                </a:cubicBezTo>
                <a:lnTo>
                  <a:pt x="1161109" y="1581263"/>
                </a:lnTo>
                <a:cubicBezTo>
                  <a:pt x="1160679" y="1576785"/>
                  <a:pt x="1159394" y="1563344"/>
                  <a:pt x="1152007" y="1565226"/>
                </a:cubicBezTo>
                <a:cubicBezTo>
                  <a:pt x="1148312" y="1566166"/>
                  <a:pt x="1142204" y="1581490"/>
                  <a:pt x="1138938" y="1586911"/>
                </a:cubicBezTo>
                <a:lnTo>
                  <a:pt x="1112067" y="1543280"/>
                </a:lnTo>
                <a:lnTo>
                  <a:pt x="1109073" y="1511921"/>
                </a:lnTo>
                <a:cubicBezTo>
                  <a:pt x="1138633" y="1504390"/>
                  <a:pt x="1155121" y="1518544"/>
                  <a:pt x="1205995" y="1496407"/>
                </a:cubicBezTo>
                <a:cubicBezTo>
                  <a:pt x="1182117" y="1484135"/>
                  <a:pt x="1161504" y="1466438"/>
                  <a:pt x="1131946" y="1473970"/>
                </a:cubicBezTo>
                <a:cubicBezTo>
                  <a:pt x="1115029" y="1455337"/>
                  <a:pt x="1098539" y="1441181"/>
                  <a:pt x="1078355" y="1427971"/>
                </a:cubicBezTo>
                <a:cubicBezTo>
                  <a:pt x="1072799" y="1369727"/>
                  <a:pt x="1033589" y="1434785"/>
                  <a:pt x="1030169" y="1398943"/>
                </a:cubicBezTo>
                <a:lnTo>
                  <a:pt x="1028459" y="1381023"/>
                </a:lnTo>
                <a:cubicBezTo>
                  <a:pt x="1006291" y="1386671"/>
                  <a:pt x="1000885" y="1369694"/>
                  <a:pt x="982411" y="1374399"/>
                </a:cubicBezTo>
                <a:lnTo>
                  <a:pt x="957251" y="1348691"/>
                </a:lnTo>
                <a:lnTo>
                  <a:pt x="985097" y="1323237"/>
                </a:lnTo>
                <a:cubicBezTo>
                  <a:pt x="984244" y="1314276"/>
                  <a:pt x="987514" y="1308854"/>
                  <a:pt x="994900" y="1306971"/>
                </a:cubicBezTo>
                <a:cubicBezTo>
                  <a:pt x="1024459" y="1299439"/>
                  <a:pt x="1053315" y="1324213"/>
                  <a:pt x="1086571" y="1315741"/>
                </a:cubicBezTo>
                <a:cubicBezTo>
                  <a:pt x="1086571" y="1315741"/>
                  <a:pt x="1093963" y="1313858"/>
                  <a:pt x="1093534" y="1309376"/>
                </a:cubicBezTo>
                <a:cubicBezTo>
                  <a:pt x="1093104" y="1304900"/>
                  <a:pt x="1070080" y="1301585"/>
                  <a:pt x="1065958" y="1298047"/>
                </a:cubicBezTo>
                <a:cubicBezTo>
                  <a:pt x="1061836" y="1294510"/>
                  <a:pt x="1057716" y="1290968"/>
                  <a:pt x="1054019" y="1291910"/>
                </a:cubicBezTo>
                <a:cubicBezTo>
                  <a:pt x="1042935" y="1294733"/>
                  <a:pt x="1032278" y="1302039"/>
                  <a:pt x="1030569" y="1284119"/>
                </a:cubicBezTo>
                <a:lnTo>
                  <a:pt x="1021469" y="1268083"/>
                </a:lnTo>
                <a:lnTo>
                  <a:pt x="1013499" y="1224224"/>
                </a:lnTo>
                <a:lnTo>
                  <a:pt x="982659" y="1218313"/>
                </a:lnTo>
                <a:cubicBezTo>
                  <a:pt x="977681" y="1205814"/>
                  <a:pt x="965312" y="1195201"/>
                  <a:pt x="957067" y="1188123"/>
                </a:cubicBezTo>
                <a:cubicBezTo>
                  <a:pt x="956213" y="1179163"/>
                  <a:pt x="951234" y="1166665"/>
                  <a:pt x="940150" y="1169488"/>
                </a:cubicBezTo>
                <a:lnTo>
                  <a:pt x="925798" y="1177733"/>
                </a:lnTo>
                <a:lnTo>
                  <a:pt x="921951" y="1137413"/>
                </a:lnTo>
                <a:cubicBezTo>
                  <a:pt x="933034" y="1134588"/>
                  <a:pt x="980367" y="1154651"/>
                  <a:pt x="978231" y="1132252"/>
                </a:cubicBezTo>
                <a:cubicBezTo>
                  <a:pt x="977374" y="1123292"/>
                  <a:pt x="969132" y="1116217"/>
                  <a:pt x="965008" y="1112674"/>
                </a:cubicBezTo>
                <a:lnTo>
                  <a:pt x="919814" y="1115011"/>
                </a:lnTo>
                <a:lnTo>
                  <a:pt x="891814" y="1099203"/>
                </a:lnTo>
                <a:cubicBezTo>
                  <a:pt x="869644" y="1104850"/>
                  <a:pt x="854009" y="1099654"/>
                  <a:pt x="837522" y="1085503"/>
                </a:cubicBezTo>
                <a:lnTo>
                  <a:pt x="807960" y="1093033"/>
                </a:lnTo>
                <a:cubicBezTo>
                  <a:pt x="795596" y="1082417"/>
                  <a:pt x="780388" y="1081699"/>
                  <a:pt x="765607" y="1085464"/>
                </a:cubicBezTo>
                <a:cubicBezTo>
                  <a:pt x="768020" y="1071085"/>
                  <a:pt x="758922" y="1055047"/>
                  <a:pt x="744139" y="1058810"/>
                </a:cubicBezTo>
                <a:lnTo>
                  <a:pt x="708321" y="1040405"/>
                </a:lnTo>
                <a:lnTo>
                  <a:pt x="715988" y="1001740"/>
                </a:lnTo>
                <a:cubicBezTo>
                  <a:pt x="739439" y="1009531"/>
                  <a:pt x="779654" y="994698"/>
                  <a:pt x="796146" y="1008852"/>
                </a:cubicBezTo>
                <a:cubicBezTo>
                  <a:pt x="807229" y="1006029"/>
                  <a:pt x="815046" y="1008626"/>
                  <a:pt x="816328" y="1022066"/>
                </a:cubicBezTo>
                <a:cubicBezTo>
                  <a:pt x="817611" y="1035506"/>
                  <a:pt x="819473" y="1094686"/>
                  <a:pt x="834101" y="1049660"/>
                </a:cubicBezTo>
                <a:lnTo>
                  <a:pt x="872756" y="1058166"/>
                </a:lnTo>
                <a:lnTo>
                  <a:pt x="871049" y="1040248"/>
                </a:lnTo>
                <a:lnTo>
                  <a:pt x="891233" y="1053459"/>
                </a:lnTo>
                <a:lnTo>
                  <a:pt x="928182" y="1044046"/>
                </a:lnTo>
                <a:lnTo>
                  <a:pt x="949648" y="1070702"/>
                </a:lnTo>
                <a:lnTo>
                  <a:pt x="982902" y="1062226"/>
                </a:lnTo>
                <a:cubicBezTo>
                  <a:pt x="994841" y="1068365"/>
                  <a:pt x="1006783" y="1074498"/>
                  <a:pt x="1015453" y="1086056"/>
                </a:cubicBezTo>
                <a:lnTo>
                  <a:pt x="1046293" y="1091964"/>
                </a:lnTo>
                <a:cubicBezTo>
                  <a:pt x="1043302" y="1060607"/>
                  <a:pt x="1119764" y="1068659"/>
                  <a:pt x="1127582" y="1071256"/>
                </a:cubicBezTo>
                <a:cubicBezTo>
                  <a:pt x="1129292" y="1089177"/>
                  <a:pt x="1173202" y="1073401"/>
                  <a:pt x="1180593" y="1071517"/>
                </a:cubicBezTo>
                <a:cubicBezTo>
                  <a:pt x="1185571" y="1084016"/>
                  <a:pt x="1200780" y="1084730"/>
                  <a:pt x="1211862" y="1081908"/>
                </a:cubicBezTo>
                <a:cubicBezTo>
                  <a:pt x="1226641" y="1078142"/>
                  <a:pt x="1228626" y="1059280"/>
                  <a:pt x="1243403" y="1055516"/>
                </a:cubicBezTo>
                <a:cubicBezTo>
                  <a:pt x="1239557" y="1015194"/>
                  <a:pt x="1176044" y="1063501"/>
                  <a:pt x="1172623" y="1027662"/>
                </a:cubicBezTo>
                <a:cubicBezTo>
                  <a:pt x="1150456" y="1033308"/>
                  <a:pt x="1126147" y="1016555"/>
                  <a:pt x="1112925" y="996978"/>
                </a:cubicBezTo>
                <a:lnTo>
                  <a:pt x="1064895" y="1009213"/>
                </a:lnTo>
                <a:cubicBezTo>
                  <a:pt x="1023516" y="932568"/>
                  <a:pt x="995667" y="958020"/>
                  <a:pt x="918350" y="941006"/>
                </a:cubicBezTo>
                <a:cubicBezTo>
                  <a:pt x="915356" y="909648"/>
                  <a:pt x="887783" y="898313"/>
                  <a:pt x="884794" y="866955"/>
                </a:cubicBezTo>
                <a:lnTo>
                  <a:pt x="844147" y="877308"/>
                </a:lnTo>
                <a:lnTo>
                  <a:pt x="842865" y="863869"/>
                </a:lnTo>
                <a:cubicBezTo>
                  <a:pt x="841154" y="845946"/>
                  <a:pt x="848545" y="844067"/>
                  <a:pt x="863325" y="840302"/>
                </a:cubicBezTo>
                <a:lnTo>
                  <a:pt x="894165" y="846211"/>
                </a:lnTo>
                <a:cubicBezTo>
                  <a:pt x="897859" y="845269"/>
                  <a:pt x="919174" y="830663"/>
                  <a:pt x="918749" y="826178"/>
                </a:cubicBezTo>
                <a:lnTo>
                  <a:pt x="907665" y="829002"/>
                </a:lnTo>
                <a:cubicBezTo>
                  <a:pt x="894868" y="813908"/>
                  <a:pt x="865159" y="780180"/>
                  <a:pt x="846683" y="784885"/>
                </a:cubicBezTo>
                <a:cubicBezTo>
                  <a:pt x="838011" y="773326"/>
                  <a:pt x="819108" y="773551"/>
                  <a:pt x="804332" y="777320"/>
                </a:cubicBezTo>
                <a:lnTo>
                  <a:pt x="786556" y="749723"/>
                </a:lnTo>
                <a:cubicBezTo>
                  <a:pt x="775473" y="752549"/>
                  <a:pt x="756571" y="752776"/>
                  <a:pt x="747899" y="741220"/>
                </a:cubicBezTo>
                <a:lnTo>
                  <a:pt x="718340" y="748750"/>
                </a:lnTo>
                <a:lnTo>
                  <a:pt x="705547" y="733653"/>
                </a:lnTo>
                <a:cubicBezTo>
                  <a:pt x="683378" y="739302"/>
                  <a:pt x="659070" y="722547"/>
                  <a:pt x="642151" y="703915"/>
                </a:cubicBezTo>
                <a:cubicBezTo>
                  <a:pt x="618273" y="691643"/>
                  <a:pt x="578762" y="674174"/>
                  <a:pt x="557722" y="652003"/>
                </a:cubicBezTo>
                <a:cubicBezTo>
                  <a:pt x="546635" y="654828"/>
                  <a:pt x="531856" y="658593"/>
                  <a:pt x="523185" y="647034"/>
                </a:cubicBezTo>
                <a:cubicBezTo>
                  <a:pt x="501016" y="652683"/>
                  <a:pt x="473439" y="641352"/>
                  <a:pt x="456952" y="627199"/>
                </a:cubicBezTo>
                <a:cubicBezTo>
                  <a:pt x="449562" y="629078"/>
                  <a:pt x="441745" y="626480"/>
                  <a:pt x="440890" y="617522"/>
                </a:cubicBezTo>
                <a:lnTo>
                  <a:pt x="443305" y="603141"/>
                </a:lnTo>
                <a:lnTo>
                  <a:pt x="481533" y="607169"/>
                </a:lnTo>
                <a:cubicBezTo>
                  <a:pt x="489779" y="614245"/>
                  <a:pt x="504985" y="614960"/>
                  <a:pt x="516070" y="612135"/>
                </a:cubicBezTo>
                <a:lnTo>
                  <a:pt x="551035" y="621583"/>
                </a:lnTo>
                <a:cubicBezTo>
                  <a:pt x="565812" y="617817"/>
                  <a:pt x="594517" y="601326"/>
                  <a:pt x="597079" y="628210"/>
                </a:cubicBezTo>
                <a:cubicBezTo>
                  <a:pt x="663590" y="611261"/>
                  <a:pt x="795202" y="641976"/>
                  <a:pt x="852058" y="682557"/>
                </a:cubicBezTo>
                <a:cubicBezTo>
                  <a:pt x="877921" y="675972"/>
                  <a:pt x="897677" y="684705"/>
                  <a:pt x="923543" y="678112"/>
                </a:cubicBezTo>
                <a:cubicBezTo>
                  <a:pt x="924824" y="691556"/>
                  <a:pt x="936338" y="693210"/>
                  <a:pt x="947422" y="690386"/>
                </a:cubicBezTo>
                <a:cubicBezTo>
                  <a:pt x="980677" y="681913"/>
                  <a:pt x="971300" y="702659"/>
                  <a:pt x="993470" y="697010"/>
                </a:cubicBezTo>
                <a:lnTo>
                  <a:pt x="1032556" y="709996"/>
                </a:lnTo>
                <a:cubicBezTo>
                  <a:pt x="1037536" y="722494"/>
                  <a:pt x="1049046" y="724151"/>
                  <a:pt x="1060130" y="721325"/>
                </a:cubicBezTo>
                <a:lnTo>
                  <a:pt x="1078177" y="712138"/>
                </a:lnTo>
                <a:lnTo>
                  <a:pt x="1196565" y="723280"/>
                </a:lnTo>
                <a:lnTo>
                  <a:pt x="1209360" y="738372"/>
                </a:lnTo>
                <a:lnTo>
                  <a:pt x="1229116" y="747107"/>
                </a:lnTo>
                <a:cubicBezTo>
                  <a:pt x="1240203" y="744285"/>
                  <a:pt x="1259102" y="744059"/>
                  <a:pt x="1267346" y="751134"/>
                </a:cubicBezTo>
                <a:cubicBezTo>
                  <a:pt x="1278005" y="743832"/>
                  <a:pt x="1311260" y="735362"/>
                  <a:pt x="1313398" y="757760"/>
                </a:cubicBezTo>
                <a:cubicBezTo>
                  <a:pt x="1328176" y="753993"/>
                  <a:pt x="1406346" y="779966"/>
                  <a:pt x="1407630" y="793405"/>
                </a:cubicBezTo>
                <a:lnTo>
                  <a:pt x="1434777" y="800256"/>
                </a:lnTo>
                <a:cubicBezTo>
                  <a:pt x="1470805" y="791078"/>
                  <a:pt x="1496039" y="802716"/>
                  <a:pt x="1526671" y="803948"/>
                </a:cubicBezTo>
                <a:lnTo>
                  <a:pt x="1538010" y="802779"/>
                </a:lnTo>
                <a:lnTo>
                  <a:pt x="1536199" y="799992"/>
                </a:lnTo>
                <a:cubicBezTo>
                  <a:pt x="1521140" y="803828"/>
                  <a:pt x="1495469" y="804179"/>
                  <a:pt x="1483699" y="788604"/>
                </a:cubicBezTo>
                <a:lnTo>
                  <a:pt x="1443541" y="798834"/>
                </a:lnTo>
                <a:lnTo>
                  <a:pt x="1434311" y="788021"/>
                </a:lnTo>
                <a:lnTo>
                  <a:pt x="1426976" y="788776"/>
                </a:lnTo>
                <a:lnTo>
                  <a:pt x="1422349" y="778578"/>
                </a:lnTo>
                <a:lnTo>
                  <a:pt x="1403250" y="779011"/>
                </a:lnTo>
                <a:cubicBezTo>
                  <a:pt x="1380187" y="774732"/>
                  <a:pt x="1357316" y="757340"/>
                  <a:pt x="1340096" y="738511"/>
                </a:cubicBezTo>
                <a:cubicBezTo>
                  <a:pt x="1307674" y="722006"/>
                  <a:pt x="1254015" y="698526"/>
                  <a:pt x="1225459" y="668653"/>
                </a:cubicBezTo>
                <a:cubicBezTo>
                  <a:pt x="1210401" y="672491"/>
                  <a:pt x="1190322" y="677607"/>
                  <a:pt x="1178552" y="662031"/>
                </a:cubicBezTo>
                <a:cubicBezTo>
                  <a:pt x="1148437" y="669703"/>
                  <a:pt x="1110992" y="654478"/>
                  <a:pt x="1088607" y="635416"/>
                </a:cubicBezTo>
                <a:cubicBezTo>
                  <a:pt x="1078568" y="637972"/>
                  <a:pt x="1067952" y="634487"/>
                  <a:pt x="1066801" y="622396"/>
                </a:cubicBezTo>
                <a:lnTo>
                  <a:pt x="1070090" y="602985"/>
                </a:lnTo>
                <a:lnTo>
                  <a:pt x="1122016" y="608330"/>
                </a:lnTo>
                <a:cubicBezTo>
                  <a:pt x="1133208" y="617861"/>
                  <a:pt x="1153861" y="618791"/>
                  <a:pt x="1168920" y="614955"/>
                </a:cubicBezTo>
                <a:lnTo>
                  <a:pt x="1216402" y="627623"/>
                </a:lnTo>
                <a:cubicBezTo>
                  <a:pt x="1236480" y="622506"/>
                  <a:pt x="1275483" y="600186"/>
                  <a:pt x="1278943" y="636456"/>
                </a:cubicBezTo>
                <a:cubicBezTo>
                  <a:pt x="1346707" y="619191"/>
                  <a:pt x="1464189" y="638017"/>
                  <a:pt x="1551259" y="671556"/>
                </a:cubicBezTo>
                <a:lnTo>
                  <a:pt x="1567548" y="679846"/>
                </a:lnTo>
                <a:lnTo>
                  <a:pt x="1581769" y="678333"/>
                </a:lnTo>
                <a:cubicBezTo>
                  <a:pt x="1594215" y="675742"/>
                  <a:pt x="1608575" y="671310"/>
                  <a:pt x="1625854" y="663811"/>
                </a:cubicBezTo>
                <a:cubicBezTo>
                  <a:pt x="1593432" y="647304"/>
                  <a:pt x="1565449" y="623479"/>
                  <a:pt x="1525295" y="633709"/>
                </a:cubicBezTo>
                <a:cubicBezTo>
                  <a:pt x="1502332" y="608604"/>
                  <a:pt x="1479945" y="589539"/>
                  <a:pt x="1452541" y="571754"/>
                </a:cubicBezTo>
                <a:cubicBezTo>
                  <a:pt x="1445044" y="493178"/>
                  <a:pt x="1391731" y="581059"/>
                  <a:pt x="1387116" y="532702"/>
                </a:cubicBezTo>
                <a:lnTo>
                  <a:pt x="1384810" y="508525"/>
                </a:lnTo>
                <a:cubicBezTo>
                  <a:pt x="1354692" y="516195"/>
                  <a:pt x="1347367" y="493298"/>
                  <a:pt x="1322269" y="499692"/>
                </a:cubicBezTo>
                <a:lnTo>
                  <a:pt x="1288115" y="465057"/>
                </a:lnTo>
                <a:lnTo>
                  <a:pt x="1325964" y="430646"/>
                </a:lnTo>
                <a:cubicBezTo>
                  <a:pt x="1324811" y="418558"/>
                  <a:pt x="1329252" y="411234"/>
                  <a:pt x="1339293" y="408676"/>
                </a:cubicBezTo>
                <a:cubicBezTo>
                  <a:pt x="1379449" y="398444"/>
                  <a:pt x="1418623" y="431805"/>
                  <a:pt x="1463798" y="420298"/>
                </a:cubicBezTo>
                <a:cubicBezTo>
                  <a:pt x="1463798" y="420298"/>
                  <a:pt x="1473838" y="417738"/>
                  <a:pt x="1473261" y="411694"/>
                </a:cubicBezTo>
                <a:cubicBezTo>
                  <a:pt x="1472685" y="405650"/>
                  <a:pt x="1441413" y="401233"/>
                  <a:pt x="1435817" y="396466"/>
                </a:cubicBezTo>
                <a:cubicBezTo>
                  <a:pt x="1430220" y="391701"/>
                  <a:pt x="1424624" y="386938"/>
                  <a:pt x="1419604" y="388213"/>
                </a:cubicBezTo>
                <a:cubicBezTo>
                  <a:pt x="1404545" y="392050"/>
                  <a:pt x="1390065" y="401934"/>
                  <a:pt x="1387758" y="377755"/>
                </a:cubicBezTo>
                <a:lnTo>
                  <a:pt x="1375410" y="356135"/>
                </a:lnTo>
                <a:lnTo>
                  <a:pt x="1364625" y="296968"/>
                </a:lnTo>
                <a:lnTo>
                  <a:pt x="1322739" y="289066"/>
                </a:lnTo>
                <a:cubicBezTo>
                  <a:pt x="1315990" y="272212"/>
                  <a:pt x="1299202" y="257916"/>
                  <a:pt x="1288009" y="248385"/>
                </a:cubicBezTo>
                <a:cubicBezTo>
                  <a:pt x="1286854" y="236294"/>
                  <a:pt x="1280104" y="219442"/>
                  <a:pt x="1265044" y="223278"/>
                </a:cubicBezTo>
                <a:lnTo>
                  <a:pt x="1245543" y="234436"/>
                </a:lnTo>
                <a:lnTo>
                  <a:pt x="1240353" y="180039"/>
                </a:lnTo>
                <a:cubicBezTo>
                  <a:pt x="1255412" y="176202"/>
                  <a:pt x="1319683" y="203166"/>
                  <a:pt x="1316800" y="172945"/>
                </a:cubicBezTo>
                <a:cubicBezTo>
                  <a:pt x="1315646" y="160855"/>
                  <a:pt x="1304455" y="151326"/>
                  <a:pt x="1298858" y="146557"/>
                </a:cubicBezTo>
                <a:lnTo>
                  <a:pt x="1237468" y="149813"/>
                </a:lnTo>
                <a:lnTo>
                  <a:pt x="1199450" y="128544"/>
                </a:lnTo>
                <a:cubicBezTo>
                  <a:pt x="1169332" y="136219"/>
                  <a:pt x="1148102" y="129247"/>
                  <a:pt x="1125715" y="110183"/>
                </a:cubicBezTo>
                <a:lnTo>
                  <a:pt x="1085558" y="120413"/>
                </a:lnTo>
                <a:cubicBezTo>
                  <a:pt x="1068772" y="106116"/>
                  <a:pt x="1048116" y="105188"/>
                  <a:pt x="1028039" y="110300"/>
                </a:cubicBezTo>
                <a:cubicBezTo>
                  <a:pt x="1031326" y="90891"/>
                  <a:pt x="1018980" y="69270"/>
                  <a:pt x="998902" y="74385"/>
                </a:cubicBezTo>
                <a:lnTo>
                  <a:pt x="950267" y="49629"/>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56162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BAF869F6-C444-5E49-8700-AD38766C79D4}"/>
              </a:ext>
            </a:extLst>
          </p:cNvPr>
          <p:cNvSpPr/>
          <p:nvPr userDrawn="1"/>
        </p:nvSpPr>
        <p:spPr>
          <a:xfrm>
            <a:off x="5013768" y="0"/>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904FD445-66E1-7849-B4D5-3AC65791651B}"/>
              </a:ext>
            </a:extLst>
          </p:cNvPr>
          <p:cNvSpPr>
            <a:spLocks noGrp="1"/>
          </p:cNvSpPr>
          <p:nvPr>
            <p:ph type="pic" sz="quarter" idx="10"/>
          </p:nvPr>
        </p:nvSpPr>
        <p:spPr>
          <a:xfrm flipH="1">
            <a:off x="5289037" y="0"/>
            <a:ext cx="3202478" cy="4442336"/>
          </a:xfrm>
          <a:custGeom>
            <a:avLst/>
            <a:gdLst>
              <a:gd name="connsiteX0" fmla="*/ 0 w 3202478"/>
              <a:gd name="connsiteY0" fmla="*/ 0 h 4442336"/>
              <a:gd name="connsiteX1" fmla="*/ 3202478 w 3202478"/>
              <a:gd name="connsiteY1" fmla="*/ 0 h 4442336"/>
              <a:gd name="connsiteX2" fmla="*/ 3202478 w 3202478"/>
              <a:gd name="connsiteY2" fmla="*/ 4442336 h 4442336"/>
              <a:gd name="connsiteX3" fmla="*/ 0 w 3202478"/>
              <a:gd name="connsiteY3" fmla="*/ 4442336 h 4442336"/>
            </a:gdLst>
            <a:ahLst/>
            <a:cxnLst>
              <a:cxn ang="0">
                <a:pos x="connsiteX0" y="connsiteY0"/>
              </a:cxn>
              <a:cxn ang="0">
                <a:pos x="connsiteX1" y="connsiteY1"/>
              </a:cxn>
              <a:cxn ang="0">
                <a:pos x="connsiteX2" y="connsiteY2"/>
              </a:cxn>
              <a:cxn ang="0">
                <a:pos x="connsiteX3" y="connsiteY3"/>
              </a:cxn>
            </a:cxnLst>
            <a:rect l="l" t="t" r="r" b="b"/>
            <a:pathLst>
              <a:path w="3202478" h="4442336">
                <a:moveTo>
                  <a:pt x="0" y="0"/>
                </a:moveTo>
                <a:lnTo>
                  <a:pt x="3202478" y="0"/>
                </a:lnTo>
                <a:lnTo>
                  <a:pt x="3202478" y="4442336"/>
                </a:lnTo>
                <a:lnTo>
                  <a:pt x="0" y="4442336"/>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40795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EC74C39D-E5E2-5848-81BF-CDDBE36B1E0F}"/>
              </a:ext>
            </a:extLst>
          </p:cNvPr>
          <p:cNvSpPr/>
          <p:nvPr userDrawn="1"/>
        </p:nvSpPr>
        <p:spPr>
          <a:xfrm>
            <a:off x="5454297" y="4794943"/>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9" name="Picture Placeholder 8">
            <a:extLst>
              <a:ext uri="{FF2B5EF4-FFF2-40B4-BE49-F238E27FC236}">
                <a16:creationId xmlns:a16="http://schemas.microsoft.com/office/drawing/2014/main" id="{81A9E93F-82EE-F34F-950E-3B7604C2B9E0}"/>
              </a:ext>
            </a:extLst>
          </p:cNvPr>
          <p:cNvSpPr>
            <a:spLocks noGrp="1"/>
          </p:cNvSpPr>
          <p:nvPr>
            <p:ph type="pic" sz="quarter" idx="10"/>
          </p:nvPr>
        </p:nvSpPr>
        <p:spPr>
          <a:xfrm>
            <a:off x="3319975" y="1420837"/>
            <a:ext cx="3202478" cy="4442336"/>
          </a:xfrm>
          <a:custGeom>
            <a:avLst/>
            <a:gdLst>
              <a:gd name="connsiteX0" fmla="*/ 0 w 3202478"/>
              <a:gd name="connsiteY0" fmla="*/ 0 h 4442336"/>
              <a:gd name="connsiteX1" fmla="*/ 3202478 w 3202478"/>
              <a:gd name="connsiteY1" fmla="*/ 0 h 4442336"/>
              <a:gd name="connsiteX2" fmla="*/ 3202478 w 3202478"/>
              <a:gd name="connsiteY2" fmla="*/ 4442336 h 4442336"/>
              <a:gd name="connsiteX3" fmla="*/ 0 w 3202478"/>
              <a:gd name="connsiteY3" fmla="*/ 4442336 h 4442336"/>
            </a:gdLst>
            <a:ahLst/>
            <a:cxnLst>
              <a:cxn ang="0">
                <a:pos x="connsiteX0" y="connsiteY0"/>
              </a:cxn>
              <a:cxn ang="0">
                <a:pos x="connsiteX1" y="connsiteY1"/>
              </a:cxn>
              <a:cxn ang="0">
                <a:pos x="connsiteX2" y="connsiteY2"/>
              </a:cxn>
              <a:cxn ang="0">
                <a:pos x="connsiteX3" y="connsiteY3"/>
              </a:cxn>
            </a:cxnLst>
            <a:rect l="l" t="t" r="r" b="b"/>
            <a:pathLst>
              <a:path w="3202478" h="4442336">
                <a:moveTo>
                  <a:pt x="0" y="0"/>
                </a:moveTo>
                <a:lnTo>
                  <a:pt x="3202478" y="0"/>
                </a:lnTo>
                <a:lnTo>
                  <a:pt x="3202478" y="4442336"/>
                </a:lnTo>
                <a:lnTo>
                  <a:pt x="0" y="4442336"/>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8" name="Picture Placeholder 7">
            <a:extLst>
              <a:ext uri="{FF2B5EF4-FFF2-40B4-BE49-F238E27FC236}">
                <a16:creationId xmlns:a16="http://schemas.microsoft.com/office/drawing/2014/main" id="{F8379C2B-EE38-8241-A27D-CF40D3ED1D19}"/>
              </a:ext>
            </a:extLst>
          </p:cNvPr>
          <p:cNvSpPr>
            <a:spLocks noGrp="1"/>
          </p:cNvSpPr>
          <p:nvPr>
            <p:ph type="pic" sz="quarter" idx="11"/>
          </p:nvPr>
        </p:nvSpPr>
        <p:spPr>
          <a:xfrm>
            <a:off x="0" y="1420837"/>
            <a:ext cx="3202478" cy="4442336"/>
          </a:xfrm>
          <a:custGeom>
            <a:avLst/>
            <a:gdLst>
              <a:gd name="connsiteX0" fmla="*/ 0 w 3202478"/>
              <a:gd name="connsiteY0" fmla="*/ 0 h 4442336"/>
              <a:gd name="connsiteX1" fmla="*/ 3202478 w 3202478"/>
              <a:gd name="connsiteY1" fmla="*/ 0 h 4442336"/>
              <a:gd name="connsiteX2" fmla="*/ 3202478 w 3202478"/>
              <a:gd name="connsiteY2" fmla="*/ 4442336 h 4442336"/>
              <a:gd name="connsiteX3" fmla="*/ 0 w 3202478"/>
              <a:gd name="connsiteY3" fmla="*/ 4442336 h 4442336"/>
            </a:gdLst>
            <a:ahLst/>
            <a:cxnLst>
              <a:cxn ang="0">
                <a:pos x="connsiteX0" y="connsiteY0"/>
              </a:cxn>
              <a:cxn ang="0">
                <a:pos x="connsiteX1" y="connsiteY1"/>
              </a:cxn>
              <a:cxn ang="0">
                <a:pos x="connsiteX2" y="connsiteY2"/>
              </a:cxn>
              <a:cxn ang="0">
                <a:pos x="connsiteX3" y="connsiteY3"/>
              </a:cxn>
            </a:cxnLst>
            <a:rect l="l" t="t" r="r" b="b"/>
            <a:pathLst>
              <a:path w="3202478" h="4442336">
                <a:moveTo>
                  <a:pt x="0" y="0"/>
                </a:moveTo>
                <a:lnTo>
                  <a:pt x="3202478" y="0"/>
                </a:lnTo>
                <a:lnTo>
                  <a:pt x="3202478" y="4442336"/>
                </a:lnTo>
                <a:lnTo>
                  <a:pt x="0" y="4442336"/>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75227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016DB3-D676-5244-8C73-F49000BA1E9A}"/>
              </a:ext>
            </a:extLst>
          </p:cNvPr>
          <p:cNvSpPr/>
          <p:nvPr userDrawn="1"/>
        </p:nvSpPr>
        <p:spPr>
          <a:xfrm>
            <a:off x="7658766" y="2390198"/>
            <a:ext cx="2921006" cy="3496299"/>
          </a:xfrm>
          <a:prstGeom prst="rect">
            <a:avLst/>
          </a:prstGeom>
          <a:solidFill>
            <a:schemeClr val="bg1"/>
          </a:solidFill>
          <a:ln>
            <a:noFill/>
          </a:ln>
          <a:effectLst>
            <a:outerShdw blurRad="3302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4" name="Rectangle 3">
            <a:extLst>
              <a:ext uri="{FF2B5EF4-FFF2-40B4-BE49-F238E27FC236}">
                <a16:creationId xmlns:a16="http://schemas.microsoft.com/office/drawing/2014/main" id="{8853AEB1-48B5-DF44-B5CE-963DECACCA9E}"/>
              </a:ext>
            </a:extLst>
          </p:cNvPr>
          <p:cNvSpPr/>
          <p:nvPr userDrawn="1"/>
        </p:nvSpPr>
        <p:spPr>
          <a:xfrm>
            <a:off x="4630008" y="2390198"/>
            <a:ext cx="2921006" cy="3496299"/>
          </a:xfrm>
          <a:prstGeom prst="rect">
            <a:avLst/>
          </a:prstGeom>
          <a:solidFill>
            <a:schemeClr val="accent2"/>
          </a:solidFill>
          <a:ln>
            <a:noFill/>
          </a:ln>
          <a:effectLst>
            <a:outerShdw blurRad="3302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Rectangle 5">
            <a:extLst>
              <a:ext uri="{FF2B5EF4-FFF2-40B4-BE49-F238E27FC236}">
                <a16:creationId xmlns:a16="http://schemas.microsoft.com/office/drawing/2014/main" id="{60CD7F07-97B4-034D-B13D-18C03FBC0F0C}"/>
              </a:ext>
            </a:extLst>
          </p:cNvPr>
          <p:cNvSpPr/>
          <p:nvPr userDrawn="1"/>
        </p:nvSpPr>
        <p:spPr>
          <a:xfrm>
            <a:off x="1595312" y="2390198"/>
            <a:ext cx="2921006" cy="3496299"/>
          </a:xfrm>
          <a:prstGeom prst="rect">
            <a:avLst/>
          </a:prstGeom>
          <a:solidFill>
            <a:schemeClr val="bg1"/>
          </a:solidFill>
          <a:ln>
            <a:noFill/>
          </a:ln>
          <a:effectLst>
            <a:outerShdw blurRad="3302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14" name="Picture Placeholder 13">
            <a:extLst>
              <a:ext uri="{FF2B5EF4-FFF2-40B4-BE49-F238E27FC236}">
                <a16:creationId xmlns:a16="http://schemas.microsoft.com/office/drawing/2014/main" id="{587A51B2-6FAB-B84C-AE2B-A6A5E11BA063}"/>
              </a:ext>
            </a:extLst>
          </p:cNvPr>
          <p:cNvSpPr>
            <a:spLocks noGrp="1"/>
          </p:cNvSpPr>
          <p:nvPr>
            <p:ph type="pic" sz="quarter" idx="10"/>
          </p:nvPr>
        </p:nvSpPr>
        <p:spPr>
          <a:xfrm>
            <a:off x="1788889" y="2600164"/>
            <a:ext cx="2533852" cy="2330693"/>
          </a:xfrm>
          <a:custGeom>
            <a:avLst/>
            <a:gdLst>
              <a:gd name="connsiteX0" fmla="*/ 0 w 2533852"/>
              <a:gd name="connsiteY0" fmla="*/ 0 h 2330693"/>
              <a:gd name="connsiteX1" fmla="*/ 2533852 w 2533852"/>
              <a:gd name="connsiteY1" fmla="*/ 0 h 2330693"/>
              <a:gd name="connsiteX2" fmla="*/ 2533852 w 2533852"/>
              <a:gd name="connsiteY2" fmla="*/ 2330693 h 2330693"/>
              <a:gd name="connsiteX3" fmla="*/ 0 w 2533852"/>
              <a:gd name="connsiteY3" fmla="*/ 2330693 h 2330693"/>
            </a:gdLst>
            <a:ahLst/>
            <a:cxnLst>
              <a:cxn ang="0">
                <a:pos x="connsiteX0" y="connsiteY0"/>
              </a:cxn>
              <a:cxn ang="0">
                <a:pos x="connsiteX1" y="connsiteY1"/>
              </a:cxn>
              <a:cxn ang="0">
                <a:pos x="connsiteX2" y="connsiteY2"/>
              </a:cxn>
              <a:cxn ang="0">
                <a:pos x="connsiteX3" y="connsiteY3"/>
              </a:cxn>
            </a:cxnLst>
            <a:rect l="l" t="t" r="r" b="b"/>
            <a:pathLst>
              <a:path w="2533852" h="2330693">
                <a:moveTo>
                  <a:pt x="0" y="0"/>
                </a:moveTo>
                <a:lnTo>
                  <a:pt x="2533852" y="0"/>
                </a:lnTo>
                <a:lnTo>
                  <a:pt x="2533852" y="2330693"/>
                </a:lnTo>
                <a:lnTo>
                  <a:pt x="0" y="2330693"/>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3" name="Picture Placeholder 12">
            <a:extLst>
              <a:ext uri="{FF2B5EF4-FFF2-40B4-BE49-F238E27FC236}">
                <a16:creationId xmlns:a16="http://schemas.microsoft.com/office/drawing/2014/main" id="{5C0B2761-7F05-D042-BA22-4FE038086AD8}"/>
              </a:ext>
            </a:extLst>
          </p:cNvPr>
          <p:cNvSpPr>
            <a:spLocks noGrp="1"/>
          </p:cNvSpPr>
          <p:nvPr>
            <p:ph type="pic" sz="quarter" idx="11"/>
          </p:nvPr>
        </p:nvSpPr>
        <p:spPr>
          <a:xfrm>
            <a:off x="4823585" y="2600164"/>
            <a:ext cx="2533852" cy="2330693"/>
          </a:xfrm>
          <a:custGeom>
            <a:avLst/>
            <a:gdLst>
              <a:gd name="connsiteX0" fmla="*/ 0 w 2533852"/>
              <a:gd name="connsiteY0" fmla="*/ 0 h 2330693"/>
              <a:gd name="connsiteX1" fmla="*/ 2533852 w 2533852"/>
              <a:gd name="connsiteY1" fmla="*/ 0 h 2330693"/>
              <a:gd name="connsiteX2" fmla="*/ 2533852 w 2533852"/>
              <a:gd name="connsiteY2" fmla="*/ 2330693 h 2330693"/>
              <a:gd name="connsiteX3" fmla="*/ 0 w 2533852"/>
              <a:gd name="connsiteY3" fmla="*/ 2330693 h 2330693"/>
            </a:gdLst>
            <a:ahLst/>
            <a:cxnLst>
              <a:cxn ang="0">
                <a:pos x="connsiteX0" y="connsiteY0"/>
              </a:cxn>
              <a:cxn ang="0">
                <a:pos x="connsiteX1" y="connsiteY1"/>
              </a:cxn>
              <a:cxn ang="0">
                <a:pos x="connsiteX2" y="connsiteY2"/>
              </a:cxn>
              <a:cxn ang="0">
                <a:pos x="connsiteX3" y="connsiteY3"/>
              </a:cxn>
            </a:cxnLst>
            <a:rect l="l" t="t" r="r" b="b"/>
            <a:pathLst>
              <a:path w="2533852" h="2330693">
                <a:moveTo>
                  <a:pt x="0" y="0"/>
                </a:moveTo>
                <a:lnTo>
                  <a:pt x="2533852" y="0"/>
                </a:lnTo>
                <a:lnTo>
                  <a:pt x="2533852" y="2330693"/>
                </a:lnTo>
                <a:lnTo>
                  <a:pt x="0" y="2330693"/>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2" name="Picture Placeholder 11">
            <a:extLst>
              <a:ext uri="{FF2B5EF4-FFF2-40B4-BE49-F238E27FC236}">
                <a16:creationId xmlns:a16="http://schemas.microsoft.com/office/drawing/2014/main" id="{742E3538-45AA-A74D-BC1A-A94A17167E0D}"/>
              </a:ext>
            </a:extLst>
          </p:cNvPr>
          <p:cNvSpPr>
            <a:spLocks noGrp="1"/>
          </p:cNvSpPr>
          <p:nvPr>
            <p:ph type="pic" sz="quarter" idx="12"/>
          </p:nvPr>
        </p:nvSpPr>
        <p:spPr>
          <a:xfrm>
            <a:off x="7852343" y="2600164"/>
            <a:ext cx="2533852" cy="2330693"/>
          </a:xfrm>
          <a:custGeom>
            <a:avLst/>
            <a:gdLst>
              <a:gd name="connsiteX0" fmla="*/ 0 w 2533852"/>
              <a:gd name="connsiteY0" fmla="*/ 0 h 2330693"/>
              <a:gd name="connsiteX1" fmla="*/ 2533852 w 2533852"/>
              <a:gd name="connsiteY1" fmla="*/ 0 h 2330693"/>
              <a:gd name="connsiteX2" fmla="*/ 2533852 w 2533852"/>
              <a:gd name="connsiteY2" fmla="*/ 2330693 h 2330693"/>
              <a:gd name="connsiteX3" fmla="*/ 0 w 2533852"/>
              <a:gd name="connsiteY3" fmla="*/ 2330693 h 2330693"/>
            </a:gdLst>
            <a:ahLst/>
            <a:cxnLst>
              <a:cxn ang="0">
                <a:pos x="connsiteX0" y="connsiteY0"/>
              </a:cxn>
              <a:cxn ang="0">
                <a:pos x="connsiteX1" y="connsiteY1"/>
              </a:cxn>
              <a:cxn ang="0">
                <a:pos x="connsiteX2" y="connsiteY2"/>
              </a:cxn>
              <a:cxn ang="0">
                <a:pos x="connsiteX3" y="connsiteY3"/>
              </a:cxn>
            </a:cxnLst>
            <a:rect l="l" t="t" r="r" b="b"/>
            <a:pathLst>
              <a:path w="2533852" h="2330693">
                <a:moveTo>
                  <a:pt x="0" y="0"/>
                </a:moveTo>
                <a:lnTo>
                  <a:pt x="2533852" y="0"/>
                </a:lnTo>
                <a:lnTo>
                  <a:pt x="2533852" y="2330693"/>
                </a:lnTo>
                <a:lnTo>
                  <a:pt x="0" y="2330693"/>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39855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2947DB07-B659-3E4D-A1B2-AE0FFDBA1097}"/>
              </a:ext>
            </a:extLst>
          </p:cNvPr>
          <p:cNvSpPr/>
          <p:nvPr userDrawn="1"/>
        </p:nvSpPr>
        <p:spPr>
          <a:xfrm>
            <a:off x="4525067" y="4572106"/>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0CEA7EC8-C356-9B43-AC5E-ACB377F01D75}"/>
              </a:ext>
            </a:extLst>
          </p:cNvPr>
          <p:cNvSpPr>
            <a:spLocks noGrp="1"/>
          </p:cNvSpPr>
          <p:nvPr>
            <p:ph type="pic" sz="quarter" idx="10"/>
          </p:nvPr>
        </p:nvSpPr>
        <p:spPr>
          <a:xfrm>
            <a:off x="1759778" y="1"/>
            <a:ext cx="3833445" cy="5636666"/>
          </a:xfrm>
          <a:custGeom>
            <a:avLst/>
            <a:gdLst>
              <a:gd name="connsiteX0" fmla="*/ 0 w 3833445"/>
              <a:gd name="connsiteY0" fmla="*/ 0 h 5636666"/>
              <a:gd name="connsiteX1" fmla="*/ 3833445 w 3833445"/>
              <a:gd name="connsiteY1" fmla="*/ 0 h 5636666"/>
              <a:gd name="connsiteX2" fmla="*/ 3833445 w 3833445"/>
              <a:gd name="connsiteY2" fmla="*/ 5636666 h 5636666"/>
              <a:gd name="connsiteX3" fmla="*/ 0 w 3833445"/>
              <a:gd name="connsiteY3" fmla="*/ 5636666 h 5636666"/>
            </a:gdLst>
            <a:ahLst/>
            <a:cxnLst>
              <a:cxn ang="0">
                <a:pos x="connsiteX0" y="connsiteY0"/>
              </a:cxn>
              <a:cxn ang="0">
                <a:pos x="connsiteX1" y="connsiteY1"/>
              </a:cxn>
              <a:cxn ang="0">
                <a:pos x="connsiteX2" y="connsiteY2"/>
              </a:cxn>
              <a:cxn ang="0">
                <a:pos x="connsiteX3" y="connsiteY3"/>
              </a:cxn>
            </a:cxnLst>
            <a:rect l="l" t="t" r="r" b="b"/>
            <a:pathLst>
              <a:path w="3833445" h="5636666">
                <a:moveTo>
                  <a:pt x="0" y="0"/>
                </a:moveTo>
                <a:lnTo>
                  <a:pt x="3833445" y="0"/>
                </a:lnTo>
                <a:lnTo>
                  <a:pt x="3833445" y="5636666"/>
                </a:lnTo>
                <a:lnTo>
                  <a:pt x="0" y="5636666"/>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9022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C9E029F-3073-EF4A-A217-3A84BB00114E}"/>
              </a:ext>
            </a:extLst>
          </p:cNvPr>
          <p:cNvSpPr>
            <a:spLocks noGrp="1"/>
          </p:cNvSpPr>
          <p:nvPr>
            <p:ph type="pic" sz="quarter" idx="10"/>
          </p:nvPr>
        </p:nvSpPr>
        <p:spPr>
          <a:xfrm>
            <a:off x="7556587" y="652403"/>
            <a:ext cx="3643295" cy="5555795"/>
          </a:xfrm>
          <a:custGeom>
            <a:avLst/>
            <a:gdLst>
              <a:gd name="connsiteX0" fmla="*/ 1265737 w 3643295"/>
              <a:gd name="connsiteY0" fmla="*/ 5225513 h 5555795"/>
              <a:gd name="connsiteX1" fmla="*/ 1274768 w 3643295"/>
              <a:gd name="connsiteY1" fmla="*/ 5231801 h 5555795"/>
              <a:gd name="connsiteX2" fmla="*/ 1279193 w 3643295"/>
              <a:gd name="connsiteY2" fmla="*/ 5226318 h 5555795"/>
              <a:gd name="connsiteX3" fmla="*/ 1270910 w 3643295"/>
              <a:gd name="connsiteY3" fmla="*/ 5205135 h 5555795"/>
              <a:gd name="connsiteX4" fmla="*/ 1279939 w 3643295"/>
              <a:gd name="connsiteY4" fmla="*/ 5211424 h 5555795"/>
              <a:gd name="connsiteX5" fmla="*/ 1283074 w 3643295"/>
              <a:gd name="connsiteY5" fmla="*/ 5211039 h 5555795"/>
              <a:gd name="connsiteX6" fmla="*/ 1270910 w 3643295"/>
              <a:gd name="connsiteY6" fmla="*/ 5205135 h 5555795"/>
              <a:gd name="connsiteX7" fmla="*/ 1533824 w 3643295"/>
              <a:gd name="connsiteY7" fmla="*/ 5138162 h 5555795"/>
              <a:gd name="connsiteX8" fmla="*/ 1539722 w 3643295"/>
              <a:gd name="connsiteY8" fmla="*/ 5144838 h 5555795"/>
              <a:gd name="connsiteX9" fmla="*/ 1548204 w 3643295"/>
              <a:gd name="connsiteY9" fmla="*/ 5141324 h 5555795"/>
              <a:gd name="connsiteX10" fmla="*/ 1768337 w 3643295"/>
              <a:gd name="connsiteY10" fmla="*/ 5099369 h 5555795"/>
              <a:gd name="connsiteX11" fmla="*/ 1787315 w 3643295"/>
              <a:gd name="connsiteY11" fmla="*/ 5114299 h 5555795"/>
              <a:gd name="connsiteX12" fmla="*/ 1791544 w 3643295"/>
              <a:gd name="connsiteY12" fmla="*/ 5133516 h 5555795"/>
              <a:gd name="connsiteX13" fmla="*/ 1766647 w 3643295"/>
              <a:gd name="connsiteY13" fmla="*/ 5153858 h 5555795"/>
              <a:gd name="connsiteX14" fmla="*/ 1768337 w 3643295"/>
              <a:gd name="connsiteY14" fmla="*/ 5099369 h 5555795"/>
              <a:gd name="connsiteX15" fmla="*/ 1572950 w 3643295"/>
              <a:gd name="connsiteY15" fmla="*/ 5061784 h 5555795"/>
              <a:gd name="connsiteX16" fmla="*/ 1581980 w 3643295"/>
              <a:gd name="connsiteY16" fmla="*/ 5068073 h 5555795"/>
              <a:gd name="connsiteX17" fmla="*/ 1588248 w 3643295"/>
              <a:gd name="connsiteY17" fmla="*/ 5067300 h 5555795"/>
              <a:gd name="connsiteX18" fmla="*/ 1572950 w 3643295"/>
              <a:gd name="connsiteY18" fmla="*/ 5061784 h 5555795"/>
              <a:gd name="connsiteX19" fmla="*/ 491874 w 3643295"/>
              <a:gd name="connsiteY19" fmla="*/ 5041451 h 5555795"/>
              <a:gd name="connsiteX20" fmla="*/ 504083 w 3643295"/>
              <a:gd name="connsiteY20" fmla="*/ 5050001 h 5555795"/>
              <a:gd name="connsiteX21" fmla="*/ 510038 w 3643295"/>
              <a:gd name="connsiteY21" fmla="*/ 5042563 h 5555795"/>
              <a:gd name="connsiteX22" fmla="*/ 498785 w 3643295"/>
              <a:gd name="connsiteY22" fmla="*/ 5013784 h 5555795"/>
              <a:gd name="connsiteX23" fmla="*/ 510993 w 3643295"/>
              <a:gd name="connsiteY23" fmla="*/ 5022334 h 5555795"/>
              <a:gd name="connsiteX24" fmla="*/ 515222 w 3643295"/>
              <a:gd name="connsiteY24" fmla="*/ 5021813 h 5555795"/>
              <a:gd name="connsiteX25" fmla="*/ 498785 w 3643295"/>
              <a:gd name="connsiteY25" fmla="*/ 5013784 h 5555795"/>
              <a:gd name="connsiteX26" fmla="*/ 1409301 w 3643295"/>
              <a:gd name="connsiteY26" fmla="*/ 4970939 h 5555795"/>
              <a:gd name="connsiteX27" fmla="*/ 1413903 w 3643295"/>
              <a:gd name="connsiteY27" fmla="*/ 4982707 h 5555795"/>
              <a:gd name="connsiteX28" fmla="*/ 1429201 w 3643295"/>
              <a:gd name="connsiteY28" fmla="*/ 4988223 h 5555795"/>
              <a:gd name="connsiteX29" fmla="*/ 1746295 w 3643295"/>
              <a:gd name="connsiteY29" fmla="*/ 4958980 h 5555795"/>
              <a:gd name="connsiteX30" fmla="*/ 1756243 w 3643295"/>
              <a:gd name="connsiteY30" fmla="*/ 4967622 h 5555795"/>
              <a:gd name="connsiteX31" fmla="*/ 1759750 w 3643295"/>
              <a:gd name="connsiteY31" fmla="*/ 4959788 h 5555795"/>
              <a:gd name="connsiteX32" fmla="*/ 1430517 w 3643295"/>
              <a:gd name="connsiteY32" fmla="*/ 4941181 h 5555795"/>
              <a:gd name="connsiteX33" fmla="*/ 1425169 w 3643295"/>
              <a:gd name="connsiteY33" fmla="*/ 4944307 h 5555795"/>
              <a:gd name="connsiteX34" fmla="*/ 1435121 w 3643295"/>
              <a:gd name="connsiteY34" fmla="*/ 4952949 h 5555795"/>
              <a:gd name="connsiteX35" fmla="*/ 1438626 w 3643295"/>
              <a:gd name="connsiteY35" fmla="*/ 4945115 h 5555795"/>
              <a:gd name="connsiteX36" fmla="*/ 1430517 w 3643295"/>
              <a:gd name="connsiteY36" fmla="*/ 4941181 h 5555795"/>
              <a:gd name="connsiteX37" fmla="*/ 1628514 w 3643295"/>
              <a:gd name="connsiteY37" fmla="*/ 4926628 h 5555795"/>
              <a:gd name="connsiteX38" fmla="*/ 1610432 w 3643295"/>
              <a:gd name="connsiteY38" fmla="*/ 4955999 h 5555795"/>
              <a:gd name="connsiteX39" fmla="*/ 1611353 w 3643295"/>
              <a:gd name="connsiteY39" fmla="*/ 4958352 h 5555795"/>
              <a:gd name="connsiteX40" fmla="*/ 1596600 w 3643295"/>
              <a:gd name="connsiteY40" fmla="*/ 4962639 h 5555795"/>
              <a:gd name="connsiteX41" fmla="*/ 1626649 w 3643295"/>
              <a:gd name="connsiteY41" fmla="*/ 4963870 h 5555795"/>
              <a:gd name="connsiteX42" fmla="*/ 1640851 w 3643295"/>
              <a:gd name="connsiteY42" fmla="*/ 4949779 h 5555795"/>
              <a:gd name="connsiteX43" fmla="*/ 1622792 w 3643295"/>
              <a:gd name="connsiteY43" fmla="*/ 4937203 h 5555795"/>
              <a:gd name="connsiteX44" fmla="*/ 853388 w 3643295"/>
              <a:gd name="connsiteY44" fmla="*/ 4923118 h 5555795"/>
              <a:gd name="connsiteX45" fmla="*/ 861368 w 3643295"/>
              <a:gd name="connsiteY45" fmla="*/ 4932189 h 5555795"/>
              <a:gd name="connsiteX46" fmla="*/ 872805 w 3643295"/>
              <a:gd name="connsiteY46" fmla="*/ 4927427 h 5555795"/>
              <a:gd name="connsiteX47" fmla="*/ 1025793 w 3643295"/>
              <a:gd name="connsiteY47" fmla="*/ 4913708 h 5555795"/>
              <a:gd name="connsiteX48" fmla="*/ 1024137 w 3643295"/>
              <a:gd name="connsiteY48" fmla="*/ 4915047 h 5555795"/>
              <a:gd name="connsiteX49" fmla="*/ 1026490 w 3643295"/>
              <a:gd name="connsiteY49" fmla="*/ 4927358 h 5555795"/>
              <a:gd name="connsiteX50" fmla="*/ 1026912 w 3643295"/>
              <a:gd name="connsiteY50" fmla="*/ 4924053 h 5555795"/>
              <a:gd name="connsiteX51" fmla="*/ 1028820 w 3643295"/>
              <a:gd name="connsiteY51" fmla="*/ 4916375 h 5555795"/>
              <a:gd name="connsiteX52" fmla="*/ 1788004 w 3643295"/>
              <a:gd name="connsiteY52" fmla="*/ 4872413 h 5555795"/>
              <a:gd name="connsiteX53" fmla="*/ 1782086 w 3643295"/>
              <a:gd name="connsiteY53" fmla="*/ 4907686 h 5555795"/>
              <a:gd name="connsiteX54" fmla="*/ 1756640 w 3643295"/>
              <a:gd name="connsiteY54" fmla="*/ 4918226 h 5555795"/>
              <a:gd name="connsiteX55" fmla="*/ 1771190 w 3643295"/>
              <a:gd name="connsiteY55" fmla="*/ 4938638 h 5555795"/>
              <a:gd name="connsiteX56" fmla="*/ 1791487 w 3643295"/>
              <a:gd name="connsiteY56" fmla="*/ 4906527 h 5555795"/>
              <a:gd name="connsiteX57" fmla="*/ 1788004 w 3643295"/>
              <a:gd name="connsiteY57" fmla="*/ 4872413 h 5555795"/>
              <a:gd name="connsiteX58" fmla="*/ 2129755 w 3643295"/>
              <a:gd name="connsiteY58" fmla="*/ 4859178 h 5555795"/>
              <a:gd name="connsiteX59" fmla="*/ 2112340 w 3643295"/>
              <a:gd name="connsiteY59" fmla="*/ 4864454 h 5555795"/>
              <a:gd name="connsiteX60" fmla="*/ 2126761 w 3643295"/>
              <a:gd name="connsiteY60" fmla="*/ 4868222 h 5555795"/>
              <a:gd name="connsiteX61" fmla="*/ 2129755 w 3643295"/>
              <a:gd name="connsiteY61" fmla="*/ 4859178 h 5555795"/>
              <a:gd name="connsiteX62" fmla="*/ 1434992 w 3643295"/>
              <a:gd name="connsiteY62" fmla="*/ 4851802 h 5555795"/>
              <a:gd name="connsiteX63" fmla="*/ 1433500 w 3643295"/>
              <a:gd name="connsiteY63" fmla="*/ 4881597 h 5555795"/>
              <a:gd name="connsiteX64" fmla="*/ 1421884 w 3643295"/>
              <a:gd name="connsiteY64" fmla="*/ 4885497 h 5555795"/>
              <a:gd name="connsiteX65" fmla="*/ 1452478 w 3643295"/>
              <a:gd name="connsiteY65" fmla="*/ 4896525 h 5555795"/>
              <a:gd name="connsiteX66" fmla="*/ 1465213 w 3643295"/>
              <a:gd name="connsiteY66" fmla="*/ 4870283 h 5555795"/>
              <a:gd name="connsiteX67" fmla="*/ 1640726 w 3643295"/>
              <a:gd name="connsiteY67" fmla="*/ 4848633 h 5555795"/>
              <a:gd name="connsiteX68" fmla="*/ 1637194 w 3643295"/>
              <a:gd name="connsiteY68" fmla="*/ 4854313 h 5555795"/>
              <a:gd name="connsiteX69" fmla="*/ 1639058 w 3643295"/>
              <a:gd name="connsiteY69" fmla="*/ 4861175 h 5555795"/>
              <a:gd name="connsiteX70" fmla="*/ 1627244 w 3643295"/>
              <a:gd name="connsiteY70" fmla="*/ 4889775 h 5555795"/>
              <a:gd name="connsiteX71" fmla="*/ 1630728 w 3643295"/>
              <a:gd name="connsiteY71" fmla="*/ 4923888 h 5555795"/>
              <a:gd name="connsiteX72" fmla="*/ 1653436 w 3643295"/>
              <a:gd name="connsiteY72" fmla="*/ 4864337 h 5555795"/>
              <a:gd name="connsiteX73" fmla="*/ 1640726 w 3643295"/>
              <a:gd name="connsiteY73" fmla="*/ 4848633 h 5555795"/>
              <a:gd name="connsiteX74" fmla="*/ 2109194 w 3643295"/>
              <a:gd name="connsiteY74" fmla="*/ 4836111 h 5555795"/>
              <a:gd name="connsiteX75" fmla="*/ 2123614 w 3643295"/>
              <a:gd name="connsiteY75" fmla="*/ 4839879 h 5555795"/>
              <a:gd name="connsiteX76" fmla="*/ 2127396 w 3643295"/>
              <a:gd name="connsiteY76" fmla="*/ 4837918 h 5555795"/>
              <a:gd name="connsiteX77" fmla="*/ 2109194 w 3643295"/>
              <a:gd name="connsiteY77" fmla="*/ 4836111 h 5555795"/>
              <a:gd name="connsiteX78" fmla="*/ 905926 w 3643295"/>
              <a:gd name="connsiteY78" fmla="*/ 4819432 h 5555795"/>
              <a:gd name="connsiteX79" fmla="*/ 918135 w 3643295"/>
              <a:gd name="connsiteY79" fmla="*/ 4827982 h 5555795"/>
              <a:gd name="connsiteX80" fmla="*/ 919413 w 3643295"/>
              <a:gd name="connsiteY80" fmla="*/ 4827825 h 5555795"/>
              <a:gd name="connsiteX81" fmla="*/ 920148 w 3643295"/>
              <a:gd name="connsiteY81" fmla="*/ 4821733 h 5555795"/>
              <a:gd name="connsiteX82" fmla="*/ 918494 w 3643295"/>
              <a:gd name="connsiteY82" fmla="*/ 4820396 h 5555795"/>
              <a:gd name="connsiteX83" fmla="*/ 905926 w 3643295"/>
              <a:gd name="connsiteY83" fmla="*/ 4819432 h 5555795"/>
              <a:gd name="connsiteX84" fmla="*/ 1446657 w 3643295"/>
              <a:gd name="connsiteY84" fmla="*/ 4764008 h 5555795"/>
              <a:gd name="connsiteX85" fmla="*/ 1435190 w 3643295"/>
              <a:gd name="connsiteY85" fmla="*/ 4827105 h 5555795"/>
              <a:gd name="connsiteX86" fmla="*/ 1466705 w 3643295"/>
              <a:gd name="connsiteY86" fmla="*/ 4840490 h 5555795"/>
              <a:gd name="connsiteX87" fmla="*/ 1474115 w 3643295"/>
              <a:gd name="connsiteY87" fmla="*/ 4775424 h 5555795"/>
              <a:gd name="connsiteX88" fmla="*/ 684746 w 3643295"/>
              <a:gd name="connsiteY88" fmla="*/ 4695877 h 5555795"/>
              <a:gd name="connsiteX89" fmla="*/ 690314 w 3643295"/>
              <a:gd name="connsiteY89" fmla="*/ 4710116 h 5555795"/>
              <a:gd name="connsiteX90" fmla="*/ 689991 w 3643295"/>
              <a:gd name="connsiteY90" fmla="*/ 4700455 h 5555795"/>
              <a:gd name="connsiteX91" fmla="*/ 1473987 w 3643295"/>
              <a:gd name="connsiteY91" fmla="*/ 4674279 h 5555795"/>
              <a:gd name="connsiteX92" fmla="*/ 1463839 w 3643295"/>
              <a:gd name="connsiteY92" fmla="*/ 4690335 h 5555795"/>
              <a:gd name="connsiteX93" fmla="*/ 1466599 w 3643295"/>
              <a:gd name="connsiteY93" fmla="*/ 4697396 h 5555795"/>
              <a:gd name="connsiteX94" fmla="*/ 1472870 w 3643295"/>
              <a:gd name="connsiteY94" fmla="*/ 4696623 h 5555795"/>
              <a:gd name="connsiteX95" fmla="*/ 1484859 w 3643295"/>
              <a:gd name="connsiteY95" fmla="*/ 4685275 h 5555795"/>
              <a:gd name="connsiteX96" fmla="*/ 3088071 w 3643295"/>
              <a:gd name="connsiteY96" fmla="*/ 4668562 h 5555795"/>
              <a:gd name="connsiteX97" fmla="*/ 3079094 w 3643295"/>
              <a:gd name="connsiteY97" fmla="*/ 4681486 h 5555795"/>
              <a:gd name="connsiteX98" fmla="*/ 3093669 w 3643295"/>
              <a:gd name="connsiteY98" fmla="*/ 4707031 h 5555795"/>
              <a:gd name="connsiteX99" fmla="*/ 3093109 w 3643295"/>
              <a:gd name="connsiteY99" fmla="*/ 4712136 h 5555795"/>
              <a:gd name="connsiteX100" fmla="*/ 3104471 w 3643295"/>
              <a:gd name="connsiteY100" fmla="*/ 4728474 h 5555795"/>
              <a:gd name="connsiteX101" fmla="*/ 3119231 w 3643295"/>
              <a:gd name="connsiteY101" fmla="*/ 4729436 h 5555795"/>
              <a:gd name="connsiteX102" fmla="*/ 3119843 w 3643295"/>
              <a:gd name="connsiteY102" fmla="*/ 4707275 h 5555795"/>
              <a:gd name="connsiteX103" fmla="*/ 3111761 w 3643295"/>
              <a:gd name="connsiteY103" fmla="*/ 4697657 h 5555795"/>
              <a:gd name="connsiteX104" fmla="*/ 3107689 w 3643295"/>
              <a:gd name="connsiteY104" fmla="*/ 4699767 h 5555795"/>
              <a:gd name="connsiteX105" fmla="*/ 3104182 w 3643295"/>
              <a:gd name="connsiteY105" fmla="*/ 4688634 h 5555795"/>
              <a:gd name="connsiteX106" fmla="*/ 3098983 w 3643295"/>
              <a:gd name="connsiteY106" fmla="*/ 4682448 h 5555795"/>
              <a:gd name="connsiteX107" fmla="*/ 3101223 w 3643295"/>
              <a:gd name="connsiteY107" fmla="*/ 4679276 h 5555795"/>
              <a:gd name="connsiteX108" fmla="*/ 3096340 w 3643295"/>
              <a:gd name="connsiteY108" fmla="*/ 4669578 h 5555795"/>
              <a:gd name="connsiteX109" fmla="*/ 3088071 w 3643295"/>
              <a:gd name="connsiteY109" fmla="*/ 4668562 h 5555795"/>
              <a:gd name="connsiteX110" fmla="*/ 1908711 w 3643295"/>
              <a:gd name="connsiteY110" fmla="*/ 4636473 h 5555795"/>
              <a:gd name="connsiteX111" fmla="*/ 1905925 w 3643295"/>
              <a:gd name="connsiteY111" fmla="*/ 4653078 h 5555795"/>
              <a:gd name="connsiteX112" fmla="*/ 1914033 w 3643295"/>
              <a:gd name="connsiteY112" fmla="*/ 4657013 h 5555795"/>
              <a:gd name="connsiteX113" fmla="*/ 1904256 w 3643295"/>
              <a:gd name="connsiteY113" fmla="*/ 4665620 h 5555795"/>
              <a:gd name="connsiteX114" fmla="*/ 1901671 w 3643295"/>
              <a:gd name="connsiteY114" fmla="*/ 4675807 h 5555795"/>
              <a:gd name="connsiteX115" fmla="*/ 1917517 w 3643295"/>
              <a:gd name="connsiteY115" fmla="*/ 4691126 h 5555795"/>
              <a:gd name="connsiteX116" fmla="*/ 1919830 w 3643295"/>
              <a:gd name="connsiteY116" fmla="*/ 4701645 h 5555795"/>
              <a:gd name="connsiteX117" fmla="*/ 1925138 w 3643295"/>
              <a:gd name="connsiteY117" fmla="*/ 4691686 h 5555795"/>
              <a:gd name="connsiteX118" fmla="*/ 1925062 w 3643295"/>
              <a:gd name="connsiteY118" fmla="*/ 4672990 h 5555795"/>
              <a:gd name="connsiteX119" fmla="*/ 1913565 w 3643295"/>
              <a:gd name="connsiteY119" fmla="*/ 4641481 h 5555795"/>
              <a:gd name="connsiteX120" fmla="*/ 979642 w 3643295"/>
              <a:gd name="connsiteY120" fmla="*/ 4636398 h 5555795"/>
              <a:gd name="connsiteX121" fmla="*/ 962123 w 3643295"/>
              <a:gd name="connsiteY121" fmla="*/ 4646356 h 5555795"/>
              <a:gd name="connsiteX122" fmla="*/ 962826 w 3643295"/>
              <a:gd name="connsiteY122" fmla="*/ 4647469 h 5555795"/>
              <a:gd name="connsiteX123" fmla="*/ 959532 w 3643295"/>
              <a:gd name="connsiteY123" fmla="*/ 4648536 h 5555795"/>
              <a:gd name="connsiteX124" fmla="*/ 969964 w 3643295"/>
              <a:gd name="connsiteY124" fmla="*/ 4665050 h 5555795"/>
              <a:gd name="connsiteX125" fmla="*/ 962621 w 3643295"/>
              <a:gd name="connsiteY125" fmla="*/ 4686996 h 5555795"/>
              <a:gd name="connsiteX126" fmla="*/ 970115 w 3643295"/>
              <a:gd name="connsiteY126" fmla="*/ 4686918 h 5555795"/>
              <a:gd name="connsiteX127" fmla="*/ 978060 w 3643295"/>
              <a:gd name="connsiteY127" fmla="*/ 4686513 h 5555795"/>
              <a:gd name="connsiteX128" fmla="*/ 987163 w 3643295"/>
              <a:gd name="connsiteY128" fmla="*/ 4677412 h 5555795"/>
              <a:gd name="connsiteX129" fmla="*/ 969964 w 3643295"/>
              <a:gd name="connsiteY129" fmla="*/ 4665050 h 5555795"/>
              <a:gd name="connsiteX130" fmla="*/ 977093 w 3643295"/>
              <a:gd name="connsiteY130" fmla="*/ 4656248 h 5555795"/>
              <a:gd name="connsiteX131" fmla="*/ 972764 w 3643295"/>
              <a:gd name="connsiteY131" fmla="*/ 4650296 h 5555795"/>
              <a:gd name="connsiteX132" fmla="*/ 979946 w 3643295"/>
              <a:gd name="connsiteY132" fmla="*/ 4636878 h 5555795"/>
              <a:gd name="connsiteX133" fmla="*/ 1493737 w 3643295"/>
              <a:gd name="connsiteY133" fmla="*/ 4632366 h 5555795"/>
              <a:gd name="connsiteX134" fmla="*/ 1491148 w 3643295"/>
              <a:gd name="connsiteY134" fmla="*/ 4642553 h 5555795"/>
              <a:gd name="connsiteX135" fmla="*/ 1494656 w 3643295"/>
              <a:gd name="connsiteY135" fmla="*/ 4634719 h 5555795"/>
              <a:gd name="connsiteX136" fmla="*/ 2429804 w 3643295"/>
              <a:gd name="connsiteY136" fmla="*/ 4625025 h 5555795"/>
              <a:gd name="connsiteX137" fmla="*/ 2410102 w 3643295"/>
              <a:gd name="connsiteY137" fmla="*/ 4627741 h 5555795"/>
              <a:gd name="connsiteX138" fmla="*/ 2420738 w 3643295"/>
              <a:gd name="connsiteY138" fmla="*/ 4633469 h 5555795"/>
              <a:gd name="connsiteX139" fmla="*/ 1840503 w 3643295"/>
              <a:gd name="connsiteY139" fmla="*/ 4611799 h 5555795"/>
              <a:gd name="connsiteX140" fmla="*/ 1827396 w 3643295"/>
              <a:gd name="connsiteY140" fmla="*/ 4645492 h 5555795"/>
              <a:gd name="connsiteX141" fmla="*/ 1846924 w 3643295"/>
              <a:gd name="connsiteY141" fmla="*/ 4670224 h 5555795"/>
              <a:gd name="connsiteX142" fmla="*/ 1839362 w 3643295"/>
              <a:gd name="connsiteY142" fmla="*/ 4676091 h 5555795"/>
              <a:gd name="connsiteX143" fmla="*/ 1854287 w 3643295"/>
              <a:gd name="connsiteY143" fmla="*/ 4689056 h 5555795"/>
              <a:gd name="connsiteX144" fmla="*/ 1878986 w 3643295"/>
              <a:gd name="connsiteY144" fmla="*/ 4693410 h 5555795"/>
              <a:gd name="connsiteX145" fmla="*/ 1879359 w 3643295"/>
              <a:gd name="connsiteY145" fmla="*/ 4685961 h 5555795"/>
              <a:gd name="connsiteX146" fmla="*/ 1860007 w 3643295"/>
              <a:gd name="connsiteY146" fmla="*/ 4678481 h 5555795"/>
              <a:gd name="connsiteX147" fmla="*/ 1866101 w 3643295"/>
              <a:gd name="connsiteY147" fmla="*/ 4660457 h 5555795"/>
              <a:gd name="connsiteX148" fmla="*/ 1840503 w 3643295"/>
              <a:gd name="connsiteY148" fmla="*/ 4611799 h 5555795"/>
              <a:gd name="connsiteX149" fmla="*/ 1877238 w 3643295"/>
              <a:gd name="connsiteY149" fmla="*/ 4520911 h 5555795"/>
              <a:gd name="connsiteX150" fmla="*/ 1874106 w 3643295"/>
              <a:gd name="connsiteY150" fmla="*/ 4521299 h 5555795"/>
              <a:gd name="connsiteX151" fmla="*/ 1880000 w 3643295"/>
              <a:gd name="connsiteY151" fmla="*/ 4527974 h 5555795"/>
              <a:gd name="connsiteX152" fmla="*/ 2435401 w 3643295"/>
              <a:gd name="connsiteY152" fmla="*/ 4508786 h 5555795"/>
              <a:gd name="connsiteX153" fmla="*/ 2423285 w 3643295"/>
              <a:gd name="connsiteY153" fmla="*/ 4512254 h 5555795"/>
              <a:gd name="connsiteX154" fmla="*/ 2437705 w 3643295"/>
              <a:gd name="connsiteY154" fmla="*/ 4516022 h 5555795"/>
              <a:gd name="connsiteX155" fmla="*/ 2445271 w 3643295"/>
              <a:gd name="connsiteY155" fmla="*/ 4512102 h 5555795"/>
              <a:gd name="connsiteX156" fmla="*/ 2435401 w 3643295"/>
              <a:gd name="connsiteY156" fmla="*/ 4508786 h 5555795"/>
              <a:gd name="connsiteX157" fmla="*/ 1892315 w 3643295"/>
              <a:gd name="connsiteY157" fmla="*/ 4498936 h 5555795"/>
              <a:gd name="connsiteX158" fmla="*/ 1891817 w 3643295"/>
              <a:gd name="connsiteY158" fmla="*/ 4499375 h 5555795"/>
              <a:gd name="connsiteX159" fmla="*/ 1892387 w 3643295"/>
              <a:gd name="connsiteY159" fmla="*/ 4499305 h 5555795"/>
              <a:gd name="connsiteX160" fmla="*/ 2421745 w 3643295"/>
              <a:gd name="connsiteY160" fmla="*/ 4345991 h 5555795"/>
              <a:gd name="connsiteX161" fmla="*/ 2426119 w 3643295"/>
              <a:gd name="connsiteY161" fmla="*/ 4361691 h 5555795"/>
              <a:gd name="connsiteX162" fmla="*/ 2412371 w 3643295"/>
              <a:gd name="connsiteY162" fmla="*/ 4374473 h 5555795"/>
              <a:gd name="connsiteX163" fmla="*/ 2412519 w 3643295"/>
              <a:gd name="connsiteY163" fmla="*/ 4374459 h 5555795"/>
              <a:gd name="connsiteX164" fmla="*/ 2444670 w 3643295"/>
              <a:gd name="connsiteY164" fmla="*/ 4362543 h 5555795"/>
              <a:gd name="connsiteX165" fmla="*/ 2448494 w 3643295"/>
              <a:gd name="connsiteY165" fmla="*/ 4354206 h 5555795"/>
              <a:gd name="connsiteX166" fmla="*/ 2445453 w 3643295"/>
              <a:gd name="connsiteY166" fmla="*/ 4353304 h 5555795"/>
              <a:gd name="connsiteX167" fmla="*/ 2421745 w 3643295"/>
              <a:gd name="connsiteY167" fmla="*/ 4345991 h 5555795"/>
              <a:gd name="connsiteX168" fmla="*/ 3547472 w 3643295"/>
              <a:gd name="connsiteY168" fmla="*/ 4336126 h 5555795"/>
              <a:gd name="connsiteX169" fmla="*/ 3544798 w 3643295"/>
              <a:gd name="connsiteY169" fmla="*/ 4341027 h 5555795"/>
              <a:gd name="connsiteX170" fmla="*/ 3551549 w 3643295"/>
              <a:gd name="connsiteY170" fmla="*/ 4356690 h 5555795"/>
              <a:gd name="connsiteX171" fmla="*/ 3547543 w 3643295"/>
              <a:gd name="connsiteY171" fmla="*/ 4364040 h 5555795"/>
              <a:gd name="connsiteX172" fmla="*/ 3554905 w 3643295"/>
              <a:gd name="connsiteY172" fmla="*/ 4357543 h 5555795"/>
              <a:gd name="connsiteX173" fmla="*/ 3558908 w 3643295"/>
              <a:gd name="connsiteY173" fmla="*/ 4350191 h 5555795"/>
              <a:gd name="connsiteX174" fmla="*/ 3568143 w 3643295"/>
              <a:gd name="connsiteY174" fmla="*/ 4291166 h 5555795"/>
              <a:gd name="connsiteX175" fmla="*/ 3551402 w 3643295"/>
              <a:gd name="connsiteY175" fmla="*/ 4300861 h 5555795"/>
              <a:gd name="connsiteX176" fmla="*/ 3560818 w 3643295"/>
              <a:gd name="connsiteY176" fmla="*/ 4311622 h 5555795"/>
              <a:gd name="connsiteX177" fmla="*/ 3551474 w 3643295"/>
              <a:gd name="connsiteY177" fmla="*/ 4328774 h 5555795"/>
              <a:gd name="connsiteX178" fmla="*/ 3573595 w 3643295"/>
              <a:gd name="connsiteY178" fmla="*/ 4323237 h 5555795"/>
              <a:gd name="connsiteX179" fmla="*/ 3568830 w 3643295"/>
              <a:gd name="connsiteY179" fmla="*/ 4296919 h 5555795"/>
              <a:gd name="connsiteX180" fmla="*/ 3568143 w 3643295"/>
              <a:gd name="connsiteY180" fmla="*/ 4291166 h 5555795"/>
              <a:gd name="connsiteX181" fmla="*/ 3565363 w 3643295"/>
              <a:gd name="connsiteY181" fmla="*/ 4254194 h 5555795"/>
              <a:gd name="connsiteX182" fmla="*/ 3556668 w 3643295"/>
              <a:gd name="connsiteY182" fmla="*/ 4263144 h 5555795"/>
              <a:gd name="connsiteX183" fmla="*/ 3560023 w 3643295"/>
              <a:gd name="connsiteY183" fmla="*/ 4263996 h 5555795"/>
              <a:gd name="connsiteX184" fmla="*/ 3572760 w 3643295"/>
              <a:gd name="connsiteY184" fmla="*/ 4261653 h 5555795"/>
              <a:gd name="connsiteX185" fmla="*/ 3572077 w 3643295"/>
              <a:gd name="connsiteY185" fmla="*/ 4255900 h 5555795"/>
              <a:gd name="connsiteX186" fmla="*/ 3542409 w 3643295"/>
              <a:gd name="connsiteY186" fmla="*/ 4198150 h 5555795"/>
              <a:gd name="connsiteX187" fmla="*/ 3535772 w 3643295"/>
              <a:gd name="connsiteY187" fmla="*/ 4224359 h 5555795"/>
              <a:gd name="connsiteX188" fmla="*/ 3546527 w 3643295"/>
              <a:gd name="connsiteY188" fmla="*/ 4232671 h 5555795"/>
              <a:gd name="connsiteX189" fmla="*/ 3542409 w 3643295"/>
              <a:gd name="connsiteY189" fmla="*/ 4198150 h 5555795"/>
              <a:gd name="connsiteX190" fmla="*/ 3543116 w 3643295"/>
              <a:gd name="connsiteY190" fmla="*/ 4137450 h 5555795"/>
              <a:gd name="connsiteX191" fmla="*/ 3543597 w 3643295"/>
              <a:gd name="connsiteY191" fmla="*/ 4139870 h 5555795"/>
              <a:gd name="connsiteX192" fmla="*/ 3550309 w 3643295"/>
              <a:gd name="connsiteY192" fmla="*/ 4141576 h 5555795"/>
              <a:gd name="connsiteX193" fmla="*/ 3590507 w 3643295"/>
              <a:gd name="connsiteY193" fmla="*/ 4123894 h 5555795"/>
              <a:gd name="connsiteX194" fmla="*/ 3566367 w 3643295"/>
              <a:gd name="connsiteY194" fmla="*/ 4126127 h 5555795"/>
              <a:gd name="connsiteX195" fmla="*/ 3570482 w 3643295"/>
              <a:gd name="connsiteY195" fmla="*/ 4160649 h 5555795"/>
              <a:gd name="connsiteX196" fmla="*/ 3582734 w 3643295"/>
              <a:gd name="connsiteY196" fmla="*/ 4164459 h 5555795"/>
              <a:gd name="connsiteX197" fmla="*/ 3591952 w 3643295"/>
              <a:gd name="connsiteY197" fmla="*/ 4163315 h 5555795"/>
              <a:gd name="connsiteX198" fmla="*/ 3587224 w 3643295"/>
              <a:gd name="connsiteY198" fmla="*/ 4150957 h 5555795"/>
              <a:gd name="connsiteX199" fmla="*/ 3561112 w 3643295"/>
              <a:gd name="connsiteY199" fmla="*/ 4096160 h 5555795"/>
              <a:gd name="connsiteX200" fmla="*/ 3560419 w 3643295"/>
              <a:gd name="connsiteY200" fmla="*/ 4096723 h 5555795"/>
              <a:gd name="connsiteX201" fmla="*/ 3554889 w 3643295"/>
              <a:gd name="connsiteY201" fmla="*/ 4098105 h 5555795"/>
              <a:gd name="connsiteX202" fmla="*/ 3560953 w 3643295"/>
              <a:gd name="connsiteY202" fmla="*/ 4108016 h 5555795"/>
              <a:gd name="connsiteX203" fmla="*/ 3561692 w 3643295"/>
              <a:gd name="connsiteY203" fmla="*/ 4102274 h 5555795"/>
              <a:gd name="connsiteX204" fmla="*/ 3505662 w 3643295"/>
              <a:gd name="connsiteY204" fmla="*/ 3999120 h 5555795"/>
              <a:gd name="connsiteX205" fmla="*/ 3485564 w 3643295"/>
              <a:gd name="connsiteY205" fmla="*/ 4007961 h 5555795"/>
              <a:gd name="connsiteX206" fmla="*/ 3484229 w 3643295"/>
              <a:gd name="connsiteY206" fmla="*/ 4010411 h 5555795"/>
              <a:gd name="connsiteX207" fmla="*/ 454996 w 3643295"/>
              <a:gd name="connsiteY207" fmla="*/ 3956550 h 5555795"/>
              <a:gd name="connsiteX208" fmla="*/ 460016 w 3643295"/>
              <a:gd name="connsiteY208" fmla="*/ 3983344 h 5555795"/>
              <a:gd name="connsiteX209" fmla="*/ 456095 w 3643295"/>
              <a:gd name="connsiteY209" fmla="*/ 3995983 h 5555795"/>
              <a:gd name="connsiteX210" fmla="*/ 465367 w 3643295"/>
              <a:gd name="connsiteY210" fmla="*/ 3996530 h 5555795"/>
              <a:gd name="connsiteX211" fmla="*/ 467580 w 3643295"/>
              <a:gd name="connsiteY211" fmla="*/ 3995682 h 5555795"/>
              <a:gd name="connsiteX212" fmla="*/ 465034 w 3643295"/>
              <a:gd name="connsiteY212" fmla="*/ 3971751 h 5555795"/>
              <a:gd name="connsiteX213" fmla="*/ 471453 w 3643295"/>
              <a:gd name="connsiteY213" fmla="*/ 3958970 h 5555795"/>
              <a:gd name="connsiteX214" fmla="*/ 470483 w 3643295"/>
              <a:gd name="connsiteY214" fmla="*/ 3956979 h 5555795"/>
              <a:gd name="connsiteX215" fmla="*/ 3508833 w 3643295"/>
              <a:gd name="connsiteY215" fmla="*/ 3930184 h 5555795"/>
              <a:gd name="connsiteX216" fmla="*/ 3503493 w 3643295"/>
              <a:gd name="connsiteY216" fmla="*/ 3939988 h 5555795"/>
              <a:gd name="connsiteX217" fmla="*/ 3508185 w 3643295"/>
              <a:gd name="connsiteY217" fmla="*/ 3938390 h 5555795"/>
              <a:gd name="connsiteX218" fmla="*/ 3521277 w 3643295"/>
              <a:gd name="connsiteY218" fmla="*/ 3816185 h 5555795"/>
              <a:gd name="connsiteX219" fmla="*/ 3511932 w 3643295"/>
              <a:gd name="connsiteY219" fmla="*/ 3833338 h 5555795"/>
              <a:gd name="connsiteX220" fmla="*/ 3516050 w 3643295"/>
              <a:gd name="connsiteY220" fmla="*/ 3867859 h 5555795"/>
              <a:gd name="connsiteX221" fmla="*/ 3525468 w 3643295"/>
              <a:gd name="connsiteY221" fmla="*/ 3878620 h 5555795"/>
              <a:gd name="connsiteX222" fmla="*/ 3529692 w 3643295"/>
              <a:gd name="connsiteY222" fmla="*/ 3955015 h 5555795"/>
              <a:gd name="connsiteX223" fmla="*/ 3527746 w 3643295"/>
              <a:gd name="connsiteY223" fmla="*/ 3979624 h 5555795"/>
              <a:gd name="connsiteX224" fmla="*/ 3529155 w 3643295"/>
              <a:gd name="connsiteY224" fmla="*/ 4005090 h 5555795"/>
              <a:gd name="connsiteX225" fmla="*/ 3527218 w 3643295"/>
              <a:gd name="connsiteY225" fmla="*/ 4033191 h 5555795"/>
              <a:gd name="connsiteX226" fmla="*/ 3537349 w 3643295"/>
              <a:gd name="connsiteY226" fmla="*/ 4060175 h 5555795"/>
              <a:gd name="connsiteX227" fmla="*/ 3536053 w 3643295"/>
              <a:gd name="connsiteY227" fmla="*/ 4076582 h 5555795"/>
              <a:gd name="connsiteX228" fmla="*/ 3545433 w 3643295"/>
              <a:gd name="connsiteY228" fmla="*/ 4073386 h 5555795"/>
              <a:gd name="connsiteX229" fmla="*/ 3558208 w 3643295"/>
              <a:gd name="connsiteY229" fmla="*/ 4085002 h 5555795"/>
              <a:gd name="connsiteX230" fmla="*/ 3560915 w 3643295"/>
              <a:gd name="connsiteY230" fmla="*/ 4094059 h 5555795"/>
              <a:gd name="connsiteX231" fmla="*/ 3576211 w 3643295"/>
              <a:gd name="connsiteY231" fmla="*/ 4044944 h 5555795"/>
              <a:gd name="connsiteX232" fmla="*/ 3572783 w 3643295"/>
              <a:gd name="connsiteY232" fmla="*/ 4016176 h 5555795"/>
              <a:gd name="connsiteX233" fmla="*/ 3566035 w 3643295"/>
              <a:gd name="connsiteY233" fmla="*/ 4000514 h 5555795"/>
              <a:gd name="connsiteX234" fmla="*/ 3553262 w 3643295"/>
              <a:gd name="connsiteY234" fmla="*/ 3988898 h 5555795"/>
              <a:gd name="connsiteX235" fmla="*/ 3555708 w 3643295"/>
              <a:gd name="connsiteY235" fmla="*/ 3900254 h 5555795"/>
              <a:gd name="connsiteX236" fmla="*/ 3553650 w 3643295"/>
              <a:gd name="connsiteY236" fmla="*/ 3882993 h 5555795"/>
              <a:gd name="connsiteX237" fmla="*/ 3542895 w 3643295"/>
              <a:gd name="connsiteY237" fmla="*/ 3874680 h 5555795"/>
              <a:gd name="connsiteX238" fmla="*/ 3521277 w 3643295"/>
              <a:gd name="connsiteY238" fmla="*/ 3816185 h 5555795"/>
              <a:gd name="connsiteX239" fmla="*/ 505640 w 3643295"/>
              <a:gd name="connsiteY239" fmla="*/ 3730406 h 5555795"/>
              <a:gd name="connsiteX240" fmla="*/ 499390 w 3643295"/>
              <a:gd name="connsiteY240" fmla="*/ 3792454 h 5555795"/>
              <a:gd name="connsiteX241" fmla="*/ 491065 w 3643295"/>
              <a:gd name="connsiteY241" fmla="*/ 3803199 h 5555795"/>
              <a:gd name="connsiteX242" fmla="*/ 493403 w 3643295"/>
              <a:gd name="connsiteY242" fmla="*/ 3820425 h 5555795"/>
              <a:gd name="connsiteX243" fmla="*/ 500689 w 3643295"/>
              <a:gd name="connsiteY243" fmla="*/ 3845642 h 5555795"/>
              <a:gd name="connsiteX244" fmla="*/ 510620 w 3643295"/>
              <a:gd name="connsiteY244" fmla="*/ 3842504 h 5555795"/>
              <a:gd name="connsiteX245" fmla="*/ 510908 w 3643295"/>
              <a:gd name="connsiteY245" fmla="*/ 3840752 h 5555795"/>
              <a:gd name="connsiteX246" fmla="*/ 508564 w 3643295"/>
              <a:gd name="connsiteY246" fmla="*/ 3834038 h 5555795"/>
              <a:gd name="connsiteX247" fmla="*/ 508329 w 3643295"/>
              <a:gd name="connsiteY247" fmla="*/ 3808536 h 5555795"/>
              <a:gd name="connsiteX248" fmla="*/ 504801 w 3643295"/>
              <a:gd name="connsiteY248" fmla="*/ 3784102 h 5555795"/>
              <a:gd name="connsiteX249" fmla="*/ 504447 w 3643295"/>
              <a:gd name="connsiteY249" fmla="*/ 3745848 h 5555795"/>
              <a:gd name="connsiteX250" fmla="*/ 506895 w 3643295"/>
              <a:gd name="connsiteY250" fmla="*/ 3731746 h 5555795"/>
              <a:gd name="connsiteX251" fmla="*/ 3469523 w 3643295"/>
              <a:gd name="connsiteY251" fmla="*/ 3680641 h 5555795"/>
              <a:gd name="connsiteX252" fmla="*/ 3464578 w 3643295"/>
              <a:gd name="connsiteY252" fmla="*/ 3681826 h 5555795"/>
              <a:gd name="connsiteX253" fmla="*/ 3477354 w 3643295"/>
              <a:gd name="connsiteY253" fmla="*/ 3693440 h 5555795"/>
              <a:gd name="connsiteX254" fmla="*/ 3475984 w 3643295"/>
              <a:gd name="connsiteY254" fmla="*/ 3681933 h 5555795"/>
              <a:gd name="connsiteX255" fmla="*/ 3469523 w 3643295"/>
              <a:gd name="connsiteY255" fmla="*/ 3680641 h 5555795"/>
              <a:gd name="connsiteX256" fmla="*/ 492988 w 3643295"/>
              <a:gd name="connsiteY256" fmla="*/ 3661614 h 5555795"/>
              <a:gd name="connsiteX257" fmla="*/ 484468 w 3643295"/>
              <a:gd name="connsiteY257" fmla="*/ 3674165 h 5555795"/>
              <a:gd name="connsiteX258" fmla="*/ 486448 w 3643295"/>
              <a:gd name="connsiteY258" fmla="*/ 3704785 h 5555795"/>
              <a:gd name="connsiteX259" fmla="*/ 477762 w 3643295"/>
              <a:gd name="connsiteY259" fmla="*/ 3708310 h 5555795"/>
              <a:gd name="connsiteX260" fmla="*/ 477448 w 3643295"/>
              <a:gd name="connsiteY260" fmla="*/ 3709446 h 5555795"/>
              <a:gd name="connsiteX261" fmla="*/ 484311 w 3643295"/>
              <a:gd name="connsiteY261" fmla="*/ 3717445 h 5555795"/>
              <a:gd name="connsiteX262" fmla="*/ 505019 w 3643295"/>
              <a:gd name="connsiteY262" fmla="*/ 3711868 h 5555795"/>
              <a:gd name="connsiteX263" fmla="*/ 504093 w 3643295"/>
              <a:gd name="connsiteY263" fmla="*/ 3707594 h 5555795"/>
              <a:gd name="connsiteX264" fmla="*/ 505967 w 3643295"/>
              <a:gd name="connsiteY264" fmla="*/ 3705152 h 5555795"/>
              <a:gd name="connsiteX265" fmla="*/ 505123 w 3643295"/>
              <a:gd name="connsiteY265" fmla="*/ 3690585 h 5555795"/>
              <a:gd name="connsiteX266" fmla="*/ 497591 w 3643295"/>
              <a:gd name="connsiteY266" fmla="*/ 3672262 h 5555795"/>
              <a:gd name="connsiteX267" fmla="*/ 3475727 w 3643295"/>
              <a:gd name="connsiteY267" fmla="*/ 3584233 h 5555795"/>
              <a:gd name="connsiteX268" fmla="*/ 3470385 w 3643295"/>
              <a:gd name="connsiteY268" fmla="*/ 3594035 h 5555795"/>
              <a:gd name="connsiteX269" fmla="*/ 3477096 w 3643295"/>
              <a:gd name="connsiteY269" fmla="*/ 3595739 h 5555795"/>
              <a:gd name="connsiteX270" fmla="*/ 3475727 w 3643295"/>
              <a:gd name="connsiteY270" fmla="*/ 3584233 h 5555795"/>
              <a:gd name="connsiteX271" fmla="*/ 3518592 w 3643295"/>
              <a:gd name="connsiteY271" fmla="*/ 3561650 h 5555795"/>
              <a:gd name="connsiteX272" fmla="*/ 3511231 w 3643295"/>
              <a:gd name="connsiteY272" fmla="*/ 3568148 h 5555795"/>
              <a:gd name="connsiteX273" fmla="*/ 3503908 w 3643295"/>
              <a:gd name="connsiteY273" fmla="*/ 3588604 h 5555795"/>
              <a:gd name="connsiteX274" fmla="*/ 3504593 w 3643295"/>
              <a:gd name="connsiteY274" fmla="*/ 3594358 h 5555795"/>
              <a:gd name="connsiteX275" fmla="*/ 3518666 w 3643295"/>
              <a:gd name="connsiteY275" fmla="*/ 3589565 h 5555795"/>
              <a:gd name="connsiteX276" fmla="*/ 3518592 w 3643295"/>
              <a:gd name="connsiteY276" fmla="*/ 3561650 h 5555795"/>
              <a:gd name="connsiteX277" fmla="*/ 424958 w 3643295"/>
              <a:gd name="connsiteY277" fmla="*/ 3537268 h 5555795"/>
              <a:gd name="connsiteX278" fmla="*/ 417578 w 3643295"/>
              <a:gd name="connsiteY278" fmla="*/ 3538169 h 5555795"/>
              <a:gd name="connsiteX279" fmla="*/ 434476 w 3643295"/>
              <a:gd name="connsiteY279" fmla="*/ 3590582 h 5555795"/>
              <a:gd name="connsiteX280" fmla="*/ 433813 w 3643295"/>
              <a:gd name="connsiteY280" fmla="*/ 3605214 h 5555795"/>
              <a:gd name="connsiteX281" fmla="*/ 435165 w 3643295"/>
              <a:gd name="connsiteY281" fmla="*/ 3607423 h 5555795"/>
              <a:gd name="connsiteX282" fmla="*/ 439635 w 3643295"/>
              <a:gd name="connsiteY282" fmla="*/ 3602008 h 5555795"/>
              <a:gd name="connsiteX283" fmla="*/ 447310 w 3643295"/>
              <a:gd name="connsiteY283" fmla="*/ 3561153 h 5555795"/>
              <a:gd name="connsiteX284" fmla="*/ 461382 w 3643295"/>
              <a:gd name="connsiteY284" fmla="*/ 3585731 h 5555795"/>
              <a:gd name="connsiteX285" fmla="*/ 464634 w 3643295"/>
              <a:gd name="connsiteY285" fmla="*/ 3583216 h 5555795"/>
              <a:gd name="connsiteX286" fmla="*/ 482681 w 3643295"/>
              <a:gd name="connsiteY286" fmla="*/ 3573348 h 5555795"/>
              <a:gd name="connsiteX287" fmla="*/ 479996 w 3643295"/>
              <a:gd name="connsiteY287" fmla="*/ 3565569 h 5555795"/>
              <a:gd name="connsiteX288" fmla="*/ 460879 w 3643295"/>
              <a:gd name="connsiteY288" fmla="*/ 3559878 h 5555795"/>
              <a:gd name="connsiteX289" fmla="*/ 457785 w 3643295"/>
              <a:gd name="connsiteY289" fmla="*/ 3555930 h 5555795"/>
              <a:gd name="connsiteX290" fmla="*/ 440794 w 3643295"/>
              <a:gd name="connsiteY290" fmla="*/ 3550831 h 5555795"/>
              <a:gd name="connsiteX291" fmla="*/ 429505 w 3643295"/>
              <a:gd name="connsiteY291" fmla="*/ 3542188 h 5555795"/>
              <a:gd name="connsiteX292" fmla="*/ 475317 w 3643295"/>
              <a:gd name="connsiteY292" fmla="*/ 3531119 h 5555795"/>
              <a:gd name="connsiteX293" fmla="*/ 462467 w 3643295"/>
              <a:gd name="connsiteY293" fmla="*/ 3532689 h 5555795"/>
              <a:gd name="connsiteX294" fmla="*/ 462604 w 3643295"/>
              <a:gd name="connsiteY294" fmla="*/ 3547486 h 5555795"/>
              <a:gd name="connsiteX295" fmla="*/ 462831 w 3643295"/>
              <a:gd name="connsiteY295" fmla="*/ 3547237 h 5555795"/>
              <a:gd name="connsiteX296" fmla="*/ 477226 w 3643295"/>
              <a:gd name="connsiteY296" fmla="*/ 3533156 h 5555795"/>
              <a:gd name="connsiteX297" fmla="*/ 459846 w 3643295"/>
              <a:gd name="connsiteY297" fmla="*/ 3497657 h 5555795"/>
              <a:gd name="connsiteX298" fmla="*/ 457243 w 3643295"/>
              <a:gd name="connsiteY298" fmla="*/ 3508555 h 5555795"/>
              <a:gd name="connsiteX299" fmla="*/ 458122 w 3643295"/>
              <a:gd name="connsiteY299" fmla="*/ 3510890 h 5555795"/>
              <a:gd name="connsiteX300" fmla="*/ 466130 w 3643295"/>
              <a:gd name="connsiteY300" fmla="*/ 3511489 h 5555795"/>
              <a:gd name="connsiteX301" fmla="*/ 465350 w 3643295"/>
              <a:gd name="connsiteY301" fmla="*/ 3505747 h 5555795"/>
              <a:gd name="connsiteX302" fmla="*/ 453902 w 3643295"/>
              <a:gd name="connsiteY302" fmla="*/ 3439653 h 5555795"/>
              <a:gd name="connsiteX303" fmla="*/ 453790 w 3643295"/>
              <a:gd name="connsiteY303" fmla="*/ 3440442 h 5555795"/>
              <a:gd name="connsiteX304" fmla="*/ 459808 w 3643295"/>
              <a:gd name="connsiteY304" fmla="*/ 3454420 h 5555795"/>
              <a:gd name="connsiteX305" fmla="*/ 460673 w 3643295"/>
              <a:gd name="connsiteY305" fmla="*/ 3471298 h 5555795"/>
              <a:gd name="connsiteX306" fmla="*/ 477754 w 3643295"/>
              <a:gd name="connsiteY306" fmla="*/ 3464997 h 5555795"/>
              <a:gd name="connsiteX307" fmla="*/ 490029 w 3643295"/>
              <a:gd name="connsiteY307" fmla="*/ 3464612 h 5555795"/>
              <a:gd name="connsiteX308" fmla="*/ 489056 w 3643295"/>
              <a:gd name="connsiteY308" fmla="*/ 3462723 h 5555795"/>
              <a:gd name="connsiteX309" fmla="*/ 492729 w 3643295"/>
              <a:gd name="connsiteY309" fmla="*/ 3459984 h 5555795"/>
              <a:gd name="connsiteX310" fmla="*/ 485298 w 3643295"/>
              <a:gd name="connsiteY310" fmla="*/ 3448513 h 5555795"/>
              <a:gd name="connsiteX311" fmla="*/ 485544 w 3643295"/>
              <a:gd name="connsiteY311" fmla="*/ 3441797 h 5555795"/>
              <a:gd name="connsiteX312" fmla="*/ 3465826 w 3643295"/>
              <a:gd name="connsiteY312" fmla="*/ 3392025 h 5555795"/>
              <a:gd name="connsiteX313" fmla="*/ 3446376 w 3643295"/>
              <a:gd name="connsiteY313" fmla="*/ 3392662 h 5555795"/>
              <a:gd name="connsiteX314" fmla="*/ 3437029 w 3643295"/>
              <a:gd name="connsiteY314" fmla="*/ 3409814 h 5555795"/>
              <a:gd name="connsiteX315" fmla="*/ 3443744 w 3643295"/>
              <a:gd name="connsiteY315" fmla="*/ 3411519 h 5555795"/>
              <a:gd name="connsiteX316" fmla="*/ 3440461 w 3643295"/>
              <a:gd name="connsiteY316" fmla="*/ 3438582 h 5555795"/>
              <a:gd name="connsiteX317" fmla="*/ 3451251 w 3643295"/>
              <a:gd name="connsiteY317" fmla="*/ 3460850 h 5555795"/>
              <a:gd name="connsiteX318" fmla="*/ 3460671 w 3643295"/>
              <a:gd name="connsiteY318" fmla="*/ 3471613 h 5555795"/>
              <a:gd name="connsiteX319" fmla="*/ 3459409 w 3643295"/>
              <a:gd name="connsiteY319" fmla="*/ 3501978 h 5555795"/>
              <a:gd name="connsiteX320" fmla="*/ 3470238 w 3643295"/>
              <a:gd name="connsiteY320" fmla="*/ 3538205 h 5555795"/>
              <a:gd name="connsiteX321" fmla="*/ 3464248 w 3643295"/>
              <a:gd name="connsiteY321" fmla="*/ 3556208 h 5555795"/>
              <a:gd name="connsiteX322" fmla="*/ 3481676 w 3643295"/>
              <a:gd name="connsiteY322" fmla="*/ 3552270 h 5555795"/>
              <a:gd name="connsiteX323" fmla="*/ 3499792 w 3643295"/>
              <a:gd name="connsiteY323" fmla="*/ 3554083 h 5555795"/>
              <a:gd name="connsiteX324" fmla="*/ 3499033 w 3643295"/>
              <a:gd name="connsiteY324" fmla="*/ 3520415 h 5555795"/>
              <a:gd name="connsiteX325" fmla="*/ 3478246 w 3643295"/>
              <a:gd name="connsiteY325" fmla="*/ 3523501 h 5555795"/>
              <a:gd name="connsiteX326" fmla="*/ 3482752 w 3643295"/>
              <a:gd name="connsiteY326" fmla="*/ 3452118 h 5555795"/>
              <a:gd name="connsiteX327" fmla="*/ 3475281 w 3643295"/>
              <a:gd name="connsiteY327" fmla="*/ 3416744 h 5555795"/>
              <a:gd name="connsiteX328" fmla="*/ 3469220 w 3643295"/>
              <a:gd name="connsiteY328" fmla="*/ 3406835 h 5555795"/>
              <a:gd name="connsiteX329" fmla="*/ 3467847 w 3643295"/>
              <a:gd name="connsiteY329" fmla="*/ 3395328 h 5555795"/>
              <a:gd name="connsiteX330" fmla="*/ 3465826 w 3643295"/>
              <a:gd name="connsiteY330" fmla="*/ 3392025 h 5555795"/>
              <a:gd name="connsiteX331" fmla="*/ 3466976 w 3643295"/>
              <a:gd name="connsiteY331" fmla="*/ 3319787 h 5555795"/>
              <a:gd name="connsiteX332" fmla="*/ 3440961 w 3643295"/>
              <a:gd name="connsiteY332" fmla="*/ 3374548 h 5555795"/>
              <a:gd name="connsiteX333" fmla="*/ 3468460 w 3643295"/>
              <a:gd name="connsiteY333" fmla="*/ 3373166 h 5555795"/>
              <a:gd name="connsiteX334" fmla="*/ 3465028 w 3643295"/>
              <a:gd name="connsiteY334" fmla="*/ 3344400 h 5555795"/>
              <a:gd name="connsiteX335" fmla="*/ 3466976 w 3643295"/>
              <a:gd name="connsiteY335" fmla="*/ 3319787 h 5555795"/>
              <a:gd name="connsiteX336" fmla="*/ 471877 w 3643295"/>
              <a:gd name="connsiteY336" fmla="*/ 3301638 h 5555795"/>
              <a:gd name="connsiteX337" fmla="*/ 452890 w 3643295"/>
              <a:gd name="connsiteY337" fmla="*/ 3305902 h 5555795"/>
              <a:gd name="connsiteX338" fmla="*/ 451762 w 3643295"/>
              <a:gd name="connsiteY338" fmla="*/ 3309606 h 5555795"/>
              <a:gd name="connsiteX339" fmla="*/ 453321 w 3643295"/>
              <a:gd name="connsiteY339" fmla="*/ 3321089 h 5555795"/>
              <a:gd name="connsiteX340" fmla="*/ 449939 w 3643295"/>
              <a:gd name="connsiteY340" fmla="*/ 3332202 h 5555795"/>
              <a:gd name="connsiteX341" fmla="*/ 450659 w 3643295"/>
              <a:gd name="connsiteY341" fmla="*/ 3348011 h 5555795"/>
              <a:gd name="connsiteX342" fmla="*/ 451961 w 3643295"/>
              <a:gd name="connsiteY342" fmla="*/ 3348625 h 5555795"/>
              <a:gd name="connsiteX343" fmla="*/ 461274 w 3643295"/>
              <a:gd name="connsiteY343" fmla="*/ 3363371 h 5555795"/>
              <a:gd name="connsiteX344" fmla="*/ 483154 w 3643295"/>
              <a:gd name="connsiteY344" fmla="*/ 3347755 h 5555795"/>
              <a:gd name="connsiteX345" fmla="*/ 471548 w 3643295"/>
              <a:gd name="connsiteY345" fmla="*/ 3323096 h 5555795"/>
              <a:gd name="connsiteX346" fmla="*/ 472666 w 3643295"/>
              <a:gd name="connsiteY346" fmla="*/ 3302480 h 5555795"/>
              <a:gd name="connsiteX347" fmla="*/ 3435903 w 3643295"/>
              <a:gd name="connsiteY347" fmla="*/ 3236573 h 5555795"/>
              <a:gd name="connsiteX348" fmla="*/ 3439982 w 3643295"/>
              <a:gd name="connsiteY348" fmla="*/ 3257136 h 5555795"/>
              <a:gd name="connsiteX349" fmla="*/ 3450735 w 3643295"/>
              <a:gd name="connsiteY349" fmla="*/ 3265448 h 5555795"/>
              <a:gd name="connsiteX350" fmla="*/ 3453404 w 3643295"/>
              <a:gd name="connsiteY350" fmla="*/ 3260548 h 5555795"/>
              <a:gd name="connsiteX351" fmla="*/ 3450012 w 3643295"/>
              <a:gd name="connsiteY351" fmla="*/ 3245737 h 5555795"/>
              <a:gd name="connsiteX352" fmla="*/ 433651 w 3643295"/>
              <a:gd name="connsiteY352" fmla="*/ 3236263 h 5555795"/>
              <a:gd name="connsiteX353" fmla="*/ 441712 w 3643295"/>
              <a:gd name="connsiteY353" fmla="*/ 3259600 h 5555795"/>
              <a:gd name="connsiteX354" fmla="*/ 445608 w 3643295"/>
              <a:gd name="connsiteY354" fmla="*/ 3288307 h 5555795"/>
              <a:gd name="connsiteX355" fmla="*/ 472573 w 3643295"/>
              <a:gd name="connsiteY355" fmla="*/ 3282745 h 5555795"/>
              <a:gd name="connsiteX356" fmla="*/ 433651 w 3643295"/>
              <a:gd name="connsiteY356" fmla="*/ 3236263 h 5555795"/>
              <a:gd name="connsiteX357" fmla="*/ 3434782 w 3643295"/>
              <a:gd name="connsiteY357" fmla="*/ 3210584 h 5555795"/>
              <a:gd name="connsiteX358" fmla="*/ 3433160 w 3643295"/>
              <a:gd name="connsiteY358" fmla="*/ 3213559 h 5555795"/>
              <a:gd name="connsiteX359" fmla="*/ 3433846 w 3643295"/>
              <a:gd name="connsiteY359" fmla="*/ 3219313 h 5555795"/>
              <a:gd name="connsiteX360" fmla="*/ 3442262 w 3643295"/>
              <a:gd name="connsiteY360" fmla="*/ 3220155 h 5555795"/>
              <a:gd name="connsiteX361" fmla="*/ 3434938 w 3643295"/>
              <a:gd name="connsiteY361" fmla="*/ 3211849 h 5555795"/>
              <a:gd name="connsiteX362" fmla="*/ 3502227 w 3643295"/>
              <a:gd name="connsiteY362" fmla="*/ 3206002 h 5555795"/>
              <a:gd name="connsiteX363" fmla="*/ 3508326 w 3643295"/>
              <a:gd name="connsiteY363" fmla="*/ 3229869 h 5555795"/>
              <a:gd name="connsiteX364" fmla="*/ 3512293 w 3643295"/>
              <a:gd name="connsiteY364" fmla="*/ 3208560 h 5555795"/>
              <a:gd name="connsiteX365" fmla="*/ 3465923 w 3643295"/>
              <a:gd name="connsiteY365" fmla="*/ 3174462 h 5555795"/>
              <a:gd name="connsiteX366" fmla="*/ 3448371 w 3643295"/>
              <a:gd name="connsiteY366" fmla="*/ 3192520 h 5555795"/>
              <a:gd name="connsiteX367" fmla="*/ 3449782 w 3643295"/>
              <a:gd name="connsiteY367" fmla="*/ 3196592 h 5555795"/>
              <a:gd name="connsiteX368" fmla="*/ 3444684 w 3643295"/>
              <a:gd name="connsiteY368" fmla="*/ 3206747 h 5555795"/>
              <a:gd name="connsiteX369" fmla="*/ 3443653 w 3643295"/>
              <a:gd name="connsiteY369" fmla="*/ 3220295 h 5555795"/>
              <a:gd name="connsiteX370" fmla="*/ 3451959 w 3643295"/>
              <a:gd name="connsiteY370" fmla="*/ 3221126 h 5555795"/>
              <a:gd name="connsiteX371" fmla="*/ 431755 w 3643295"/>
              <a:gd name="connsiteY371" fmla="*/ 3169564 h 5555795"/>
              <a:gd name="connsiteX372" fmla="*/ 431925 w 3643295"/>
              <a:gd name="connsiteY372" fmla="*/ 3175514 h 5555795"/>
              <a:gd name="connsiteX373" fmla="*/ 435739 w 3643295"/>
              <a:gd name="connsiteY373" fmla="*/ 3179587 h 5555795"/>
              <a:gd name="connsiteX374" fmla="*/ 441284 w 3643295"/>
              <a:gd name="connsiteY374" fmla="*/ 3172430 h 5555795"/>
              <a:gd name="connsiteX375" fmla="*/ 3513171 w 3643295"/>
              <a:gd name="connsiteY375" fmla="*/ 3139044 h 5555795"/>
              <a:gd name="connsiteX376" fmla="*/ 3499323 w 3643295"/>
              <a:gd name="connsiteY376" fmla="*/ 3144832 h 5555795"/>
              <a:gd name="connsiteX377" fmla="*/ 3490993 w 3643295"/>
              <a:gd name="connsiteY377" fmla="*/ 3141220 h 5555795"/>
              <a:gd name="connsiteX378" fmla="*/ 3483616 w 3643295"/>
              <a:gd name="connsiteY378" fmla="*/ 3144562 h 5555795"/>
              <a:gd name="connsiteX379" fmla="*/ 3479959 w 3643295"/>
              <a:gd name="connsiteY379" fmla="*/ 3157789 h 5555795"/>
              <a:gd name="connsiteX380" fmla="*/ 3483313 w 3643295"/>
              <a:gd name="connsiteY380" fmla="*/ 3156562 h 5555795"/>
              <a:gd name="connsiteX381" fmla="*/ 3495439 w 3643295"/>
              <a:gd name="connsiteY381" fmla="*/ 3176383 h 5555795"/>
              <a:gd name="connsiteX382" fmla="*/ 3506805 w 3643295"/>
              <a:gd name="connsiteY382" fmla="*/ 3162533 h 5555795"/>
              <a:gd name="connsiteX383" fmla="*/ 3515465 w 3643295"/>
              <a:gd name="connsiteY383" fmla="*/ 3139627 h 5555795"/>
              <a:gd name="connsiteX384" fmla="*/ 370978 w 3643295"/>
              <a:gd name="connsiteY384" fmla="*/ 3134963 h 5555795"/>
              <a:gd name="connsiteX385" fmla="*/ 361876 w 3643295"/>
              <a:gd name="connsiteY385" fmla="*/ 3139965 h 5555795"/>
              <a:gd name="connsiteX386" fmla="*/ 371063 w 3643295"/>
              <a:gd name="connsiteY386" fmla="*/ 3159596 h 5555795"/>
              <a:gd name="connsiteX387" fmla="*/ 398207 w 3643295"/>
              <a:gd name="connsiteY387" fmla="*/ 3095323 h 5555795"/>
              <a:gd name="connsiteX388" fmla="*/ 423433 w 3643295"/>
              <a:gd name="connsiteY388" fmla="*/ 3136990 h 5555795"/>
              <a:gd name="connsiteX389" fmla="*/ 426616 w 3643295"/>
              <a:gd name="connsiteY389" fmla="*/ 3135815 h 5555795"/>
              <a:gd name="connsiteX390" fmla="*/ 427198 w 3643295"/>
              <a:gd name="connsiteY390" fmla="*/ 3127820 h 5555795"/>
              <a:gd name="connsiteX391" fmla="*/ 428313 w 3643295"/>
              <a:gd name="connsiteY391" fmla="*/ 3125474 h 5555795"/>
              <a:gd name="connsiteX392" fmla="*/ 426866 w 3643295"/>
              <a:gd name="connsiteY392" fmla="*/ 3121245 h 5555795"/>
              <a:gd name="connsiteX393" fmla="*/ 419383 w 3643295"/>
              <a:gd name="connsiteY393" fmla="*/ 3112694 h 5555795"/>
              <a:gd name="connsiteX394" fmla="*/ 419728 w 3643295"/>
              <a:gd name="connsiteY394" fmla="*/ 3108400 h 5555795"/>
              <a:gd name="connsiteX395" fmla="*/ 365597 w 3643295"/>
              <a:gd name="connsiteY395" fmla="*/ 3069435 h 5555795"/>
              <a:gd name="connsiteX396" fmla="*/ 358439 w 3643295"/>
              <a:gd name="connsiteY396" fmla="*/ 3075021 h 5555795"/>
              <a:gd name="connsiteX397" fmla="*/ 343582 w 3643295"/>
              <a:gd name="connsiteY397" fmla="*/ 3072893 h 5555795"/>
              <a:gd name="connsiteX398" fmla="*/ 341509 w 3643295"/>
              <a:gd name="connsiteY398" fmla="*/ 3074033 h 5555795"/>
              <a:gd name="connsiteX399" fmla="*/ 355640 w 3643295"/>
              <a:gd name="connsiteY399" fmla="*/ 3094033 h 5555795"/>
              <a:gd name="connsiteX400" fmla="*/ 370117 w 3643295"/>
              <a:gd name="connsiteY400" fmla="*/ 3104587 h 5555795"/>
              <a:gd name="connsiteX401" fmla="*/ 376881 w 3643295"/>
              <a:gd name="connsiteY401" fmla="*/ 3082358 h 5555795"/>
              <a:gd name="connsiteX402" fmla="*/ 380436 w 3643295"/>
              <a:gd name="connsiteY402" fmla="*/ 3082705 h 5555795"/>
              <a:gd name="connsiteX403" fmla="*/ 373577 w 3643295"/>
              <a:gd name="connsiteY403" fmla="*/ 3070819 h 5555795"/>
              <a:gd name="connsiteX404" fmla="*/ 3437549 w 3643295"/>
              <a:gd name="connsiteY404" fmla="*/ 2932058 h 5555795"/>
              <a:gd name="connsiteX405" fmla="*/ 3435130 w 3643295"/>
              <a:gd name="connsiteY405" fmla="*/ 2936498 h 5555795"/>
              <a:gd name="connsiteX406" fmla="*/ 3441326 w 3643295"/>
              <a:gd name="connsiteY406" fmla="*/ 2950706 h 5555795"/>
              <a:gd name="connsiteX407" fmla="*/ 3437699 w 3643295"/>
              <a:gd name="connsiteY407" fmla="*/ 2957362 h 5555795"/>
              <a:gd name="connsiteX408" fmla="*/ 3442992 w 3643295"/>
              <a:gd name="connsiteY408" fmla="*/ 2952709 h 5555795"/>
              <a:gd name="connsiteX409" fmla="*/ 3442161 w 3643295"/>
              <a:gd name="connsiteY409" fmla="*/ 2937683 h 5555795"/>
              <a:gd name="connsiteX410" fmla="*/ 3442448 w 3643295"/>
              <a:gd name="connsiteY410" fmla="*/ 2923068 h 5555795"/>
              <a:gd name="connsiteX411" fmla="*/ 3441177 w 3643295"/>
              <a:gd name="connsiteY411" fmla="*/ 2925401 h 5555795"/>
              <a:gd name="connsiteX412" fmla="*/ 3442285 w 3643295"/>
              <a:gd name="connsiteY412" fmla="*/ 2925126 h 5555795"/>
              <a:gd name="connsiteX413" fmla="*/ 3441385 w 3643295"/>
              <a:gd name="connsiteY413" fmla="*/ 2899888 h 5555795"/>
              <a:gd name="connsiteX414" fmla="*/ 3441024 w 3643295"/>
              <a:gd name="connsiteY414" fmla="*/ 2900096 h 5555795"/>
              <a:gd name="connsiteX415" fmla="*/ 3441620 w 3643295"/>
              <a:gd name="connsiteY415" fmla="*/ 2900772 h 5555795"/>
              <a:gd name="connsiteX416" fmla="*/ 364850 w 3643295"/>
              <a:gd name="connsiteY416" fmla="*/ 2853554 h 5555795"/>
              <a:gd name="connsiteX417" fmla="*/ 361797 w 3643295"/>
              <a:gd name="connsiteY417" fmla="*/ 2860156 h 5555795"/>
              <a:gd name="connsiteX418" fmla="*/ 364763 w 3643295"/>
              <a:gd name="connsiteY418" fmla="*/ 2874910 h 5555795"/>
              <a:gd name="connsiteX419" fmla="*/ 371054 w 3643295"/>
              <a:gd name="connsiteY419" fmla="*/ 2878087 h 5555795"/>
              <a:gd name="connsiteX420" fmla="*/ 365873 w 3643295"/>
              <a:gd name="connsiteY420" fmla="*/ 2872553 h 5555795"/>
              <a:gd name="connsiteX421" fmla="*/ 368306 w 3643295"/>
              <a:gd name="connsiteY421" fmla="*/ 2857245 h 5555795"/>
              <a:gd name="connsiteX422" fmla="*/ 357853 w 3643295"/>
              <a:gd name="connsiteY422" fmla="*/ 2846080 h 5555795"/>
              <a:gd name="connsiteX423" fmla="*/ 358527 w 3643295"/>
              <a:gd name="connsiteY423" fmla="*/ 2848032 h 5555795"/>
              <a:gd name="connsiteX424" fmla="*/ 359668 w 3643295"/>
              <a:gd name="connsiteY424" fmla="*/ 2848020 h 5555795"/>
              <a:gd name="connsiteX425" fmla="*/ 353067 w 3643295"/>
              <a:gd name="connsiteY425" fmla="*/ 2823376 h 5555795"/>
              <a:gd name="connsiteX426" fmla="*/ 353059 w 3643295"/>
              <a:gd name="connsiteY426" fmla="*/ 2824291 h 5555795"/>
              <a:gd name="connsiteX427" fmla="*/ 353467 w 3643295"/>
              <a:gd name="connsiteY427" fmla="*/ 2823486 h 5555795"/>
              <a:gd name="connsiteX428" fmla="*/ 3476261 w 3643295"/>
              <a:gd name="connsiteY428" fmla="*/ 2772102 h 5555795"/>
              <a:gd name="connsiteX429" fmla="*/ 3476271 w 3643295"/>
              <a:gd name="connsiteY429" fmla="*/ 2775628 h 5555795"/>
              <a:gd name="connsiteX430" fmla="*/ 3477566 w 3643295"/>
              <a:gd name="connsiteY430" fmla="*/ 2775470 h 5555795"/>
              <a:gd name="connsiteX431" fmla="*/ 3476129 w 3643295"/>
              <a:gd name="connsiteY431" fmla="*/ 2739732 h 5555795"/>
              <a:gd name="connsiteX432" fmla="*/ 3474996 w 3643295"/>
              <a:gd name="connsiteY432" fmla="*/ 2739835 h 5555795"/>
              <a:gd name="connsiteX433" fmla="*/ 3470841 w 3643295"/>
              <a:gd name="connsiteY433" fmla="*/ 2751693 h 5555795"/>
              <a:gd name="connsiteX434" fmla="*/ 3474368 w 3643295"/>
              <a:gd name="connsiteY434" fmla="*/ 2754585 h 5555795"/>
              <a:gd name="connsiteX435" fmla="*/ 287242 w 3643295"/>
              <a:gd name="connsiteY435" fmla="*/ 2708429 h 5555795"/>
              <a:gd name="connsiteX436" fmla="*/ 286824 w 3643295"/>
              <a:gd name="connsiteY436" fmla="*/ 2712016 h 5555795"/>
              <a:gd name="connsiteX437" fmla="*/ 288117 w 3643295"/>
              <a:gd name="connsiteY437" fmla="*/ 2711845 h 5555795"/>
              <a:gd name="connsiteX438" fmla="*/ 280371 w 3643295"/>
              <a:gd name="connsiteY438" fmla="*/ 2676876 h 5555795"/>
              <a:gd name="connsiteX439" fmla="*/ 279248 w 3643295"/>
              <a:gd name="connsiteY439" fmla="*/ 2677061 h 5555795"/>
              <a:gd name="connsiteX440" fmla="*/ 284679 w 3643295"/>
              <a:gd name="connsiteY440" fmla="*/ 2690997 h 5555795"/>
              <a:gd name="connsiteX441" fmla="*/ 287367 w 3643295"/>
              <a:gd name="connsiteY441" fmla="*/ 2687313 h 5555795"/>
              <a:gd name="connsiteX442" fmla="*/ 3461978 w 3643295"/>
              <a:gd name="connsiteY442" fmla="*/ 2660912 h 5555795"/>
              <a:gd name="connsiteX443" fmla="*/ 3453839 w 3643295"/>
              <a:gd name="connsiteY443" fmla="*/ 2663685 h 5555795"/>
              <a:gd name="connsiteX444" fmla="*/ 3454941 w 3643295"/>
              <a:gd name="connsiteY444" fmla="*/ 2693722 h 5555795"/>
              <a:gd name="connsiteX445" fmla="*/ 3462867 w 3643295"/>
              <a:gd name="connsiteY445" fmla="*/ 2668143 h 5555795"/>
              <a:gd name="connsiteX446" fmla="*/ 3452442 w 3643295"/>
              <a:gd name="connsiteY446" fmla="*/ 2638311 h 5555795"/>
              <a:gd name="connsiteX447" fmla="*/ 3453805 w 3643295"/>
              <a:gd name="connsiteY447" fmla="*/ 2649728 h 5555795"/>
              <a:gd name="connsiteX448" fmla="*/ 3461714 w 3643295"/>
              <a:gd name="connsiteY448" fmla="*/ 2658767 h 5555795"/>
              <a:gd name="connsiteX449" fmla="*/ 3459656 w 3643295"/>
              <a:gd name="connsiteY449" fmla="*/ 2642063 h 5555795"/>
              <a:gd name="connsiteX450" fmla="*/ 3398445 w 3643295"/>
              <a:gd name="connsiteY450" fmla="*/ 2626507 h 5555795"/>
              <a:gd name="connsiteX451" fmla="*/ 3385436 w 3643295"/>
              <a:gd name="connsiteY451" fmla="*/ 2632189 h 5555795"/>
              <a:gd name="connsiteX452" fmla="*/ 3385707 w 3643295"/>
              <a:gd name="connsiteY452" fmla="*/ 2633175 h 5555795"/>
              <a:gd name="connsiteX453" fmla="*/ 3430237 w 3643295"/>
              <a:gd name="connsiteY453" fmla="*/ 2615843 h 5555795"/>
              <a:gd name="connsiteX454" fmla="*/ 3418954 w 3643295"/>
              <a:gd name="connsiteY454" fmla="*/ 2616413 h 5555795"/>
              <a:gd name="connsiteX455" fmla="*/ 3419552 w 3643295"/>
              <a:gd name="connsiteY455" fmla="*/ 2626562 h 5555795"/>
              <a:gd name="connsiteX456" fmla="*/ 3429589 w 3643295"/>
              <a:gd name="connsiteY456" fmla="*/ 2624049 h 5555795"/>
              <a:gd name="connsiteX457" fmla="*/ 273170 w 3643295"/>
              <a:gd name="connsiteY457" fmla="*/ 2597212 h 5555795"/>
              <a:gd name="connsiteX458" fmla="*/ 274123 w 3643295"/>
              <a:gd name="connsiteY458" fmla="*/ 2604434 h 5555795"/>
              <a:gd name="connsiteX459" fmla="*/ 288213 w 3643295"/>
              <a:gd name="connsiteY459" fmla="*/ 2627206 h 5555795"/>
              <a:gd name="connsiteX460" fmla="*/ 281743 w 3643295"/>
              <a:gd name="connsiteY460" fmla="*/ 2597853 h 5555795"/>
              <a:gd name="connsiteX461" fmla="*/ 276729 w 3643295"/>
              <a:gd name="connsiteY461" fmla="*/ 2572941 h 5555795"/>
              <a:gd name="connsiteX462" fmla="*/ 270687 w 3643295"/>
              <a:gd name="connsiteY462" fmla="*/ 2578382 h 5555795"/>
              <a:gd name="connsiteX463" fmla="*/ 272887 w 3643295"/>
              <a:gd name="connsiteY463" fmla="*/ 2595069 h 5555795"/>
              <a:gd name="connsiteX464" fmla="*/ 278275 w 3643295"/>
              <a:gd name="connsiteY464" fmla="*/ 2584334 h 5555795"/>
              <a:gd name="connsiteX465" fmla="*/ 3418898 w 3643295"/>
              <a:gd name="connsiteY465" fmla="*/ 2564253 h 5555795"/>
              <a:gd name="connsiteX466" fmla="*/ 3418996 w 3643295"/>
              <a:gd name="connsiteY466" fmla="*/ 2565938 h 5555795"/>
              <a:gd name="connsiteX467" fmla="*/ 3419373 w 3643295"/>
              <a:gd name="connsiteY467" fmla="*/ 2565659 h 5555795"/>
              <a:gd name="connsiteX468" fmla="*/ 3401128 w 3643295"/>
              <a:gd name="connsiteY468" fmla="*/ 2564023 h 5555795"/>
              <a:gd name="connsiteX469" fmla="*/ 3396292 w 3643295"/>
              <a:gd name="connsiteY469" fmla="*/ 2572903 h 5555795"/>
              <a:gd name="connsiteX470" fmla="*/ 3400561 w 3643295"/>
              <a:gd name="connsiteY470" fmla="*/ 2571460 h 5555795"/>
              <a:gd name="connsiteX471" fmla="*/ 326037 w 3643295"/>
              <a:gd name="connsiteY471" fmla="*/ 2547967 h 5555795"/>
              <a:gd name="connsiteX472" fmla="*/ 340040 w 3643295"/>
              <a:gd name="connsiteY472" fmla="*/ 2551224 h 5555795"/>
              <a:gd name="connsiteX473" fmla="*/ 340056 w 3643295"/>
              <a:gd name="connsiteY473" fmla="*/ 2550202 h 5555795"/>
              <a:gd name="connsiteX474" fmla="*/ 303651 w 3643295"/>
              <a:gd name="connsiteY474" fmla="*/ 2543340 h 5555795"/>
              <a:gd name="connsiteX475" fmla="*/ 292586 w 3643295"/>
              <a:gd name="connsiteY475" fmla="*/ 2545621 h 5555795"/>
              <a:gd name="connsiteX476" fmla="*/ 295274 w 3643295"/>
              <a:gd name="connsiteY476" fmla="*/ 2553401 h 5555795"/>
              <a:gd name="connsiteX477" fmla="*/ 305620 w 3643295"/>
              <a:gd name="connsiteY477" fmla="*/ 2553315 h 5555795"/>
              <a:gd name="connsiteX478" fmla="*/ 3438704 w 3643295"/>
              <a:gd name="connsiteY478" fmla="*/ 2527033 h 5555795"/>
              <a:gd name="connsiteX479" fmla="*/ 3418112 w 3643295"/>
              <a:gd name="connsiteY479" fmla="*/ 2532911 h 5555795"/>
              <a:gd name="connsiteX480" fmla="*/ 3417040 w 3643295"/>
              <a:gd name="connsiteY480" fmla="*/ 2532705 h 5555795"/>
              <a:gd name="connsiteX481" fmla="*/ 3418159 w 3643295"/>
              <a:gd name="connsiteY481" fmla="*/ 2551720 h 5555795"/>
              <a:gd name="connsiteX482" fmla="*/ 3428718 w 3643295"/>
              <a:gd name="connsiteY482" fmla="*/ 2548508 h 5555795"/>
              <a:gd name="connsiteX483" fmla="*/ 3434744 w 3643295"/>
              <a:gd name="connsiteY483" fmla="*/ 2544460 h 5555795"/>
              <a:gd name="connsiteX484" fmla="*/ 3437525 w 3643295"/>
              <a:gd name="connsiteY484" fmla="*/ 2581431 h 5555795"/>
              <a:gd name="connsiteX485" fmla="*/ 3442592 w 3643295"/>
              <a:gd name="connsiteY485" fmla="*/ 2584339 h 5555795"/>
              <a:gd name="connsiteX486" fmla="*/ 3443750 w 3643295"/>
              <a:gd name="connsiteY486" fmla="*/ 2536956 h 5555795"/>
              <a:gd name="connsiteX487" fmla="*/ 3436836 w 3643295"/>
              <a:gd name="connsiteY487" fmla="*/ 2530462 h 5555795"/>
              <a:gd name="connsiteX488" fmla="*/ 3441803 w 3643295"/>
              <a:gd name="connsiteY488" fmla="*/ 2521242 h 5555795"/>
              <a:gd name="connsiteX489" fmla="*/ 3441766 w 3643295"/>
              <a:gd name="connsiteY489" fmla="*/ 2521413 h 5555795"/>
              <a:gd name="connsiteX490" fmla="*/ 3441825 w 3643295"/>
              <a:gd name="connsiteY490" fmla="*/ 2521306 h 5555795"/>
              <a:gd name="connsiteX491" fmla="*/ 290619 w 3643295"/>
              <a:gd name="connsiteY491" fmla="*/ 2492835 h 5555795"/>
              <a:gd name="connsiteX492" fmla="*/ 290510 w 3643295"/>
              <a:gd name="connsiteY492" fmla="*/ 2494316 h 5555795"/>
              <a:gd name="connsiteX493" fmla="*/ 290946 w 3643295"/>
              <a:gd name="connsiteY493" fmla="*/ 2494491 h 5555795"/>
              <a:gd name="connsiteX494" fmla="*/ 307761 w 3643295"/>
              <a:gd name="connsiteY494" fmla="*/ 2488155 h 5555795"/>
              <a:gd name="connsiteX495" fmla="*/ 310176 w 3643295"/>
              <a:gd name="connsiteY495" fmla="*/ 2495212 h 5555795"/>
              <a:gd name="connsiteX496" fmla="*/ 314671 w 3643295"/>
              <a:gd name="connsiteY496" fmla="*/ 2495536 h 5555795"/>
              <a:gd name="connsiteX497" fmla="*/ 262106 w 3643295"/>
              <a:gd name="connsiteY497" fmla="*/ 2461776 h 5555795"/>
              <a:gd name="connsiteX498" fmla="*/ 264774 w 3643295"/>
              <a:gd name="connsiteY498" fmla="*/ 2464626 h 5555795"/>
              <a:gd name="connsiteX499" fmla="*/ 259712 w 3643295"/>
              <a:gd name="connsiteY499" fmla="*/ 2472648 h 5555795"/>
              <a:gd name="connsiteX500" fmla="*/ 272722 w 3643295"/>
              <a:gd name="connsiteY500" fmla="*/ 2518224 h 5555795"/>
              <a:gd name="connsiteX501" fmla="*/ 276896 w 3643295"/>
              <a:gd name="connsiteY501" fmla="*/ 2514139 h 5555795"/>
              <a:gd name="connsiteX502" fmla="*/ 270312 w 3643295"/>
              <a:gd name="connsiteY502" fmla="*/ 2477652 h 5555795"/>
              <a:gd name="connsiteX503" fmla="*/ 277162 w 3643295"/>
              <a:gd name="connsiteY503" fmla="*/ 2480059 h 5555795"/>
              <a:gd name="connsiteX504" fmla="*/ 288189 w 3643295"/>
              <a:gd name="connsiteY504" fmla="*/ 2480518 h 5555795"/>
              <a:gd name="connsiteX505" fmla="*/ 284501 w 3643295"/>
              <a:gd name="connsiteY505" fmla="*/ 2461831 h 5555795"/>
              <a:gd name="connsiteX506" fmla="*/ 283514 w 3643295"/>
              <a:gd name="connsiteY506" fmla="*/ 2462299 h 5555795"/>
              <a:gd name="connsiteX507" fmla="*/ 3412127 w 3643295"/>
              <a:gd name="connsiteY507" fmla="*/ 2460700 h 5555795"/>
              <a:gd name="connsiteX508" fmla="*/ 3403662 w 3643295"/>
              <a:gd name="connsiteY508" fmla="*/ 2476237 h 5555795"/>
              <a:gd name="connsiteX509" fmla="*/ 3404851 w 3643295"/>
              <a:gd name="connsiteY509" fmla="*/ 2485879 h 5555795"/>
              <a:gd name="connsiteX510" fmla="*/ 3415796 w 3643295"/>
              <a:gd name="connsiteY510" fmla="*/ 2481065 h 5555795"/>
              <a:gd name="connsiteX511" fmla="*/ 3422599 w 3643295"/>
              <a:gd name="connsiteY511" fmla="*/ 2474063 h 5555795"/>
              <a:gd name="connsiteX512" fmla="*/ 257654 w 3643295"/>
              <a:gd name="connsiteY512" fmla="*/ 2456948 h 5555795"/>
              <a:gd name="connsiteX513" fmla="*/ 257649 w 3643295"/>
              <a:gd name="connsiteY513" fmla="*/ 2457015 h 5555795"/>
              <a:gd name="connsiteX514" fmla="*/ 257733 w 3643295"/>
              <a:gd name="connsiteY514" fmla="*/ 2457104 h 5555795"/>
              <a:gd name="connsiteX515" fmla="*/ 271189 w 3643295"/>
              <a:gd name="connsiteY515" fmla="*/ 2390896 h 5555795"/>
              <a:gd name="connsiteX516" fmla="*/ 264406 w 3643295"/>
              <a:gd name="connsiteY516" fmla="*/ 2406459 h 5555795"/>
              <a:gd name="connsiteX517" fmla="*/ 272747 w 3643295"/>
              <a:gd name="connsiteY517" fmla="*/ 2411531 h 5555795"/>
              <a:gd name="connsiteX518" fmla="*/ 284552 w 3643295"/>
              <a:gd name="connsiteY518" fmla="*/ 2413444 h 5555795"/>
              <a:gd name="connsiteX519" fmla="*/ 283282 w 3643295"/>
              <a:gd name="connsiteY519" fmla="*/ 2403812 h 5555795"/>
              <a:gd name="connsiteX520" fmla="*/ 3445228 w 3643295"/>
              <a:gd name="connsiteY520" fmla="*/ 2272035 h 5555795"/>
              <a:gd name="connsiteX521" fmla="*/ 3392708 w 3643295"/>
              <a:gd name="connsiteY521" fmla="*/ 2278901 h 5555795"/>
              <a:gd name="connsiteX522" fmla="*/ 3391498 w 3643295"/>
              <a:gd name="connsiteY522" fmla="*/ 2281121 h 5555795"/>
              <a:gd name="connsiteX523" fmla="*/ 3407443 w 3643295"/>
              <a:gd name="connsiteY523" fmla="*/ 2290226 h 5555795"/>
              <a:gd name="connsiteX524" fmla="*/ 3396561 w 3643295"/>
              <a:gd name="connsiteY524" fmla="*/ 2310201 h 5555795"/>
              <a:gd name="connsiteX525" fmla="*/ 3395995 w 3643295"/>
              <a:gd name="connsiteY525" fmla="*/ 2317637 h 5555795"/>
              <a:gd name="connsiteX526" fmla="*/ 3419986 w 3643295"/>
              <a:gd name="connsiteY526" fmla="*/ 2343947 h 5555795"/>
              <a:gd name="connsiteX527" fmla="*/ 3403361 w 3643295"/>
              <a:gd name="connsiteY527" fmla="*/ 2425627 h 5555795"/>
              <a:gd name="connsiteX528" fmla="*/ 3407138 w 3643295"/>
              <a:gd name="connsiteY528" fmla="*/ 2444272 h 5555795"/>
              <a:gd name="connsiteX529" fmla="*/ 3426004 w 3643295"/>
              <a:gd name="connsiteY529" fmla="*/ 2444480 h 5555795"/>
              <a:gd name="connsiteX530" fmla="*/ 3427051 w 3643295"/>
              <a:gd name="connsiteY530" fmla="*/ 2425342 h 5555795"/>
              <a:gd name="connsiteX531" fmla="*/ 3409585 w 3643295"/>
              <a:gd name="connsiteY531" fmla="*/ 2415324 h 5555795"/>
              <a:gd name="connsiteX532" fmla="*/ 3423658 w 3643295"/>
              <a:gd name="connsiteY532" fmla="*/ 2410532 h 5555795"/>
              <a:gd name="connsiteX533" fmla="*/ 3425606 w 3643295"/>
              <a:gd name="connsiteY533" fmla="*/ 2385920 h 5555795"/>
              <a:gd name="connsiteX534" fmla="*/ 3442646 w 3643295"/>
              <a:gd name="connsiteY534" fmla="*/ 2377514 h 5555795"/>
              <a:gd name="connsiteX535" fmla="*/ 3443981 w 3643295"/>
              <a:gd name="connsiteY535" fmla="*/ 2370256 h 5555795"/>
              <a:gd name="connsiteX536" fmla="*/ 3442623 w 3643295"/>
              <a:gd name="connsiteY536" fmla="*/ 2347172 h 5555795"/>
              <a:gd name="connsiteX537" fmla="*/ 3442471 w 3643295"/>
              <a:gd name="connsiteY537" fmla="*/ 2321867 h 5555795"/>
              <a:gd name="connsiteX538" fmla="*/ 3445228 w 3643295"/>
              <a:gd name="connsiteY538" fmla="*/ 2272035 h 5555795"/>
              <a:gd name="connsiteX539" fmla="*/ 3408919 w 3643295"/>
              <a:gd name="connsiteY539" fmla="*/ 2229962 h 5555795"/>
              <a:gd name="connsiteX540" fmla="*/ 3402230 w 3643295"/>
              <a:gd name="connsiteY540" fmla="*/ 2235842 h 5555795"/>
              <a:gd name="connsiteX541" fmla="*/ 3395616 w 3643295"/>
              <a:gd name="connsiteY541" fmla="*/ 2254375 h 5555795"/>
              <a:gd name="connsiteX542" fmla="*/ 3396259 w 3643295"/>
              <a:gd name="connsiteY542" fmla="*/ 2259594 h 5555795"/>
              <a:gd name="connsiteX543" fmla="*/ 3409069 w 3643295"/>
              <a:gd name="connsiteY543" fmla="*/ 2255267 h 5555795"/>
              <a:gd name="connsiteX544" fmla="*/ 3408919 w 3643295"/>
              <a:gd name="connsiteY544" fmla="*/ 2229962 h 5555795"/>
              <a:gd name="connsiteX545" fmla="*/ 244373 w 3643295"/>
              <a:gd name="connsiteY545" fmla="*/ 2210041 h 5555795"/>
              <a:gd name="connsiteX546" fmla="*/ 191809 w 3643295"/>
              <a:gd name="connsiteY546" fmla="*/ 2216573 h 5555795"/>
              <a:gd name="connsiteX547" fmla="*/ 206981 w 3643295"/>
              <a:gd name="connsiteY547" fmla="*/ 2264119 h 5555795"/>
              <a:gd name="connsiteX548" fmla="*/ 213183 w 3643295"/>
              <a:gd name="connsiteY548" fmla="*/ 2288652 h 5555795"/>
              <a:gd name="connsiteX549" fmla="*/ 217663 w 3643295"/>
              <a:gd name="connsiteY549" fmla="*/ 2311338 h 5555795"/>
              <a:gd name="connsiteX550" fmla="*/ 220775 w 3643295"/>
              <a:gd name="connsiteY550" fmla="*/ 2318030 h 5555795"/>
              <a:gd name="connsiteX551" fmla="*/ 239379 w 3643295"/>
              <a:gd name="connsiteY551" fmla="*/ 2321890 h 5555795"/>
              <a:gd name="connsiteX552" fmla="*/ 247440 w 3643295"/>
              <a:gd name="connsiteY552" fmla="*/ 2345226 h 5555795"/>
              <a:gd name="connsiteX553" fmla="*/ 262266 w 3643295"/>
              <a:gd name="connsiteY553" fmla="*/ 2346334 h 5555795"/>
              <a:gd name="connsiteX554" fmla="*/ 247870 w 3643295"/>
              <a:gd name="connsiteY554" fmla="*/ 2360414 h 5555795"/>
              <a:gd name="connsiteX555" fmla="*/ 253687 w 3643295"/>
              <a:gd name="connsiteY555" fmla="*/ 2378677 h 5555795"/>
              <a:gd name="connsiteX556" fmla="*/ 271897 w 3643295"/>
              <a:gd name="connsiteY556" fmla="*/ 2373743 h 5555795"/>
              <a:gd name="connsiteX557" fmla="*/ 270876 w 3643295"/>
              <a:gd name="connsiteY557" fmla="*/ 2354745 h 5555795"/>
              <a:gd name="connsiteX558" fmla="*/ 234286 w 3643295"/>
              <a:gd name="connsiteY558" fmla="*/ 2279851 h 5555795"/>
              <a:gd name="connsiteX559" fmla="*/ 250908 w 3643295"/>
              <a:gd name="connsiteY559" fmla="*/ 2248363 h 5555795"/>
              <a:gd name="connsiteX560" fmla="*/ 248496 w 3643295"/>
              <a:gd name="connsiteY560" fmla="*/ 2241307 h 5555795"/>
              <a:gd name="connsiteX561" fmla="*/ 232949 w 3643295"/>
              <a:gd name="connsiteY561" fmla="*/ 2224701 h 5555795"/>
              <a:gd name="connsiteX562" fmla="*/ 246100 w 3643295"/>
              <a:gd name="connsiteY562" fmla="*/ 2211886 h 5555795"/>
              <a:gd name="connsiteX563" fmla="*/ 3390971 w 3643295"/>
              <a:gd name="connsiteY563" fmla="*/ 2192556 h 5555795"/>
              <a:gd name="connsiteX564" fmla="*/ 3374597 w 3643295"/>
              <a:gd name="connsiteY564" fmla="*/ 2194952 h 5555795"/>
              <a:gd name="connsiteX565" fmla="*/ 3373023 w 3643295"/>
              <a:gd name="connsiteY565" fmla="*/ 2221907 h 5555795"/>
              <a:gd name="connsiteX566" fmla="*/ 3375251 w 3643295"/>
              <a:gd name="connsiteY566" fmla="*/ 2221409 h 5555795"/>
              <a:gd name="connsiteX567" fmla="*/ 3391764 w 3643295"/>
              <a:gd name="connsiteY567" fmla="*/ 2223078 h 5555795"/>
              <a:gd name="connsiteX568" fmla="*/ 3390971 w 3643295"/>
              <a:gd name="connsiteY568" fmla="*/ 2192556 h 5555795"/>
              <a:gd name="connsiteX569" fmla="*/ 3370903 w 3643295"/>
              <a:gd name="connsiteY569" fmla="*/ 2180399 h 5555795"/>
              <a:gd name="connsiteX570" fmla="*/ 3364031 w 3643295"/>
              <a:gd name="connsiteY570" fmla="*/ 2183372 h 5555795"/>
              <a:gd name="connsiteX571" fmla="*/ 3367150 w 3643295"/>
              <a:gd name="connsiteY571" fmla="*/ 2189047 h 5555795"/>
              <a:gd name="connsiteX572" fmla="*/ 3371681 w 3643295"/>
              <a:gd name="connsiteY572" fmla="*/ 2190611 h 5555795"/>
              <a:gd name="connsiteX573" fmla="*/ 216401 w 3643295"/>
              <a:gd name="connsiteY573" fmla="*/ 2166735 h 5555795"/>
              <a:gd name="connsiteX574" fmla="*/ 222605 w 3643295"/>
              <a:gd name="connsiteY574" fmla="*/ 2191267 h 5555795"/>
              <a:gd name="connsiteX575" fmla="*/ 236090 w 3643295"/>
              <a:gd name="connsiteY575" fmla="*/ 2192241 h 5555795"/>
              <a:gd name="connsiteX576" fmla="*/ 235404 w 3643295"/>
              <a:gd name="connsiteY576" fmla="*/ 2187030 h 5555795"/>
              <a:gd name="connsiteX577" fmla="*/ 224351 w 3643295"/>
              <a:gd name="connsiteY577" fmla="*/ 2170749 h 5555795"/>
              <a:gd name="connsiteX578" fmla="*/ 240839 w 3643295"/>
              <a:gd name="connsiteY578" fmla="*/ 2124233 h 5555795"/>
              <a:gd name="connsiteX579" fmla="*/ 224389 w 3643295"/>
              <a:gd name="connsiteY579" fmla="*/ 2126022 h 5555795"/>
              <a:gd name="connsiteX580" fmla="*/ 231279 w 3643295"/>
              <a:gd name="connsiteY580" fmla="*/ 2155767 h 5555795"/>
              <a:gd name="connsiteX581" fmla="*/ 246844 w 3643295"/>
              <a:gd name="connsiteY581" fmla="*/ 2150007 h 5555795"/>
              <a:gd name="connsiteX582" fmla="*/ 249126 w 3643295"/>
              <a:gd name="connsiteY582" fmla="*/ 2149930 h 5555795"/>
              <a:gd name="connsiteX583" fmla="*/ 240763 w 3643295"/>
              <a:gd name="connsiteY583" fmla="*/ 2109219 h 5555795"/>
              <a:gd name="connsiteX584" fmla="*/ 242573 w 3643295"/>
              <a:gd name="connsiteY584" fmla="*/ 2119300 h 5555795"/>
              <a:gd name="connsiteX585" fmla="*/ 246566 w 3643295"/>
              <a:gd name="connsiteY585" fmla="*/ 2116648 h 5555795"/>
              <a:gd name="connsiteX586" fmla="*/ 248162 w 3643295"/>
              <a:gd name="connsiteY586" fmla="*/ 2110372 h 5555795"/>
              <a:gd name="connsiteX587" fmla="*/ 3360328 w 3643295"/>
              <a:gd name="connsiteY587" fmla="*/ 2076126 h 5555795"/>
              <a:gd name="connsiteX588" fmla="*/ 3342607 w 3643295"/>
              <a:gd name="connsiteY588" fmla="*/ 2076675 h 5555795"/>
              <a:gd name="connsiteX589" fmla="*/ 3334144 w 3643295"/>
              <a:gd name="connsiteY589" fmla="*/ 2092212 h 5555795"/>
              <a:gd name="connsiteX590" fmla="*/ 3340266 w 3643295"/>
              <a:gd name="connsiteY590" fmla="*/ 2093766 h 5555795"/>
              <a:gd name="connsiteX591" fmla="*/ 3337354 w 3643295"/>
              <a:gd name="connsiteY591" fmla="*/ 2118293 h 5555795"/>
              <a:gd name="connsiteX592" fmla="*/ 3347254 w 3643295"/>
              <a:gd name="connsiteY592" fmla="*/ 2138496 h 5555795"/>
              <a:gd name="connsiteX593" fmla="*/ 3355869 w 3643295"/>
              <a:gd name="connsiteY593" fmla="*/ 2148264 h 5555795"/>
              <a:gd name="connsiteX594" fmla="*/ 3355633 w 3643295"/>
              <a:gd name="connsiteY594" fmla="*/ 2154352 h 5555795"/>
              <a:gd name="connsiteX595" fmla="*/ 3369819 w 3643295"/>
              <a:gd name="connsiteY595" fmla="*/ 2166170 h 5555795"/>
              <a:gd name="connsiteX596" fmla="*/ 3369637 w 3643295"/>
              <a:gd name="connsiteY596" fmla="*/ 2163765 h 5555795"/>
              <a:gd name="connsiteX597" fmla="*/ 3371537 w 3643295"/>
              <a:gd name="connsiteY597" fmla="*/ 2153761 h 5555795"/>
              <a:gd name="connsiteX598" fmla="*/ 3367315 w 3643295"/>
              <a:gd name="connsiteY598" fmla="*/ 2156310 h 5555795"/>
              <a:gd name="connsiteX599" fmla="*/ 3370254 w 3643295"/>
              <a:gd name="connsiteY599" fmla="*/ 2126372 h 5555795"/>
              <a:gd name="connsiteX600" fmla="*/ 3371744 w 3643295"/>
              <a:gd name="connsiteY600" fmla="*/ 2111191 h 5555795"/>
              <a:gd name="connsiteX601" fmla="*/ 3369019 w 3643295"/>
              <a:gd name="connsiteY601" fmla="*/ 2098546 h 5555795"/>
              <a:gd name="connsiteX602" fmla="*/ 3363466 w 3643295"/>
              <a:gd name="connsiteY602" fmla="*/ 2089556 h 5555795"/>
              <a:gd name="connsiteX603" fmla="*/ 3362180 w 3643295"/>
              <a:gd name="connsiteY603" fmla="*/ 2079123 h 5555795"/>
              <a:gd name="connsiteX604" fmla="*/ 3360328 w 3643295"/>
              <a:gd name="connsiteY604" fmla="*/ 2076126 h 5555795"/>
              <a:gd name="connsiteX605" fmla="*/ 3361161 w 3643295"/>
              <a:gd name="connsiteY605" fmla="*/ 2010645 h 5555795"/>
              <a:gd name="connsiteX606" fmla="*/ 3337620 w 3643295"/>
              <a:gd name="connsiteY606" fmla="*/ 2060248 h 5555795"/>
              <a:gd name="connsiteX607" fmla="*/ 3362672 w 3643295"/>
              <a:gd name="connsiteY607" fmla="*/ 2059035 h 5555795"/>
              <a:gd name="connsiteX608" fmla="*/ 3359461 w 3643295"/>
              <a:gd name="connsiteY608" fmla="*/ 2032952 h 5555795"/>
              <a:gd name="connsiteX609" fmla="*/ 3361161 w 3643295"/>
              <a:gd name="connsiteY609" fmla="*/ 2010645 h 5555795"/>
              <a:gd name="connsiteX610" fmla="*/ 242129 w 3643295"/>
              <a:gd name="connsiteY610" fmla="*/ 2001713 h 5555795"/>
              <a:gd name="connsiteX611" fmla="*/ 224836 w 3643295"/>
              <a:gd name="connsiteY611" fmla="*/ 2005628 h 5555795"/>
              <a:gd name="connsiteX612" fmla="*/ 223796 w 3643295"/>
              <a:gd name="connsiteY612" fmla="*/ 2008994 h 5555795"/>
              <a:gd name="connsiteX613" fmla="*/ 225170 w 3643295"/>
              <a:gd name="connsiteY613" fmla="*/ 2019416 h 5555795"/>
              <a:gd name="connsiteX614" fmla="*/ 222050 w 3643295"/>
              <a:gd name="connsiteY614" fmla="*/ 2029512 h 5555795"/>
              <a:gd name="connsiteX615" fmla="*/ 222585 w 3643295"/>
              <a:gd name="connsiteY615" fmla="*/ 2042436 h 5555795"/>
              <a:gd name="connsiteX616" fmla="*/ 227835 w 3643295"/>
              <a:gd name="connsiteY616" fmla="*/ 2056758 h 5555795"/>
              <a:gd name="connsiteX617" fmla="*/ 238193 w 3643295"/>
              <a:gd name="connsiteY617" fmla="*/ 2085000 h 5555795"/>
              <a:gd name="connsiteX618" fmla="*/ 233465 w 3643295"/>
              <a:gd name="connsiteY618" fmla="*/ 2083592 h 5555795"/>
              <a:gd name="connsiteX619" fmla="*/ 237817 w 3643295"/>
              <a:gd name="connsiteY619" fmla="*/ 2092798 h 5555795"/>
              <a:gd name="connsiteX620" fmla="*/ 238243 w 3643295"/>
              <a:gd name="connsiteY620" fmla="*/ 2095173 h 5555795"/>
              <a:gd name="connsiteX621" fmla="*/ 249009 w 3643295"/>
              <a:gd name="connsiteY621" fmla="*/ 2080174 h 5555795"/>
              <a:gd name="connsiteX622" fmla="*/ 247254 w 3643295"/>
              <a:gd name="connsiteY622" fmla="*/ 2074340 h 5555795"/>
              <a:gd name="connsiteX623" fmla="*/ 253142 w 3643295"/>
              <a:gd name="connsiteY623" fmla="*/ 2062722 h 5555795"/>
              <a:gd name="connsiteX624" fmla="*/ 257656 w 3643295"/>
              <a:gd name="connsiteY624" fmla="*/ 2040682 h 5555795"/>
              <a:gd name="connsiteX625" fmla="*/ 248684 w 3643295"/>
              <a:gd name="connsiteY625" fmla="*/ 2017671 h 5555795"/>
              <a:gd name="connsiteX626" fmla="*/ 254219 w 3643295"/>
              <a:gd name="connsiteY626" fmla="*/ 2014629 h 5555795"/>
              <a:gd name="connsiteX627" fmla="*/ 207600 w 3643295"/>
              <a:gd name="connsiteY627" fmla="*/ 1942450 h 5555795"/>
              <a:gd name="connsiteX628" fmla="*/ 214843 w 3643295"/>
              <a:gd name="connsiteY628" fmla="*/ 1963617 h 5555795"/>
              <a:gd name="connsiteX629" fmla="*/ 218279 w 3643295"/>
              <a:gd name="connsiteY629" fmla="*/ 1989672 h 5555795"/>
              <a:gd name="connsiteX630" fmla="*/ 242835 w 3643295"/>
              <a:gd name="connsiteY630" fmla="*/ 1984560 h 5555795"/>
              <a:gd name="connsiteX631" fmla="*/ 207600 w 3643295"/>
              <a:gd name="connsiteY631" fmla="*/ 1942450 h 5555795"/>
              <a:gd name="connsiteX632" fmla="*/ 3332598 w 3643295"/>
              <a:gd name="connsiteY632" fmla="*/ 1935168 h 5555795"/>
              <a:gd name="connsiteX633" fmla="*/ 3336375 w 3643295"/>
              <a:gd name="connsiteY633" fmla="*/ 1953814 h 5555795"/>
              <a:gd name="connsiteX634" fmla="*/ 3346199 w 3643295"/>
              <a:gd name="connsiteY634" fmla="*/ 1961365 h 5555795"/>
              <a:gd name="connsiteX635" fmla="*/ 3348616 w 3643295"/>
              <a:gd name="connsiteY635" fmla="*/ 1956925 h 5555795"/>
              <a:gd name="connsiteX636" fmla="*/ 3345481 w 3643295"/>
              <a:gd name="connsiteY636" fmla="*/ 1943495 h 5555795"/>
              <a:gd name="connsiteX637" fmla="*/ 3392940 w 3643295"/>
              <a:gd name="connsiteY637" fmla="*/ 1907549 h 5555795"/>
              <a:gd name="connsiteX638" fmla="*/ 3398568 w 3643295"/>
              <a:gd name="connsiteY638" fmla="*/ 1929193 h 5555795"/>
              <a:gd name="connsiteX639" fmla="*/ 3402122 w 3643295"/>
              <a:gd name="connsiteY639" fmla="*/ 1909883 h 5555795"/>
              <a:gd name="connsiteX640" fmla="*/ 3359766 w 3643295"/>
              <a:gd name="connsiteY640" fmla="*/ 1878906 h 5555795"/>
              <a:gd name="connsiteX641" fmla="*/ 3336073 w 3643295"/>
              <a:gd name="connsiteY641" fmla="*/ 1903207 h 5555795"/>
              <a:gd name="connsiteX642" fmla="*/ 3330030 w 3643295"/>
              <a:gd name="connsiteY642" fmla="*/ 1914301 h 5555795"/>
              <a:gd name="connsiteX643" fmla="*/ 3330669 w 3643295"/>
              <a:gd name="connsiteY643" fmla="*/ 1919519 h 5555795"/>
              <a:gd name="connsiteX644" fmla="*/ 3347181 w 3643295"/>
              <a:gd name="connsiteY644" fmla="*/ 1921189 h 5555795"/>
              <a:gd name="connsiteX645" fmla="*/ 216312 w 3643295"/>
              <a:gd name="connsiteY645" fmla="*/ 1862221 h 5555795"/>
              <a:gd name="connsiteX646" fmla="*/ 205930 w 3643295"/>
              <a:gd name="connsiteY646" fmla="*/ 1873514 h 5555795"/>
              <a:gd name="connsiteX647" fmla="*/ 206265 w 3643295"/>
              <a:gd name="connsiteY647" fmla="*/ 1887301 h 5555795"/>
              <a:gd name="connsiteX648" fmla="*/ 209719 w 3643295"/>
              <a:gd name="connsiteY648" fmla="*/ 1890993 h 5555795"/>
              <a:gd name="connsiteX649" fmla="*/ 217334 w 3643295"/>
              <a:gd name="connsiteY649" fmla="*/ 1881218 h 5555795"/>
              <a:gd name="connsiteX650" fmla="*/ 150970 w 3643295"/>
              <a:gd name="connsiteY650" fmla="*/ 1850627 h 5555795"/>
              <a:gd name="connsiteX651" fmla="*/ 142667 w 3643295"/>
              <a:gd name="connsiteY651" fmla="*/ 1855189 h 5555795"/>
              <a:gd name="connsiteX652" fmla="*/ 150953 w 3643295"/>
              <a:gd name="connsiteY652" fmla="*/ 1872990 h 5555795"/>
              <a:gd name="connsiteX653" fmla="*/ 3392563 w 3643295"/>
              <a:gd name="connsiteY653" fmla="*/ 1844288 h 5555795"/>
              <a:gd name="connsiteX654" fmla="*/ 3360257 w 3643295"/>
              <a:gd name="connsiteY654" fmla="*/ 1858818 h 5555795"/>
              <a:gd name="connsiteX655" fmla="*/ 3375560 w 3643295"/>
              <a:gd name="connsiteY655" fmla="*/ 1862706 h 5555795"/>
              <a:gd name="connsiteX656" fmla="*/ 3386668 w 3643295"/>
              <a:gd name="connsiteY656" fmla="*/ 1880689 h 5555795"/>
              <a:gd name="connsiteX657" fmla="*/ 3396984 w 3643295"/>
              <a:gd name="connsiteY657" fmla="*/ 1868150 h 5555795"/>
              <a:gd name="connsiteX658" fmla="*/ 3404806 w 3643295"/>
              <a:gd name="connsiteY658" fmla="*/ 1847399 h 5555795"/>
              <a:gd name="connsiteX659" fmla="*/ 175896 w 3643295"/>
              <a:gd name="connsiteY659" fmla="*/ 1814576 h 5555795"/>
              <a:gd name="connsiteX660" fmla="*/ 198687 w 3643295"/>
              <a:gd name="connsiteY660" fmla="*/ 1852349 h 5555795"/>
              <a:gd name="connsiteX661" fmla="*/ 214252 w 3643295"/>
              <a:gd name="connsiteY661" fmla="*/ 1846588 h 5555795"/>
              <a:gd name="connsiteX662" fmla="*/ 213563 w 3643295"/>
              <a:gd name="connsiteY662" fmla="*/ 1841378 h 5555795"/>
              <a:gd name="connsiteX663" fmla="*/ 204928 w 3643295"/>
              <a:gd name="connsiteY663" fmla="*/ 1832155 h 5555795"/>
              <a:gd name="connsiteX664" fmla="*/ 175896 w 3643295"/>
              <a:gd name="connsiteY664" fmla="*/ 1814576 h 5555795"/>
              <a:gd name="connsiteX665" fmla="*/ 135463 w 3643295"/>
              <a:gd name="connsiteY665" fmla="*/ 1789296 h 5555795"/>
              <a:gd name="connsiteX666" fmla="*/ 124392 w 3643295"/>
              <a:gd name="connsiteY666" fmla="*/ 1795379 h 5555795"/>
              <a:gd name="connsiteX667" fmla="*/ 137170 w 3643295"/>
              <a:gd name="connsiteY667" fmla="*/ 1813503 h 5555795"/>
              <a:gd name="connsiteX668" fmla="*/ 150302 w 3643295"/>
              <a:gd name="connsiteY668" fmla="*/ 1823052 h 5555795"/>
              <a:gd name="connsiteX669" fmla="*/ 156543 w 3643295"/>
              <a:gd name="connsiteY669" fmla="*/ 1802858 h 5555795"/>
              <a:gd name="connsiteX670" fmla="*/ 170379 w 3643295"/>
              <a:gd name="connsiteY670" fmla="*/ 1795254 h 5555795"/>
              <a:gd name="connsiteX671" fmla="*/ 3392829 w 3643295"/>
              <a:gd name="connsiteY671" fmla="*/ 1786242 h 5555795"/>
              <a:gd name="connsiteX672" fmla="*/ 3389846 w 3643295"/>
              <a:gd name="connsiteY672" fmla="*/ 1798118 h 5555795"/>
              <a:gd name="connsiteX673" fmla="*/ 3392905 w 3643295"/>
              <a:gd name="connsiteY673" fmla="*/ 1798896 h 5555795"/>
              <a:gd name="connsiteX674" fmla="*/ 3392829 w 3643295"/>
              <a:gd name="connsiteY674" fmla="*/ 1786242 h 5555795"/>
              <a:gd name="connsiteX675" fmla="*/ 3348052 w 3643295"/>
              <a:gd name="connsiteY675" fmla="*/ 1759706 h 5555795"/>
              <a:gd name="connsiteX676" fmla="*/ 3338305 w 3643295"/>
              <a:gd name="connsiteY676" fmla="*/ 1764808 h 5555795"/>
              <a:gd name="connsiteX677" fmla="*/ 3346995 w 3643295"/>
              <a:gd name="connsiteY677" fmla="*/ 1787229 h 5555795"/>
              <a:gd name="connsiteX678" fmla="*/ 3347295 w 3643295"/>
              <a:gd name="connsiteY678" fmla="*/ 1837838 h 5555795"/>
              <a:gd name="connsiteX679" fmla="*/ 3365660 w 3643295"/>
              <a:gd name="connsiteY679" fmla="*/ 1842505 h 5555795"/>
              <a:gd name="connsiteX680" fmla="*/ 3359956 w 3643295"/>
              <a:gd name="connsiteY680" fmla="*/ 1808210 h 5555795"/>
              <a:gd name="connsiteX681" fmla="*/ 3365208 w 3643295"/>
              <a:gd name="connsiteY681" fmla="*/ 1766593 h 5555795"/>
              <a:gd name="connsiteX682" fmla="*/ 120639 w 3643295"/>
              <a:gd name="connsiteY682" fmla="*/ 1733172 h 5555795"/>
              <a:gd name="connsiteX683" fmla="*/ 123741 w 3643295"/>
              <a:gd name="connsiteY683" fmla="*/ 1745441 h 5555795"/>
              <a:gd name="connsiteX684" fmla="*/ 126509 w 3643295"/>
              <a:gd name="connsiteY684" fmla="*/ 1743919 h 5555795"/>
              <a:gd name="connsiteX685" fmla="*/ 120639 w 3643295"/>
              <a:gd name="connsiteY685" fmla="*/ 1733172 h 5555795"/>
              <a:gd name="connsiteX686" fmla="*/ 164112 w 3643295"/>
              <a:gd name="connsiteY686" fmla="*/ 1695665 h 5555795"/>
              <a:gd name="connsiteX687" fmla="*/ 157326 w 3643295"/>
              <a:gd name="connsiteY687" fmla="*/ 1696250 h 5555795"/>
              <a:gd name="connsiteX688" fmla="*/ 142449 w 3643295"/>
              <a:gd name="connsiteY688" fmla="*/ 1707221 h 5555795"/>
              <a:gd name="connsiteX689" fmla="*/ 157974 w 3643295"/>
              <a:gd name="connsiteY689" fmla="*/ 1746189 h 5555795"/>
              <a:gd name="connsiteX690" fmla="*/ 161057 w 3643295"/>
              <a:gd name="connsiteY690" fmla="*/ 1780819 h 5555795"/>
              <a:gd name="connsiteX691" fmla="*/ 177663 w 3643295"/>
              <a:gd name="connsiteY691" fmla="*/ 1771693 h 5555795"/>
              <a:gd name="connsiteX692" fmla="*/ 165255 w 3643295"/>
              <a:gd name="connsiteY692" fmla="*/ 1722628 h 5555795"/>
              <a:gd name="connsiteX693" fmla="*/ 168042 w 3643295"/>
              <a:gd name="connsiteY693" fmla="*/ 1698744 h 5555795"/>
              <a:gd name="connsiteX694" fmla="*/ 164112 w 3643295"/>
              <a:gd name="connsiteY694" fmla="*/ 1695665 h 5555795"/>
              <a:gd name="connsiteX695" fmla="*/ 3337627 w 3643295"/>
              <a:gd name="connsiteY695" fmla="*/ 1650937 h 5555795"/>
              <a:gd name="connsiteX696" fmla="*/ 3318772 w 3643295"/>
              <a:gd name="connsiteY696" fmla="*/ 1666360 h 5555795"/>
              <a:gd name="connsiteX697" fmla="*/ 3327536 w 3643295"/>
              <a:gd name="connsiteY697" fmla="*/ 1701433 h 5555795"/>
              <a:gd name="connsiteX698" fmla="*/ 3339779 w 3643295"/>
              <a:gd name="connsiteY698" fmla="*/ 1704545 h 5555795"/>
              <a:gd name="connsiteX699" fmla="*/ 3337059 w 3643295"/>
              <a:gd name="connsiteY699" fmla="*/ 1658374 h 5555795"/>
              <a:gd name="connsiteX700" fmla="*/ 3337627 w 3643295"/>
              <a:gd name="connsiteY700" fmla="*/ 1650937 h 5555795"/>
              <a:gd name="connsiteX701" fmla="*/ 3333773 w 3643295"/>
              <a:gd name="connsiteY701" fmla="*/ 1619638 h 5555795"/>
              <a:gd name="connsiteX702" fmla="*/ 3324099 w 3643295"/>
              <a:gd name="connsiteY702" fmla="*/ 1637394 h 5555795"/>
              <a:gd name="connsiteX703" fmla="*/ 3332072 w 3643295"/>
              <a:gd name="connsiteY703" fmla="*/ 1641947 h 5555795"/>
              <a:gd name="connsiteX704" fmla="*/ 3333773 w 3643295"/>
              <a:gd name="connsiteY704" fmla="*/ 1619638 h 5555795"/>
              <a:gd name="connsiteX705" fmla="*/ 140126 w 3643295"/>
              <a:gd name="connsiteY705" fmla="*/ 1588344 h 5555795"/>
              <a:gd name="connsiteX706" fmla="*/ 142542 w 3643295"/>
              <a:gd name="connsiteY706" fmla="*/ 1595401 h 5555795"/>
              <a:gd name="connsiteX707" fmla="*/ 151494 w 3643295"/>
              <a:gd name="connsiteY707" fmla="*/ 1640779 h 5555795"/>
              <a:gd name="connsiteX708" fmla="*/ 162565 w 3643295"/>
              <a:gd name="connsiteY708" fmla="*/ 1634694 h 5555795"/>
              <a:gd name="connsiteX709" fmla="*/ 162249 w 3643295"/>
              <a:gd name="connsiteY709" fmla="*/ 1598544 h 5555795"/>
              <a:gd name="connsiteX710" fmla="*/ 140126 w 3643295"/>
              <a:gd name="connsiteY710" fmla="*/ 1588344 h 5555795"/>
              <a:gd name="connsiteX711" fmla="*/ 3321945 w 3643295"/>
              <a:gd name="connsiteY711" fmla="*/ 1583788 h 5555795"/>
              <a:gd name="connsiteX712" fmla="*/ 3312197 w 3643295"/>
              <a:gd name="connsiteY712" fmla="*/ 1588891 h 5555795"/>
              <a:gd name="connsiteX713" fmla="*/ 3307361 w 3643295"/>
              <a:gd name="connsiteY713" fmla="*/ 1597769 h 5555795"/>
              <a:gd name="connsiteX714" fmla="*/ 3328786 w 3643295"/>
              <a:gd name="connsiteY714" fmla="*/ 1603211 h 5555795"/>
              <a:gd name="connsiteX715" fmla="*/ 3322740 w 3643295"/>
              <a:gd name="connsiteY715" fmla="*/ 1614309 h 5555795"/>
              <a:gd name="connsiteX716" fmla="*/ 3333129 w 3643295"/>
              <a:gd name="connsiteY716" fmla="*/ 1614422 h 5555795"/>
              <a:gd name="connsiteX717" fmla="*/ 3337966 w 3643295"/>
              <a:gd name="connsiteY717" fmla="*/ 1605546 h 5555795"/>
              <a:gd name="connsiteX718" fmla="*/ 3313899 w 3643295"/>
              <a:gd name="connsiteY718" fmla="*/ 1566584 h 5555795"/>
              <a:gd name="connsiteX719" fmla="*/ 3322513 w 3643295"/>
              <a:gd name="connsiteY719" fmla="*/ 1576353 h 5555795"/>
              <a:gd name="connsiteX720" fmla="*/ 3323080 w 3643295"/>
              <a:gd name="connsiteY720" fmla="*/ 1568917 h 5555795"/>
              <a:gd name="connsiteX721" fmla="*/ 136004 w 3643295"/>
              <a:gd name="connsiteY721" fmla="*/ 1557081 h 5555795"/>
              <a:gd name="connsiteX722" fmla="*/ 143247 w 3643295"/>
              <a:gd name="connsiteY722" fmla="*/ 1578249 h 5555795"/>
              <a:gd name="connsiteX723" fmla="*/ 149824 w 3643295"/>
              <a:gd name="connsiteY723" fmla="*/ 1571841 h 5555795"/>
              <a:gd name="connsiteX724" fmla="*/ 3305774 w 3643295"/>
              <a:gd name="connsiteY724" fmla="*/ 1536726 h 5555795"/>
              <a:gd name="connsiteX725" fmla="*/ 3299087 w 3643295"/>
              <a:gd name="connsiteY725" fmla="*/ 1542606 h 5555795"/>
              <a:gd name="connsiteX726" fmla="*/ 3302146 w 3643295"/>
              <a:gd name="connsiteY726" fmla="*/ 1543385 h 5555795"/>
              <a:gd name="connsiteX727" fmla="*/ 138457 w 3643295"/>
              <a:gd name="connsiteY727" fmla="*/ 1519408 h 5555795"/>
              <a:gd name="connsiteX728" fmla="*/ 128408 w 3643295"/>
              <a:gd name="connsiteY728" fmla="*/ 1544490 h 5555795"/>
              <a:gd name="connsiteX729" fmla="*/ 135317 w 3643295"/>
              <a:gd name="connsiteY729" fmla="*/ 1551869 h 5555795"/>
              <a:gd name="connsiteX730" fmla="*/ 145346 w 3643295"/>
              <a:gd name="connsiteY730" fmla="*/ 1549153 h 5555795"/>
              <a:gd name="connsiteX731" fmla="*/ 136710 w 3643295"/>
              <a:gd name="connsiteY731" fmla="*/ 1539928 h 5555795"/>
              <a:gd name="connsiteX732" fmla="*/ 156084 w 3643295"/>
              <a:gd name="connsiteY732" fmla="*/ 1529283 h 5555795"/>
              <a:gd name="connsiteX733" fmla="*/ 149174 w 3643295"/>
              <a:gd name="connsiteY733" fmla="*/ 1521903 h 5555795"/>
              <a:gd name="connsiteX734" fmla="*/ 141930 w 3643295"/>
              <a:gd name="connsiteY734" fmla="*/ 1500737 h 5555795"/>
              <a:gd name="connsiteX735" fmla="*/ 133628 w 3643295"/>
              <a:gd name="connsiteY735" fmla="*/ 1505299 h 5555795"/>
              <a:gd name="connsiteX736" fmla="*/ 136043 w 3643295"/>
              <a:gd name="connsiteY736" fmla="*/ 1512354 h 5555795"/>
              <a:gd name="connsiteX737" fmla="*/ 141930 w 3643295"/>
              <a:gd name="connsiteY737" fmla="*/ 1500737 h 5555795"/>
              <a:gd name="connsiteX738" fmla="*/ 142303 w 3643295"/>
              <a:gd name="connsiteY738" fmla="*/ 1469795 h 5555795"/>
              <a:gd name="connsiteX739" fmla="*/ 147486 w 3643295"/>
              <a:gd name="connsiteY739" fmla="*/ 1475331 h 5555795"/>
              <a:gd name="connsiteX740" fmla="*/ 150252 w 3643295"/>
              <a:gd name="connsiteY740" fmla="*/ 1473809 h 5555795"/>
              <a:gd name="connsiteX741" fmla="*/ 142303 w 3643295"/>
              <a:gd name="connsiteY741" fmla="*/ 1469795 h 5555795"/>
              <a:gd name="connsiteX742" fmla="*/ 3325575 w 3643295"/>
              <a:gd name="connsiteY742" fmla="*/ 1372476 h 5555795"/>
              <a:gd name="connsiteX743" fmla="*/ 3300526 w 3643295"/>
              <a:gd name="connsiteY743" fmla="*/ 1373689 h 5555795"/>
              <a:gd name="connsiteX744" fmla="*/ 3284088 w 3643295"/>
              <a:gd name="connsiteY744" fmla="*/ 1384673 h 5555795"/>
              <a:gd name="connsiteX745" fmla="*/ 3290852 w 3643295"/>
              <a:gd name="connsiteY745" fmla="*/ 1391445 h 5555795"/>
              <a:gd name="connsiteX746" fmla="*/ 3268369 w 3643295"/>
              <a:gd name="connsiteY746" fmla="*/ 1413525 h 5555795"/>
              <a:gd name="connsiteX747" fmla="*/ 3277134 w 3643295"/>
              <a:gd name="connsiteY747" fmla="*/ 1448597 h 5555795"/>
              <a:gd name="connsiteX748" fmla="*/ 3308650 w 3643295"/>
              <a:gd name="connsiteY748" fmla="*/ 1403547 h 5555795"/>
              <a:gd name="connsiteX749" fmla="*/ 3304870 w 3643295"/>
              <a:gd name="connsiteY749" fmla="*/ 1384900 h 5555795"/>
              <a:gd name="connsiteX750" fmla="*/ 3325009 w 3643295"/>
              <a:gd name="connsiteY750" fmla="*/ 1379911 h 5555795"/>
              <a:gd name="connsiteX751" fmla="*/ 2916966 w 3643295"/>
              <a:gd name="connsiteY751" fmla="*/ 1316653 h 5555795"/>
              <a:gd name="connsiteX752" fmla="*/ 2916780 w 3643295"/>
              <a:gd name="connsiteY752" fmla="*/ 1316993 h 5555795"/>
              <a:gd name="connsiteX753" fmla="*/ 2917767 w 3643295"/>
              <a:gd name="connsiteY753" fmla="*/ 1316857 h 5555795"/>
              <a:gd name="connsiteX754" fmla="*/ 106476 w 3643295"/>
              <a:gd name="connsiteY754" fmla="*/ 1310656 h 5555795"/>
              <a:gd name="connsiteX755" fmla="*/ 81923 w 3643295"/>
              <a:gd name="connsiteY755" fmla="*/ 1315769 h 5555795"/>
              <a:gd name="connsiteX756" fmla="*/ 84336 w 3643295"/>
              <a:gd name="connsiteY756" fmla="*/ 1322824 h 5555795"/>
              <a:gd name="connsiteX757" fmla="*/ 105082 w 3643295"/>
              <a:gd name="connsiteY757" fmla="*/ 1322599 h 5555795"/>
              <a:gd name="connsiteX758" fmla="*/ 106104 w 3643295"/>
              <a:gd name="connsiteY758" fmla="*/ 1341598 h 5555795"/>
              <a:gd name="connsiteX759" fmla="*/ 147914 w 3643295"/>
              <a:gd name="connsiteY759" fmla="*/ 1377301 h 5555795"/>
              <a:gd name="connsiteX760" fmla="*/ 147598 w 3643295"/>
              <a:gd name="connsiteY760" fmla="*/ 1341150 h 5555795"/>
              <a:gd name="connsiteX761" fmla="*/ 120295 w 3643295"/>
              <a:gd name="connsiteY761" fmla="*/ 1325418 h 5555795"/>
              <a:gd name="connsiteX762" fmla="*/ 125143 w 3643295"/>
              <a:gd name="connsiteY762" fmla="*/ 1317165 h 5555795"/>
              <a:gd name="connsiteX763" fmla="*/ 106476 w 3643295"/>
              <a:gd name="connsiteY763" fmla="*/ 1310656 h 5555795"/>
              <a:gd name="connsiteX764" fmla="*/ 460982 w 3643295"/>
              <a:gd name="connsiteY764" fmla="*/ 1219241 h 5555795"/>
              <a:gd name="connsiteX765" fmla="*/ 460628 w 3643295"/>
              <a:gd name="connsiteY765" fmla="*/ 1227818 h 5555795"/>
              <a:gd name="connsiteX766" fmla="*/ 462355 w 3643295"/>
              <a:gd name="connsiteY766" fmla="*/ 1229663 h 5555795"/>
              <a:gd name="connsiteX767" fmla="*/ 2935068 w 3643295"/>
              <a:gd name="connsiteY767" fmla="*/ 1174708 h 5555795"/>
              <a:gd name="connsiteX768" fmla="*/ 2905682 w 3643295"/>
              <a:gd name="connsiteY768" fmla="*/ 1183016 h 5555795"/>
              <a:gd name="connsiteX769" fmla="*/ 2908607 w 3643295"/>
              <a:gd name="connsiteY769" fmla="*/ 1187148 h 5555795"/>
              <a:gd name="connsiteX770" fmla="*/ 2911682 w 3643295"/>
              <a:gd name="connsiteY770" fmla="*/ 1185555 h 5555795"/>
              <a:gd name="connsiteX771" fmla="*/ 2914177 w 3643295"/>
              <a:gd name="connsiteY771" fmla="*/ 1193396 h 5555795"/>
              <a:gd name="connsiteX772" fmla="*/ 2908027 w 3643295"/>
              <a:gd name="connsiteY772" fmla="*/ 1196582 h 5555795"/>
              <a:gd name="connsiteX773" fmla="*/ 2907298 w 3643295"/>
              <a:gd name="connsiteY773" fmla="*/ 1206476 h 5555795"/>
              <a:gd name="connsiteX774" fmla="*/ 2903506 w 3643295"/>
              <a:gd name="connsiteY774" fmla="*/ 1209842 h 5555795"/>
              <a:gd name="connsiteX775" fmla="*/ 2904086 w 3643295"/>
              <a:gd name="connsiteY775" fmla="*/ 1220616 h 5555795"/>
              <a:gd name="connsiteX776" fmla="*/ 2912503 w 3643295"/>
              <a:gd name="connsiteY776" fmla="*/ 1236894 h 5555795"/>
              <a:gd name="connsiteX777" fmla="*/ 2916697 w 3643295"/>
              <a:gd name="connsiteY777" fmla="*/ 1245004 h 5555795"/>
              <a:gd name="connsiteX778" fmla="*/ 2934236 w 3643295"/>
              <a:gd name="connsiteY778" fmla="*/ 1240190 h 5555795"/>
              <a:gd name="connsiteX779" fmla="*/ 2935068 w 3643295"/>
              <a:gd name="connsiteY779" fmla="*/ 1174708 h 5555795"/>
              <a:gd name="connsiteX780" fmla="*/ 463454 w 3643295"/>
              <a:gd name="connsiteY780" fmla="*/ 1159206 h 5555795"/>
              <a:gd name="connsiteX781" fmla="*/ 457917 w 3643295"/>
              <a:gd name="connsiteY781" fmla="*/ 1162248 h 5555795"/>
              <a:gd name="connsiteX782" fmla="*/ 450988 w 3643295"/>
              <a:gd name="connsiteY782" fmla="*/ 1177231 h 5555795"/>
              <a:gd name="connsiteX783" fmla="*/ 465162 w 3643295"/>
              <a:gd name="connsiteY783" fmla="*/ 1183414 h 5555795"/>
              <a:gd name="connsiteX784" fmla="*/ 468635 w 3643295"/>
              <a:gd name="connsiteY784" fmla="*/ 1164741 h 5555795"/>
              <a:gd name="connsiteX785" fmla="*/ 1696569 w 3643295"/>
              <a:gd name="connsiteY785" fmla="*/ 1152663 h 5555795"/>
              <a:gd name="connsiteX786" fmla="*/ 1672130 w 3643295"/>
              <a:gd name="connsiteY786" fmla="*/ 1153588 h 5555795"/>
              <a:gd name="connsiteX787" fmla="*/ 1675200 w 3643295"/>
              <a:gd name="connsiteY787" fmla="*/ 1172701 h 5555795"/>
              <a:gd name="connsiteX788" fmla="*/ 1677418 w 3643295"/>
              <a:gd name="connsiteY788" fmla="*/ 1184607 h 5555795"/>
              <a:gd name="connsiteX789" fmla="*/ 1679161 w 3643295"/>
              <a:gd name="connsiteY789" fmla="*/ 1189925 h 5555795"/>
              <a:gd name="connsiteX790" fmla="*/ 1696397 w 3643295"/>
              <a:gd name="connsiteY790" fmla="*/ 1245773 h 5555795"/>
              <a:gd name="connsiteX791" fmla="*/ 1718642 w 3643295"/>
              <a:gd name="connsiteY791" fmla="*/ 1250420 h 5555795"/>
              <a:gd name="connsiteX792" fmla="*/ 1717391 w 3643295"/>
              <a:gd name="connsiteY792" fmla="*/ 1163402 h 5555795"/>
              <a:gd name="connsiteX793" fmla="*/ 1696569 w 3643295"/>
              <a:gd name="connsiteY793" fmla="*/ 1152663 h 5555795"/>
              <a:gd name="connsiteX794" fmla="*/ 1244677 w 3643295"/>
              <a:gd name="connsiteY794" fmla="*/ 1127412 h 5555795"/>
              <a:gd name="connsiteX795" fmla="*/ 1238325 w 3643295"/>
              <a:gd name="connsiteY795" fmla="*/ 1139672 h 5555795"/>
              <a:gd name="connsiteX796" fmla="*/ 1224451 w 3643295"/>
              <a:gd name="connsiteY796" fmla="*/ 1148264 h 5555795"/>
              <a:gd name="connsiteX797" fmla="*/ 1224919 w 3643295"/>
              <a:gd name="connsiteY797" fmla="*/ 1149805 h 5555795"/>
              <a:gd name="connsiteX798" fmla="*/ 1239832 w 3643295"/>
              <a:gd name="connsiteY798" fmla="*/ 1150055 h 5555795"/>
              <a:gd name="connsiteX799" fmla="*/ 1236612 w 3643295"/>
              <a:gd name="connsiteY799" fmla="*/ 1144325 h 5555795"/>
              <a:gd name="connsiteX800" fmla="*/ 1246559 w 3643295"/>
              <a:gd name="connsiteY800" fmla="*/ 1139683 h 5555795"/>
              <a:gd name="connsiteX801" fmla="*/ 2928001 w 3643295"/>
              <a:gd name="connsiteY801" fmla="*/ 1117329 h 5555795"/>
              <a:gd name="connsiteX802" fmla="*/ 2896262 w 3643295"/>
              <a:gd name="connsiteY802" fmla="*/ 1124421 h 5555795"/>
              <a:gd name="connsiteX803" fmla="*/ 2907298 w 3643295"/>
              <a:gd name="connsiteY803" fmla="*/ 1129752 h 5555795"/>
              <a:gd name="connsiteX804" fmla="*/ 2905030 w 3643295"/>
              <a:gd name="connsiteY804" fmla="*/ 1159497 h 5555795"/>
              <a:gd name="connsiteX805" fmla="*/ 2937335 w 3643295"/>
              <a:gd name="connsiteY805" fmla="*/ 1144965 h 5555795"/>
              <a:gd name="connsiteX806" fmla="*/ 3249480 w 3643295"/>
              <a:gd name="connsiteY806" fmla="*/ 1115638 h 5555795"/>
              <a:gd name="connsiteX807" fmla="*/ 3232477 w 3643295"/>
              <a:gd name="connsiteY807" fmla="*/ 1134057 h 5555795"/>
              <a:gd name="connsiteX808" fmla="*/ 3256397 w 3643295"/>
              <a:gd name="connsiteY808" fmla="*/ 1147714 h 5555795"/>
              <a:gd name="connsiteX809" fmla="*/ 3257831 w 3643295"/>
              <a:gd name="connsiteY809" fmla="*/ 1183450 h 5555795"/>
              <a:gd name="connsiteX810" fmla="*/ 3265577 w 3643295"/>
              <a:gd name="connsiteY810" fmla="*/ 1150047 h 5555795"/>
              <a:gd name="connsiteX811" fmla="*/ 3249480 w 3643295"/>
              <a:gd name="connsiteY811" fmla="*/ 1115638 h 5555795"/>
              <a:gd name="connsiteX812" fmla="*/ 3108277 w 3643295"/>
              <a:gd name="connsiteY812" fmla="*/ 1112603 h 5555795"/>
              <a:gd name="connsiteX813" fmla="*/ 3100532 w 3643295"/>
              <a:gd name="connsiteY813" fmla="*/ 1146008 h 5555795"/>
              <a:gd name="connsiteX814" fmla="*/ 3108653 w 3643295"/>
              <a:gd name="connsiteY814" fmla="*/ 1175865 h 5555795"/>
              <a:gd name="connsiteX815" fmla="*/ 3105942 w 3643295"/>
              <a:gd name="connsiteY815" fmla="*/ 1182440 h 5555795"/>
              <a:gd name="connsiteX816" fmla="*/ 3108731 w 3643295"/>
              <a:gd name="connsiteY816" fmla="*/ 1188518 h 5555795"/>
              <a:gd name="connsiteX817" fmla="*/ 3123316 w 3643295"/>
              <a:gd name="connsiteY817" fmla="*/ 1174538 h 5555795"/>
              <a:gd name="connsiteX818" fmla="*/ 3108277 w 3643295"/>
              <a:gd name="connsiteY818" fmla="*/ 1112603 h 5555795"/>
              <a:gd name="connsiteX819" fmla="*/ 946224 w 3643295"/>
              <a:gd name="connsiteY819" fmla="*/ 1111736 h 5555795"/>
              <a:gd name="connsiteX820" fmla="*/ 940213 w 3643295"/>
              <a:gd name="connsiteY820" fmla="*/ 1113683 h 5555795"/>
              <a:gd name="connsiteX821" fmla="*/ 936805 w 3643295"/>
              <a:gd name="connsiteY821" fmla="*/ 1115175 h 5555795"/>
              <a:gd name="connsiteX822" fmla="*/ 938063 w 3643295"/>
              <a:gd name="connsiteY822" fmla="*/ 1127011 h 5555795"/>
              <a:gd name="connsiteX823" fmla="*/ 944844 w 3643295"/>
              <a:gd name="connsiteY823" fmla="*/ 1132013 h 5555795"/>
              <a:gd name="connsiteX824" fmla="*/ 950272 w 3643295"/>
              <a:gd name="connsiteY824" fmla="*/ 1118146 h 5555795"/>
              <a:gd name="connsiteX825" fmla="*/ 3238298 w 3643295"/>
              <a:gd name="connsiteY825" fmla="*/ 1085003 h 5555795"/>
              <a:gd name="connsiteX826" fmla="*/ 3227340 w 3643295"/>
              <a:gd name="connsiteY826" fmla="*/ 1092325 h 5555795"/>
              <a:gd name="connsiteX827" fmla="*/ 3240791 w 3643295"/>
              <a:gd name="connsiteY827" fmla="*/ 1093215 h 5555795"/>
              <a:gd name="connsiteX828" fmla="*/ 3238298 w 3643295"/>
              <a:gd name="connsiteY828" fmla="*/ 1085003 h 5555795"/>
              <a:gd name="connsiteX829" fmla="*/ 1676377 w 3643295"/>
              <a:gd name="connsiteY829" fmla="*/ 1075280 h 5555795"/>
              <a:gd name="connsiteX830" fmla="*/ 1666340 w 3643295"/>
              <a:gd name="connsiteY830" fmla="*/ 1113499 h 5555795"/>
              <a:gd name="connsiteX831" fmla="*/ 1711212 w 3643295"/>
              <a:gd name="connsiteY831" fmla="*/ 1130433 h 5555795"/>
              <a:gd name="connsiteX832" fmla="*/ 1705424 w 3643295"/>
              <a:gd name="connsiteY832" fmla="*/ 1090345 h 5555795"/>
              <a:gd name="connsiteX833" fmla="*/ 1719802 w 3643295"/>
              <a:gd name="connsiteY833" fmla="*/ 1082190 h 5555795"/>
              <a:gd name="connsiteX834" fmla="*/ 1676377 w 3643295"/>
              <a:gd name="connsiteY834" fmla="*/ 1075280 h 5555795"/>
              <a:gd name="connsiteX835" fmla="*/ 3084057 w 3643295"/>
              <a:gd name="connsiteY835" fmla="*/ 1069221 h 5555795"/>
              <a:gd name="connsiteX836" fmla="*/ 3079296 w 3643295"/>
              <a:gd name="connsiteY836" fmla="*/ 1069867 h 5555795"/>
              <a:gd name="connsiteX837" fmla="*/ 3093391 w 3643295"/>
              <a:gd name="connsiteY837" fmla="*/ 1075975 h 5555795"/>
              <a:gd name="connsiteX838" fmla="*/ 3092182 w 3643295"/>
              <a:gd name="connsiteY838" fmla="*/ 1078195 h 5555795"/>
              <a:gd name="connsiteX839" fmla="*/ 3106425 w 3643295"/>
              <a:gd name="connsiteY839" fmla="*/ 1109606 h 5555795"/>
              <a:gd name="connsiteX840" fmla="*/ 3102081 w 3643295"/>
              <a:gd name="connsiteY840" fmla="*/ 1098396 h 5555795"/>
              <a:gd name="connsiteX841" fmla="*/ 3121577 w 3643295"/>
              <a:gd name="connsiteY841" fmla="*/ 1088190 h 5555795"/>
              <a:gd name="connsiteX842" fmla="*/ 3109260 w 3643295"/>
              <a:gd name="connsiteY842" fmla="*/ 1072426 h 5555795"/>
              <a:gd name="connsiteX843" fmla="*/ 3084057 w 3643295"/>
              <a:gd name="connsiteY843" fmla="*/ 1069221 h 5555795"/>
              <a:gd name="connsiteX844" fmla="*/ 2917880 w 3643295"/>
              <a:gd name="connsiteY844" fmla="*/ 1059169 h 5555795"/>
              <a:gd name="connsiteX845" fmla="*/ 2906919 w 3643295"/>
              <a:gd name="connsiteY845" fmla="*/ 1066492 h 5555795"/>
              <a:gd name="connsiteX846" fmla="*/ 2911832 w 3643295"/>
              <a:gd name="connsiteY846" fmla="*/ 1070266 h 5555795"/>
              <a:gd name="connsiteX847" fmla="*/ 2920371 w 3643295"/>
              <a:gd name="connsiteY847" fmla="*/ 1067382 h 5555795"/>
              <a:gd name="connsiteX848" fmla="*/ 2917880 w 3643295"/>
              <a:gd name="connsiteY848" fmla="*/ 1059169 h 5555795"/>
              <a:gd name="connsiteX849" fmla="*/ 91140 w 3643295"/>
              <a:gd name="connsiteY849" fmla="*/ 1048052 h 5555795"/>
              <a:gd name="connsiteX850" fmla="*/ 84191 w 3643295"/>
              <a:gd name="connsiteY850" fmla="*/ 1085399 h 5555795"/>
              <a:gd name="connsiteX851" fmla="*/ 100071 w 3643295"/>
              <a:gd name="connsiteY851" fmla="*/ 1115792 h 5555795"/>
              <a:gd name="connsiteX852" fmla="*/ 92493 w 3643295"/>
              <a:gd name="connsiteY852" fmla="*/ 1080838 h 5555795"/>
              <a:gd name="connsiteX853" fmla="*/ 112220 w 3643295"/>
              <a:gd name="connsiteY853" fmla="*/ 1061617 h 5555795"/>
              <a:gd name="connsiteX854" fmla="*/ 410314 w 3643295"/>
              <a:gd name="connsiteY854" fmla="*/ 1026344 h 5555795"/>
              <a:gd name="connsiteX855" fmla="*/ 427551 w 3643295"/>
              <a:gd name="connsiteY855" fmla="*/ 1089521 h 5555795"/>
              <a:gd name="connsiteX856" fmla="*/ 457286 w 3643295"/>
              <a:gd name="connsiteY856" fmla="*/ 1089947 h 5555795"/>
              <a:gd name="connsiteX857" fmla="*/ 444546 w 3643295"/>
              <a:gd name="connsiteY857" fmla="*/ 1027094 h 5555795"/>
              <a:gd name="connsiteX858" fmla="*/ 410314 w 3643295"/>
              <a:gd name="connsiteY858" fmla="*/ 1026344 h 5555795"/>
              <a:gd name="connsiteX859" fmla="*/ 2907572 w 3643295"/>
              <a:gd name="connsiteY859" fmla="*/ 1022126 h 5555795"/>
              <a:gd name="connsiteX860" fmla="*/ 2900572 w 3643295"/>
              <a:gd name="connsiteY860" fmla="*/ 1026980 h 5555795"/>
              <a:gd name="connsiteX861" fmla="*/ 2894526 w 3643295"/>
              <a:gd name="connsiteY861" fmla="*/ 1038076 h 5555795"/>
              <a:gd name="connsiteX862" fmla="*/ 2916444 w 3643295"/>
              <a:gd name="connsiteY862" fmla="*/ 1023432 h 5555795"/>
              <a:gd name="connsiteX863" fmla="*/ 2907572 w 3643295"/>
              <a:gd name="connsiteY863" fmla="*/ 1022126 h 5555795"/>
              <a:gd name="connsiteX864" fmla="*/ 94278 w 3643295"/>
              <a:gd name="connsiteY864" fmla="*/ 1015592 h 5555795"/>
              <a:gd name="connsiteX865" fmla="*/ 93925 w 3643295"/>
              <a:gd name="connsiteY865" fmla="*/ 1024168 h 5555795"/>
              <a:gd name="connsiteX866" fmla="*/ 106721 w 3643295"/>
              <a:gd name="connsiteY866" fmla="*/ 1019931 h 5555795"/>
              <a:gd name="connsiteX867" fmla="*/ 94278 w 3643295"/>
              <a:gd name="connsiteY867" fmla="*/ 1015592 h 5555795"/>
              <a:gd name="connsiteX868" fmla="*/ 227064 w 3643295"/>
              <a:gd name="connsiteY868" fmla="*/ 1009687 h 5555795"/>
              <a:gd name="connsiteX869" fmla="*/ 228047 w 3643295"/>
              <a:gd name="connsiteY869" fmla="*/ 1073412 h 5555795"/>
              <a:gd name="connsiteX870" fmla="*/ 245673 w 3643295"/>
              <a:gd name="connsiteY870" fmla="*/ 1083285 h 5555795"/>
              <a:gd name="connsiteX871" fmla="*/ 246847 w 3643295"/>
              <a:gd name="connsiteY871" fmla="*/ 1076702 h 5555795"/>
              <a:gd name="connsiteX872" fmla="*/ 242573 w 3643295"/>
              <a:gd name="connsiteY872" fmla="*/ 1071019 h 5555795"/>
              <a:gd name="connsiteX873" fmla="*/ 242944 w 3643295"/>
              <a:gd name="connsiteY873" fmla="*/ 1040078 h 5555795"/>
              <a:gd name="connsiteX874" fmla="*/ 227064 w 3643295"/>
              <a:gd name="connsiteY874" fmla="*/ 1009687 h 5555795"/>
              <a:gd name="connsiteX875" fmla="*/ 1684674 w 3643295"/>
              <a:gd name="connsiteY875" fmla="*/ 995656 h 5555795"/>
              <a:gd name="connsiteX876" fmla="*/ 1682069 w 3643295"/>
              <a:gd name="connsiteY876" fmla="*/ 1006991 h 5555795"/>
              <a:gd name="connsiteX877" fmla="*/ 1693845 w 3643295"/>
              <a:gd name="connsiteY877" fmla="*/ 1010171 h 5555795"/>
              <a:gd name="connsiteX878" fmla="*/ 1700116 w 3643295"/>
              <a:gd name="connsiteY878" fmla="*/ 1004640 h 5555795"/>
              <a:gd name="connsiteX879" fmla="*/ 1684674 w 3643295"/>
              <a:gd name="connsiteY879" fmla="*/ 995656 h 5555795"/>
              <a:gd name="connsiteX880" fmla="*/ 1205080 w 3643295"/>
              <a:gd name="connsiteY880" fmla="*/ 982760 h 5555795"/>
              <a:gd name="connsiteX881" fmla="*/ 1197628 w 3643295"/>
              <a:gd name="connsiteY881" fmla="*/ 982958 h 5555795"/>
              <a:gd name="connsiteX882" fmla="*/ 1178519 w 3643295"/>
              <a:gd name="connsiteY882" fmla="*/ 985491 h 5555795"/>
              <a:gd name="connsiteX883" fmla="*/ 1177742 w 3643295"/>
              <a:gd name="connsiteY883" fmla="*/ 992884 h 5555795"/>
              <a:gd name="connsiteX884" fmla="*/ 1180719 w 3643295"/>
              <a:gd name="connsiteY884" fmla="*/ 1007444 h 5555795"/>
              <a:gd name="connsiteX885" fmla="*/ 1175984 w 3643295"/>
              <a:gd name="connsiteY885" fmla="*/ 1018389 h 5555795"/>
              <a:gd name="connsiteX886" fmla="*/ 1179422 w 3643295"/>
              <a:gd name="connsiteY886" fmla="*/ 1027001 h 5555795"/>
              <a:gd name="connsiteX887" fmla="*/ 1191581 w 3643295"/>
              <a:gd name="connsiteY887" fmla="*/ 1029110 h 5555795"/>
              <a:gd name="connsiteX888" fmla="*/ 1206045 w 3643295"/>
              <a:gd name="connsiteY888" fmla="*/ 998215 h 5555795"/>
              <a:gd name="connsiteX889" fmla="*/ 1205095 w 3643295"/>
              <a:gd name="connsiteY889" fmla="*/ 995461 h 5555795"/>
              <a:gd name="connsiteX890" fmla="*/ 1206538 w 3643295"/>
              <a:gd name="connsiteY890" fmla="*/ 994573 h 5555795"/>
              <a:gd name="connsiteX891" fmla="*/ 947717 w 3643295"/>
              <a:gd name="connsiteY891" fmla="*/ 977402 h 5555795"/>
              <a:gd name="connsiteX892" fmla="*/ 940895 w 3643295"/>
              <a:gd name="connsiteY892" fmla="*/ 979788 h 5555795"/>
              <a:gd name="connsiteX893" fmla="*/ 928454 w 3643295"/>
              <a:gd name="connsiteY893" fmla="*/ 984904 h 5555795"/>
              <a:gd name="connsiteX894" fmla="*/ 921890 w 3643295"/>
              <a:gd name="connsiteY894" fmla="*/ 987919 h 5555795"/>
              <a:gd name="connsiteX895" fmla="*/ 924802 w 3643295"/>
              <a:gd name="connsiteY895" fmla="*/ 1004770 h 5555795"/>
              <a:gd name="connsiteX896" fmla="*/ 925577 w 3643295"/>
              <a:gd name="connsiteY896" fmla="*/ 1012383 h 5555795"/>
              <a:gd name="connsiteX897" fmla="*/ 927502 w 3643295"/>
              <a:gd name="connsiteY897" fmla="*/ 1012295 h 5555795"/>
              <a:gd name="connsiteX898" fmla="*/ 939570 w 3643295"/>
              <a:gd name="connsiteY898" fmla="*/ 1019899 h 5555795"/>
              <a:gd name="connsiteX899" fmla="*/ 937755 w 3643295"/>
              <a:gd name="connsiteY899" fmla="*/ 1036080 h 5555795"/>
              <a:gd name="connsiteX900" fmla="*/ 950403 w 3643295"/>
              <a:gd name="connsiteY900" fmla="*/ 1025807 h 5555795"/>
              <a:gd name="connsiteX901" fmla="*/ 952939 w 3643295"/>
              <a:gd name="connsiteY901" fmla="*/ 1019776 h 5555795"/>
              <a:gd name="connsiteX902" fmla="*/ 952810 w 3643295"/>
              <a:gd name="connsiteY902" fmla="*/ 1007888 h 5555795"/>
              <a:gd name="connsiteX903" fmla="*/ 945547 w 3643295"/>
              <a:gd name="connsiteY903" fmla="*/ 990044 h 5555795"/>
              <a:gd name="connsiteX904" fmla="*/ 943203 w 3643295"/>
              <a:gd name="connsiteY904" fmla="*/ 987537 h 5555795"/>
              <a:gd name="connsiteX905" fmla="*/ 952244 w 3643295"/>
              <a:gd name="connsiteY905" fmla="*/ 982095 h 5555795"/>
              <a:gd name="connsiteX906" fmla="*/ 952529 w 3643295"/>
              <a:gd name="connsiteY906" fmla="*/ 981882 h 5555795"/>
              <a:gd name="connsiteX907" fmla="*/ 952491 w 3643295"/>
              <a:gd name="connsiteY907" fmla="*/ 978424 h 5555795"/>
              <a:gd name="connsiteX908" fmla="*/ 420437 w 3643295"/>
              <a:gd name="connsiteY908" fmla="*/ 966646 h 5555795"/>
              <a:gd name="connsiteX909" fmla="*/ 402758 w 3643295"/>
              <a:gd name="connsiteY909" fmla="*/ 969027 h 5555795"/>
              <a:gd name="connsiteX910" fmla="*/ 400657 w 3643295"/>
              <a:gd name="connsiteY910" fmla="*/ 998121 h 5555795"/>
              <a:gd name="connsiteX911" fmla="*/ 435575 w 3643295"/>
              <a:gd name="connsiteY911" fmla="*/ 1004081 h 5555795"/>
              <a:gd name="connsiteX912" fmla="*/ 425917 w 3643295"/>
              <a:gd name="connsiteY912" fmla="*/ 975858 h 5555795"/>
              <a:gd name="connsiteX913" fmla="*/ 435261 w 3643295"/>
              <a:gd name="connsiteY913" fmla="*/ 967929 h 5555795"/>
              <a:gd name="connsiteX914" fmla="*/ 420437 w 3643295"/>
              <a:gd name="connsiteY914" fmla="*/ 966646 h 5555795"/>
              <a:gd name="connsiteX915" fmla="*/ 3078052 w 3643295"/>
              <a:gd name="connsiteY915" fmla="*/ 963432 h 5555795"/>
              <a:gd name="connsiteX916" fmla="*/ 3068303 w 3643295"/>
              <a:gd name="connsiteY916" fmla="*/ 968535 h 5555795"/>
              <a:gd name="connsiteX917" fmla="*/ 3084172 w 3643295"/>
              <a:gd name="connsiteY917" fmla="*/ 964987 h 5555795"/>
              <a:gd name="connsiteX918" fmla="*/ 244395 w 3643295"/>
              <a:gd name="connsiteY918" fmla="*/ 961045 h 5555795"/>
              <a:gd name="connsiteX919" fmla="*/ 216032 w 3643295"/>
              <a:gd name="connsiteY919" fmla="*/ 971040 h 5555795"/>
              <a:gd name="connsiteX920" fmla="*/ 208064 w 3643295"/>
              <a:gd name="connsiteY920" fmla="*/ 989391 h 5555795"/>
              <a:gd name="connsiteX921" fmla="*/ 229498 w 3643295"/>
              <a:gd name="connsiteY921" fmla="*/ 994378 h 5555795"/>
              <a:gd name="connsiteX922" fmla="*/ 228104 w 3643295"/>
              <a:gd name="connsiteY922" fmla="*/ 1006320 h 5555795"/>
              <a:gd name="connsiteX923" fmla="*/ 234011 w 3643295"/>
              <a:gd name="connsiteY923" fmla="*/ 972339 h 5555795"/>
              <a:gd name="connsiteX924" fmla="*/ 232283 w 3643295"/>
              <a:gd name="connsiteY924" fmla="*/ 970495 h 5555795"/>
              <a:gd name="connsiteX925" fmla="*/ 244395 w 3643295"/>
              <a:gd name="connsiteY925" fmla="*/ 961045 h 5555795"/>
              <a:gd name="connsiteX926" fmla="*/ 1695159 w 3643295"/>
              <a:gd name="connsiteY926" fmla="*/ 944613 h 5555795"/>
              <a:gd name="connsiteX927" fmla="*/ 1683323 w 3643295"/>
              <a:gd name="connsiteY927" fmla="*/ 947136 h 5555795"/>
              <a:gd name="connsiteX928" fmla="*/ 1714207 w 3643295"/>
              <a:gd name="connsiteY928" fmla="*/ 965107 h 5555795"/>
              <a:gd name="connsiteX929" fmla="*/ 1705039 w 3643295"/>
              <a:gd name="connsiteY929" fmla="*/ 950592 h 5555795"/>
              <a:gd name="connsiteX930" fmla="*/ 1695159 w 3643295"/>
              <a:gd name="connsiteY930" fmla="*/ 944613 h 5555795"/>
              <a:gd name="connsiteX931" fmla="*/ 397963 w 3643295"/>
              <a:gd name="connsiteY931" fmla="*/ 910188 h 5555795"/>
              <a:gd name="connsiteX932" fmla="*/ 397612 w 3643295"/>
              <a:gd name="connsiteY932" fmla="*/ 918764 h 5555795"/>
              <a:gd name="connsiteX933" fmla="*/ 406602 w 3643295"/>
              <a:gd name="connsiteY933" fmla="*/ 919413 h 5555795"/>
              <a:gd name="connsiteX934" fmla="*/ 410410 w 3643295"/>
              <a:gd name="connsiteY934" fmla="*/ 914527 h 5555795"/>
              <a:gd name="connsiteX935" fmla="*/ 397963 w 3643295"/>
              <a:gd name="connsiteY935" fmla="*/ 910188 h 5555795"/>
              <a:gd name="connsiteX936" fmla="*/ 1173247 w 3643295"/>
              <a:gd name="connsiteY936" fmla="*/ 907247 h 5555795"/>
              <a:gd name="connsiteX937" fmla="*/ 1173678 w 3643295"/>
              <a:gd name="connsiteY937" fmla="*/ 909817 h 5555795"/>
              <a:gd name="connsiteX938" fmla="*/ 1177570 w 3643295"/>
              <a:gd name="connsiteY938" fmla="*/ 918813 h 5555795"/>
              <a:gd name="connsiteX939" fmla="*/ 1178647 w 3643295"/>
              <a:gd name="connsiteY939" fmla="*/ 918894 h 5555795"/>
              <a:gd name="connsiteX940" fmla="*/ 1183768 w 3643295"/>
              <a:gd name="connsiteY940" fmla="*/ 912282 h 5555795"/>
              <a:gd name="connsiteX941" fmla="*/ 1175861 w 3643295"/>
              <a:gd name="connsiteY941" fmla="*/ 907613 h 5555795"/>
              <a:gd name="connsiteX942" fmla="*/ 3272042 w 3643295"/>
              <a:gd name="connsiteY942" fmla="*/ 901554 h 5555795"/>
              <a:gd name="connsiteX943" fmla="*/ 3294183 w 3643295"/>
              <a:gd name="connsiteY943" fmla="*/ 924867 h 5555795"/>
              <a:gd name="connsiteX944" fmla="*/ 3287572 w 3643295"/>
              <a:gd name="connsiteY944" fmla="*/ 943400 h 5555795"/>
              <a:gd name="connsiteX945" fmla="*/ 3266865 w 3643295"/>
              <a:gd name="connsiteY945" fmla="*/ 955824 h 5555795"/>
              <a:gd name="connsiteX946" fmla="*/ 3272042 w 3643295"/>
              <a:gd name="connsiteY946" fmla="*/ 901554 h 5555795"/>
              <a:gd name="connsiteX947" fmla="*/ 3045784 w 3643295"/>
              <a:gd name="connsiteY947" fmla="*/ 881961 h 5555795"/>
              <a:gd name="connsiteX948" fmla="*/ 3039095 w 3643295"/>
              <a:gd name="connsiteY948" fmla="*/ 887841 h 5555795"/>
              <a:gd name="connsiteX949" fmla="*/ 3053757 w 3643295"/>
              <a:gd name="connsiteY949" fmla="*/ 886514 h 5555795"/>
              <a:gd name="connsiteX950" fmla="*/ 762867 w 3643295"/>
              <a:gd name="connsiteY950" fmla="*/ 875696 h 5555795"/>
              <a:gd name="connsiteX951" fmla="*/ 748963 w 3643295"/>
              <a:gd name="connsiteY951" fmla="*/ 877999 h 5555795"/>
              <a:gd name="connsiteX952" fmla="*/ 738590 w 3643295"/>
              <a:gd name="connsiteY952" fmla="*/ 880408 h 5555795"/>
              <a:gd name="connsiteX953" fmla="*/ 731723 w 3643295"/>
              <a:gd name="connsiteY953" fmla="*/ 890472 h 5555795"/>
              <a:gd name="connsiteX954" fmla="*/ 734683 w 3643295"/>
              <a:gd name="connsiteY954" fmla="*/ 896190 h 5555795"/>
              <a:gd name="connsiteX955" fmla="*/ 736044 w 3643295"/>
              <a:gd name="connsiteY955" fmla="*/ 898175 h 5555795"/>
              <a:gd name="connsiteX956" fmla="*/ 739738 w 3643295"/>
              <a:gd name="connsiteY956" fmla="*/ 898701 h 5555795"/>
              <a:gd name="connsiteX957" fmla="*/ 747429 w 3643295"/>
              <a:gd name="connsiteY957" fmla="*/ 905862 h 5555795"/>
              <a:gd name="connsiteX958" fmla="*/ 745505 w 3643295"/>
              <a:gd name="connsiteY958" fmla="*/ 911965 h 5555795"/>
              <a:gd name="connsiteX959" fmla="*/ 746798 w 3643295"/>
              <a:gd name="connsiteY959" fmla="*/ 913850 h 5555795"/>
              <a:gd name="connsiteX960" fmla="*/ 747328 w 3643295"/>
              <a:gd name="connsiteY960" fmla="*/ 914341 h 5555795"/>
              <a:gd name="connsiteX961" fmla="*/ 759705 w 3643295"/>
              <a:gd name="connsiteY961" fmla="*/ 903814 h 5555795"/>
              <a:gd name="connsiteX962" fmla="*/ 756004 w 3643295"/>
              <a:gd name="connsiteY962" fmla="*/ 885065 h 5555795"/>
              <a:gd name="connsiteX963" fmla="*/ 754655 w 3643295"/>
              <a:gd name="connsiteY963" fmla="*/ 882927 h 5555795"/>
              <a:gd name="connsiteX964" fmla="*/ 761997 w 3643295"/>
              <a:gd name="connsiteY964" fmla="*/ 880228 h 5555795"/>
              <a:gd name="connsiteX965" fmla="*/ 764602 w 3643295"/>
              <a:gd name="connsiteY965" fmla="*/ 878456 h 5555795"/>
              <a:gd name="connsiteX966" fmla="*/ 2011656 w 3643295"/>
              <a:gd name="connsiteY966" fmla="*/ 874570 h 5555795"/>
              <a:gd name="connsiteX967" fmla="*/ 2011409 w 3643295"/>
              <a:gd name="connsiteY967" fmla="*/ 874791 h 5555795"/>
              <a:gd name="connsiteX968" fmla="*/ 2011210 w 3643295"/>
              <a:gd name="connsiteY968" fmla="*/ 876084 h 5555795"/>
              <a:gd name="connsiteX969" fmla="*/ 2013946 w 3643295"/>
              <a:gd name="connsiteY969" fmla="*/ 875153 h 5555795"/>
              <a:gd name="connsiteX970" fmla="*/ 398646 w 3643295"/>
              <a:gd name="connsiteY970" fmla="*/ 871743 h 5555795"/>
              <a:gd name="connsiteX971" fmla="*/ 390387 w 3643295"/>
              <a:gd name="connsiteY971" fmla="*/ 875234 h 5555795"/>
              <a:gd name="connsiteX972" fmla="*/ 415277 w 3643295"/>
              <a:gd name="connsiteY972" fmla="*/ 883910 h 5555795"/>
              <a:gd name="connsiteX973" fmla="*/ 406640 w 3643295"/>
              <a:gd name="connsiteY973" fmla="*/ 874686 h 5555795"/>
              <a:gd name="connsiteX974" fmla="*/ 398646 w 3643295"/>
              <a:gd name="connsiteY974" fmla="*/ 871743 h 5555795"/>
              <a:gd name="connsiteX975" fmla="*/ 218892 w 3643295"/>
              <a:gd name="connsiteY975" fmla="*/ 857702 h 5555795"/>
              <a:gd name="connsiteX976" fmla="*/ 213359 w 3643295"/>
              <a:gd name="connsiteY976" fmla="*/ 860744 h 5555795"/>
              <a:gd name="connsiteX977" fmla="*/ 229611 w 3643295"/>
              <a:gd name="connsiteY977" fmla="*/ 860197 h 5555795"/>
              <a:gd name="connsiteX978" fmla="*/ 218892 w 3643295"/>
              <a:gd name="connsiteY978" fmla="*/ 857702 h 5555795"/>
              <a:gd name="connsiteX979" fmla="*/ 1167613 w 3643295"/>
              <a:gd name="connsiteY979" fmla="*/ 854258 h 5555795"/>
              <a:gd name="connsiteX980" fmla="*/ 1160823 w 3643295"/>
              <a:gd name="connsiteY980" fmla="*/ 857121 h 5555795"/>
              <a:gd name="connsiteX981" fmla="*/ 1162544 w 3643295"/>
              <a:gd name="connsiteY981" fmla="*/ 861096 h 5555795"/>
              <a:gd name="connsiteX982" fmla="*/ 1173511 w 3643295"/>
              <a:gd name="connsiteY982" fmla="*/ 864950 h 5555795"/>
              <a:gd name="connsiteX983" fmla="*/ 1169127 w 3643295"/>
              <a:gd name="connsiteY983" fmla="*/ 854819 h 5555795"/>
              <a:gd name="connsiteX984" fmla="*/ 2010848 w 3643295"/>
              <a:gd name="connsiteY984" fmla="*/ 852992 h 5555795"/>
              <a:gd name="connsiteX985" fmla="*/ 2011005 w 3643295"/>
              <a:gd name="connsiteY985" fmla="*/ 853887 h 5555795"/>
              <a:gd name="connsiteX986" fmla="*/ 2011413 w 3643295"/>
              <a:gd name="connsiteY986" fmla="*/ 853914 h 5555795"/>
              <a:gd name="connsiteX987" fmla="*/ 15584 w 3643295"/>
              <a:gd name="connsiteY987" fmla="*/ 846479 h 5555795"/>
              <a:gd name="connsiteX988" fmla="*/ 34211 w 3643295"/>
              <a:gd name="connsiteY988" fmla="*/ 897714 h 5555795"/>
              <a:gd name="connsiteX989" fmla="*/ 11050 w 3643295"/>
              <a:gd name="connsiteY989" fmla="*/ 890883 h 5555795"/>
              <a:gd name="connsiteX990" fmla="*/ 0 w 3643295"/>
              <a:gd name="connsiteY990" fmla="*/ 874601 h 5555795"/>
              <a:gd name="connsiteX991" fmla="*/ 15584 w 3643295"/>
              <a:gd name="connsiteY991" fmla="*/ 846479 h 5555795"/>
              <a:gd name="connsiteX992" fmla="*/ 2006441 w 3643295"/>
              <a:gd name="connsiteY992" fmla="*/ 845786 h 5555795"/>
              <a:gd name="connsiteX993" fmla="*/ 2001309 w 3643295"/>
              <a:gd name="connsiteY993" fmla="*/ 847115 h 5555795"/>
              <a:gd name="connsiteX994" fmla="*/ 2002865 w 3643295"/>
              <a:gd name="connsiteY994" fmla="*/ 849366 h 5555795"/>
              <a:gd name="connsiteX995" fmla="*/ 2003572 w 3643295"/>
              <a:gd name="connsiteY995" fmla="*/ 849033 h 5555795"/>
              <a:gd name="connsiteX996" fmla="*/ 2008540 w 3643295"/>
              <a:gd name="connsiteY996" fmla="*/ 849218 h 5555795"/>
              <a:gd name="connsiteX997" fmla="*/ 2327988 w 3643295"/>
              <a:gd name="connsiteY997" fmla="*/ 833307 h 5555795"/>
              <a:gd name="connsiteX998" fmla="*/ 2313833 w 3643295"/>
              <a:gd name="connsiteY998" fmla="*/ 837598 h 5555795"/>
              <a:gd name="connsiteX999" fmla="*/ 2298584 w 3643295"/>
              <a:gd name="connsiteY999" fmla="*/ 875949 h 5555795"/>
              <a:gd name="connsiteX1000" fmla="*/ 2298339 w 3643295"/>
              <a:gd name="connsiteY1000" fmla="*/ 882201 h 5555795"/>
              <a:gd name="connsiteX1001" fmla="*/ 2321822 w 3643295"/>
              <a:gd name="connsiteY1001" fmla="*/ 888168 h 5555795"/>
              <a:gd name="connsiteX1002" fmla="*/ 2311122 w 3643295"/>
              <a:gd name="connsiteY1002" fmla="*/ 899178 h 5555795"/>
              <a:gd name="connsiteX1003" fmla="*/ 2312791 w 3643295"/>
              <a:gd name="connsiteY1003" fmla="*/ 908160 h 5555795"/>
              <a:gd name="connsiteX1004" fmla="*/ 2316996 w 3643295"/>
              <a:gd name="connsiteY1004" fmla="*/ 912345 h 5555795"/>
              <a:gd name="connsiteX1005" fmla="*/ 2322058 w 3643295"/>
              <a:gd name="connsiteY1005" fmla="*/ 914900 h 5555795"/>
              <a:gd name="connsiteX1006" fmla="*/ 2337515 w 3643295"/>
              <a:gd name="connsiteY1006" fmla="*/ 904496 h 5555795"/>
              <a:gd name="connsiteX1007" fmla="*/ 2340590 w 3643295"/>
              <a:gd name="connsiteY1007" fmla="*/ 902904 h 5555795"/>
              <a:gd name="connsiteX1008" fmla="*/ 2318946 w 3643295"/>
              <a:gd name="connsiteY1008" fmla="*/ 883667 h 5555795"/>
              <a:gd name="connsiteX1009" fmla="*/ 2333618 w 3643295"/>
              <a:gd name="connsiteY1009" fmla="*/ 854749 h 5555795"/>
              <a:gd name="connsiteX1010" fmla="*/ 2796440 w 3643295"/>
              <a:gd name="connsiteY1010" fmla="*/ 783229 h 5555795"/>
              <a:gd name="connsiteX1011" fmla="*/ 2786692 w 3643295"/>
              <a:gd name="connsiteY1011" fmla="*/ 788333 h 5555795"/>
              <a:gd name="connsiteX1012" fmla="*/ 2799501 w 3643295"/>
              <a:gd name="connsiteY1012" fmla="*/ 784006 h 5555795"/>
              <a:gd name="connsiteX1013" fmla="*/ 229687 w 3643295"/>
              <a:gd name="connsiteY1013" fmla="*/ 770742 h 5555795"/>
              <a:gd name="connsiteX1014" fmla="*/ 223111 w 3643295"/>
              <a:gd name="connsiteY1014" fmla="*/ 777149 h 5555795"/>
              <a:gd name="connsiteX1015" fmla="*/ 237638 w 3643295"/>
              <a:gd name="connsiteY1015" fmla="*/ 774756 h 5555795"/>
              <a:gd name="connsiteX1016" fmla="*/ 229687 w 3643295"/>
              <a:gd name="connsiteY1016" fmla="*/ 770742 h 5555795"/>
              <a:gd name="connsiteX1017" fmla="*/ 762709 w 3643295"/>
              <a:gd name="connsiteY1017" fmla="*/ 769630 h 5555795"/>
              <a:gd name="connsiteX1018" fmla="*/ 756702 w 3643295"/>
              <a:gd name="connsiteY1018" fmla="*/ 771576 h 5555795"/>
              <a:gd name="connsiteX1019" fmla="*/ 772767 w 3643295"/>
              <a:gd name="connsiteY1019" fmla="*/ 774094 h 5555795"/>
              <a:gd name="connsiteX1020" fmla="*/ 762709 w 3643295"/>
              <a:gd name="connsiteY1020" fmla="*/ 769630 h 5555795"/>
              <a:gd name="connsiteX1021" fmla="*/ 1496013 w 3643295"/>
              <a:gd name="connsiteY1021" fmla="*/ 766534 h 5555795"/>
              <a:gd name="connsiteX1022" fmla="*/ 1485687 w 3643295"/>
              <a:gd name="connsiteY1022" fmla="*/ 773376 h 5555795"/>
              <a:gd name="connsiteX1023" fmla="*/ 1505568 w 3643295"/>
              <a:gd name="connsiteY1023" fmla="*/ 773929 h 5555795"/>
              <a:gd name="connsiteX1024" fmla="*/ 1496013 w 3643295"/>
              <a:gd name="connsiteY1024" fmla="*/ 766534 h 5555795"/>
              <a:gd name="connsiteX1025" fmla="*/ 1171098 w 3643295"/>
              <a:gd name="connsiteY1025" fmla="*/ 765177 h 5555795"/>
              <a:gd name="connsiteX1026" fmla="*/ 1165000 w 3643295"/>
              <a:gd name="connsiteY1026" fmla="*/ 770569 h 5555795"/>
              <a:gd name="connsiteX1027" fmla="*/ 1167504 w 3643295"/>
              <a:gd name="connsiteY1027" fmla="*/ 783754 h 5555795"/>
              <a:gd name="connsiteX1028" fmla="*/ 1167299 w 3643295"/>
              <a:gd name="connsiteY1028" fmla="*/ 793692 h 5555795"/>
              <a:gd name="connsiteX1029" fmla="*/ 1169808 w 3643295"/>
              <a:gd name="connsiteY1029" fmla="*/ 794690 h 5555795"/>
              <a:gd name="connsiteX1030" fmla="*/ 1179019 w 3643295"/>
              <a:gd name="connsiteY1030" fmla="*/ 778953 h 5555795"/>
              <a:gd name="connsiteX1031" fmla="*/ 2793872 w 3643295"/>
              <a:gd name="connsiteY1031" fmla="*/ 762364 h 5555795"/>
              <a:gd name="connsiteX1032" fmla="*/ 2784122 w 3643295"/>
              <a:gd name="connsiteY1032" fmla="*/ 767466 h 5555795"/>
              <a:gd name="connsiteX1033" fmla="*/ 2797573 w 3643295"/>
              <a:gd name="connsiteY1033" fmla="*/ 768359 h 5555795"/>
              <a:gd name="connsiteX1034" fmla="*/ 2793872 w 3643295"/>
              <a:gd name="connsiteY1034" fmla="*/ 762364 h 5555795"/>
              <a:gd name="connsiteX1035" fmla="*/ 938539 w 3643295"/>
              <a:gd name="connsiteY1035" fmla="*/ 716796 h 5555795"/>
              <a:gd name="connsiteX1036" fmla="*/ 929684 w 3643295"/>
              <a:gd name="connsiteY1036" fmla="*/ 725457 h 5555795"/>
              <a:gd name="connsiteX1037" fmla="*/ 949314 w 3643295"/>
              <a:gd name="connsiteY1037" fmla="*/ 722263 h 5555795"/>
              <a:gd name="connsiteX1038" fmla="*/ 938539 w 3643295"/>
              <a:gd name="connsiteY1038" fmla="*/ 716796 h 5555795"/>
              <a:gd name="connsiteX1039" fmla="*/ 1158031 w 3643295"/>
              <a:gd name="connsiteY1039" fmla="*/ 706567 h 5555795"/>
              <a:gd name="connsiteX1040" fmla="*/ 1156336 w 3643295"/>
              <a:gd name="connsiteY1040" fmla="*/ 716746 h 5555795"/>
              <a:gd name="connsiteX1041" fmla="*/ 1161337 w 3643295"/>
              <a:gd name="connsiteY1041" fmla="*/ 728961 h 5555795"/>
              <a:gd name="connsiteX1042" fmla="*/ 1161178 w 3643295"/>
              <a:gd name="connsiteY1042" fmla="*/ 732674 h 5555795"/>
              <a:gd name="connsiteX1043" fmla="*/ 1164909 w 3643295"/>
              <a:gd name="connsiteY1043" fmla="*/ 729057 h 5555795"/>
              <a:gd name="connsiteX1044" fmla="*/ 789659 w 3643295"/>
              <a:gd name="connsiteY1044" fmla="*/ 686249 h 5555795"/>
              <a:gd name="connsiteX1045" fmla="*/ 781996 w 3643295"/>
              <a:gd name="connsiteY1045" fmla="*/ 691306 h 5555795"/>
              <a:gd name="connsiteX1046" fmla="*/ 793162 w 3643295"/>
              <a:gd name="connsiteY1046" fmla="*/ 691594 h 5555795"/>
              <a:gd name="connsiteX1047" fmla="*/ 793986 w 3643295"/>
              <a:gd name="connsiteY1047" fmla="*/ 689584 h 5555795"/>
              <a:gd name="connsiteX1048" fmla="*/ 1160963 w 3643295"/>
              <a:gd name="connsiteY1048" fmla="*/ 664444 h 5555795"/>
              <a:gd name="connsiteX1049" fmla="*/ 1163960 w 3643295"/>
              <a:gd name="connsiteY1049" fmla="*/ 679620 h 5555795"/>
              <a:gd name="connsiteX1050" fmla="*/ 1167048 w 3643295"/>
              <a:gd name="connsiteY1050" fmla="*/ 670943 h 5555795"/>
              <a:gd name="connsiteX1051" fmla="*/ 446281 w 3643295"/>
              <a:gd name="connsiteY1051" fmla="*/ 612605 h 5555795"/>
              <a:gd name="connsiteX1052" fmla="*/ 443513 w 3643295"/>
              <a:gd name="connsiteY1052" fmla="*/ 614125 h 5555795"/>
              <a:gd name="connsiteX1053" fmla="*/ 456998 w 3643295"/>
              <a:gd name="connsiteY1053" fmla="*/ 615099 h 5555795"/>
              <a:gd name="connsiteX1054" fmla="*/ 446281 w 3643295"/>
              <a:gd name="connsiteY1054" fmla="*/ 612605 h 5555795"/>
              <a:gd name="connsiteX1055" fmla="*/ 1822965 w 3643295"/>
              <a:gd name="connsiteY1055" fmla="*/ 611644 h 5555795"/>
              <a:gd name="connsiteX1056" fmla="*/ 1818912 w 3643295"/>
              <a:gd name="connsiteY1056" fmla="*/ 612958 h 5555795"/>
              <a:gd name="connsiteX1057" fmla="*/ 1836572 w 3643295"/>
              <a:gd name="connsiteY1057" fmla="*/ 617727 h 5555795"/>
              <a:gd name="connsiteX1058" fmla="*/ 1822965 w 3643295"/>
              <a:gd name="connsiteY1058" fmla="*/ 611644 h 5555795"/>
              <a:gd name="connsiteX1059" fmla="*/ 443531 w 3643295"/>
              <a:gd name="connsiteY1059" fmla="*/ 591763 h 5555795"/>
              <a:gd name="connsiteX1060" fmla="*/ 441453 w 3643295"/>
              <a:gd name="connsiteY1060" fmla="*/ 598495 h 5555795"/>
              <a:gd name="connsiteX1061" fmla="*/ 454249 w 3643295"/>
              <a:gd name="connsiteY1061" fmla="*/ 594256 h 5555795"/>
              <a:gd name="connsiteX1062" fmla="*/ 443531 w 3643295"/>
              <a:gd name="connsiteY1062" fmla="*/ 591763 h 5555795"/>
              <a:gd name="connsiteX1063" fmla="*/ 1824510 w 3643295"/>
              <a:gd name="connsiteY1063" fmla="*/ 583168 h 5555795"/>
              <a:gd name="connsiteX1064" fmla="*/ 1820072 w 3643295"/>
              <a:gd name="connsiteY1064" fmla="*/ 591600 h 5555795"/>
              <a:gd name="connsiteX1065" fmla="*/ 1838117 w 3643295"/>
              <a:gd name="connsiteY1065" fmla="*/ 589251 h 5555795"/>
              <a:gd name="connsiteX1066" fmla="*/ 1824510 w 3643295"/>
              <a:gd name="connsiteY1066" fmla="*/ 583168 h 5555795"/>
              <a:gd name="connsiteX1067" fmla="*/ 1036199 w 3643295"/>
              <a:gd name="connsiteY1067" fmla="*/ 573463 h 5555795"/>
              <a:gd name="connsiteX1068" fmla="*/ 1037517 w 3643295"/>
              <a:gd name="connsiteY1068" fmla="*/ 574871 h 5555795"/>
              <a:gd name="connsiteX1069" fmla="*/ 1042178 w 3643295"/>
              <a:gd name="connsiteY1069" fmla="*/ 576118 h 5555795"/>
              <a:gd name="connsiteX1070" fmla="*/ 1142998 w 3643295"/>
              <a:gd name="connsiteY1070" fmla="*/ 519714 h 5555795"/>
              <a:gd name="connsiteX1071" fmla="*/ 1138985 w 3643295"/>
              <a:gd name="connsiteY1071" fmla="*/ 523838 h 5555795"/>
              <a:gd name="connsiteX1072" fmla="*/ 1141924 w 3643295"/>
              <a:gd name="connsiteY1072" fmla="*/ 533504 h 5555795"/>
              <a:gd name="connsiteX1073" fmla="*/ 1146104 w 3643295"/>
              <a:gd name="connsiteY1073" fmla="*/ 563038 h 5555795"/>
              <a:gd name="connsiteX1074" fmla="*/ 1144581 w 3643295"/>
              <a:gd name="connsiteY1074" fmla="*/ 589273 h 5555795"/>
              <a:gd name="connsiteX1075" fmla="*/ 1142012 w 3643295"/>
              <a:gd name="connsiteY1075" fmla="*/ 608124 h 5555795"/>
              <a:gd name="connsiteX1076" fmla="*/ 1151437 w 3643295"/>
              <a:gd name="connsiteY1076" fmla="*/ 617508 h 5555795"/>
              <a:gd name="connsiteX1077" fmla="*/ 1151508 w 3643295"/>
              <a:gd name="connsiteY1077" fmla="*/ 617407 h 5555795"/>
              <a:gd name="connsiteX1078" fmla="*/ 1149950 w 3643295"/>
              <a:gd name="connsiteY1078" fmla="*/ 539713 h 5555795"/>
              <a:gd name="connsiteX1079" fmla="*/ 1239714 w 3643295"/>
              <a:gd name="connsiteY1079" fmla="*/ 502427 h 5555795"/>
              <a:gd name="connsiteX1080" fmla="*/ 1230540 w 3643295"/>
              <a:gd name="connsiteY1080" fmla="*/ 503197 h 5555795"/>
              <a:gd name="connsiteX1081" fmla="*/ 1226806 w 3643295"/>
              <a:gd name="connsiteY1081" fmla="*/ 505249 h 5555795"/>
              <a:gd name="connsiteX1082" fmla="*/ 1245048 w 3643295"/>
              <a:gd name="connsiteY1082" fmla="*/ 506614 h 5555795"/>
              <a:gd name="connsiteX1083" fmla="*/ 1239714 w 3643295"/>
              <a:gd name="connsiteY1083" fmla="*/ 502427 h 5555795"/>
              <a:gd name="connsiteX1084" fmla="*/ 1234477 w 3643295"/>
              <a:gd name="connsiteY1084" fmla="*/ 474938 h 5555795"/>
              <a:gd name="connsiteX1085" fmla="*/ 1226703 w 3643295"/>
              <a:gd name="connsiteY1085" fmla="*/ 474939 h 5555795"/>
              <a:gd name="connsiteX1086" fmla="*/ 1223930 w 3643295"/>
              <a:gd name="connsiteY1086" fmla="*/ 484056 h 5555795"/>
              <a:gd name="connsiteX1087" fmla="*/ 1241212 w 3643295"/>
              <a:gd name="connsiteY1087" fmla="*/ 478355 h 5555795"/>
              <a:gd name="connsiteX1088" fmla="*/ 1234477 w 3643295"/>
              <a:gd name="connsiteY1088" fmla="*/ 474938 h 5555795"/>
              <a:gd name="connsiteX1089" fmla="*/ 1234440 w 3643295"/>
              <a:gd name="connsiteY1089" fmla="*/ 0 h 5555795"/>
              <a:gd name="connsiteX1090" fmla="*/ 1246706 w 3643295"/>
              <a:gd name="connsiteY1090" fmla="*/ 31220 h 5555795"/>
              <a:gd name="connsiteX1091" fmla="*/ 1256622 w 3643295"/>
              <a:gd name="connsiteY1091" fmla="*/ 59932 h 5555795"/>
              <a:gd name="connsiteX1092" fmla="*/ 1262806 w 3643295"/>
              <a:gd name="connsiteY1092" fmla="*/ 90698 h 5555795"/>
              <a:gd name="connsiteX1093" fmla="*/ 1276030 w 3643295"/>
              <a:gd name="connsiteY1093" fmla="*/ 128981 h 5555795"/>
              <a:gd name="connsiteX1094" fmla="*/ 1333824 w 3643295"/>
              <a:gd name="connsiteY1094" fmla="*/ 347751 h 5555795"/>
              <a:gd name="connsiteX1095" fmla="*/ 1367209 w 3643295"/>
              <a:gd name="connsiteY1095" fmla="*/ 401529 h 5555795"/>
              <a:gd name="connsiteX1096" fmla="*/ 1366351 w 3643295"/>
              <a:gd name="connsiteY1096" fmla="*/ 424774 h 5555795"/>
              <a:gd name="connsiteX1097" fmla="*/ 1379576 w 3643295"/>
              <a:gd name="connsiteY1097" fmla="*/ 463059 h 5555795"/>
              <a:gd name="connsiteX1098" fmla="*/ 1384371 w 3643295"/>
              <a:gd name="connsiteY1098" fmla="*/ 498382 h 5555795"/>
              <a:gd name="connsiteX1099" fmla="*/ 1385863 w 3643295"/>
              <a:gd name="connsiteY1099" fmla="*/ 524134 h 5555795"/>
              <a:gd name="connsiteX1100" fmla="*/ 1401329 w 3643295"/>
              <a:gd name="connsiteY1100" fmla="*/ 534614 h 5555795"/>
              <a:gd name="connsiteX1101" fmla="*/ 1440467 w 3643295"/>
              <a:gd name="connsiteY1101" fmla="*/ 630779 h 5555795"/>
              <a:gd name="connsiteX1102" fmla="*/ 1432571 w 3643295"/>
              <a:gd name="connsiteY1102" fmla="*/ 646505 h 5555795"/>
              <a:gd name="connsiteX1103" fmla="*/ 1433104 w 3643295"/>
              <a:gd name="connsiteY1103" fmla="*/ 665194 h 5555795"/>
              <a:gd name="connsiteX1104" fmla="*/ 1445366 w 3643295"/>
              <a:gd name="connsiteY1104" fmla="*/ 696413 h 5555795"/>
              <a:gd name="connsiteX1105" fmla="*/ 1458591 w 3643295"/>
              <a:gd name="connsiteY1105" fmla="*/ 734698 h 5555795"/>
              <a:gd name="connsiteX1106" fmla="*/ 1461506 w 3643295"/>
              <a:gd name="connsiteY1106" fmla="*/ 742007 h 5555795"/>
              <a:gd name="connsiteX1107" fmla="*/ 1492057 w 3643295"/>
              <a:gd name="connsiteY1107" fmla="*/ 729348 h 5555795"/>
              <a:gd name="connsiteX1108" fmla="*/ 1489548 w 3643295"/>
              <a:gd name="connsiteY1108" fmla="*/ 702186 h 5555795"/>
              <a:gd name="connsiteX1109" fmla="*/ 1510970 w 3643295"/>
              <a:gd name="connsiteY1109" fmla="*/ 674264 h 5555795"/>
              <a:gd name="connsiteX1110" fmla="*/ 1523902 w 3643295"/>
              <a:gd name="connsiteY1110" fmla="*/ 656085 h 5555795"/>
              <a:gd name="connsiteX1111" fmla="*/ 1512516 w 3643295"/>
              <a:gd name="connsiteY1111" fmla="*/ 645787 h 5555795"/>
              <a:gd name="connsiteX1112" fmla="*/ 1548993 w 3643295"/>
              <a:gd name="connsiteY1112" fmla="*/ 633969 h 5555795"/>
              <a:gd name="connsiteX1113" fmla="*/ 1568391 w 3643295"/>
              <a:gd name="connsiteY1113" fmla="*/ 680139 h 5555795"/>
              <a:gd name="connsiteX1114" fmla="*/ 1583157 w 3643295"/>
              <a:gd name="connsiteY1114" fmla="*/ 664864 h 5555795"/>
              <a:gd name="connsiteX1115" fmla="*/ 1569260 w 3643295"/>
              <a:gd name="connsiteY1115" fmla="*/ 627402 h 5555795"/>
              <a:gd name="connsiteX1116" fmla="*/ 1576690 w 3643295"/>
              <a:gd name="connsiteY1116" fmla="*/ 600516 h 5555795"/>
              <a:gd name="connsiteX1117" fmla="*/ 1575339 w 3643295"/>
              <a:gd name="connsiteY1117" fmla="*/ 551996 h 5555795"/>
              <a:gd name="connsiteX1118" fmla="*/ 1560671 w 3643295"/>
              <a:gd name="connsiteY1118" fmla="*/ 528772 h 5555795"/>
              <a:gd name="connsiteX1119" fmla="*/ 1556716 w 3643295"/>
              <a:gd name="connsiteY1119" fmla="*/ 491588 h 5555795"/>
              <a:gd name="connsiteX1120" fmla="*/ 1575919 w 3643295"/>
              <a:gd name="connsiteY1120" fmla="*/ 467880 h 5555795"/>
              <a:gd name="connsiteX1121" fmla="*/ 1583735 w 3643295"/>
              <a:gd name="connsiteY1121" fmla="*/ 433876 h 5555795"/>
              <a:gd name="connsiteX1122" fmla="*/ 1621662 w 3643295"/>
              <a:gd name="connsiteY1122" fmla="*/ 432079 h 5555795"/>
              <a:gd name="connsiteX1123" fmla="*/ 1635847 w 3643295"/>
              <a:gd name="connsiteY1123" fmla="*/ 500919 h 5555795"/>
              <a:gd name="connsiteX1124" fmla="*/ 1628802 w 3643295"/>
              <a:gd name="connsiteY1124" fmla="*/ 520686 h 5555795"/>
              <a:gd name="connsiteX1125" fmla="*/ 1607764 w 3643295"/>
              <a:gd name="connsiteY1125" fmla="*/ 541490 h 5555795"/>
              <a:gd name="connsiteX1126" fmla="*/ 1609889 w 3643295"/>
              <a:gd name="connsiteY1126" fmla="*/ 575772 h 5555795"/>
              <a:gd name="connsiteX1127" fmla="*/ 1626100 w 3643295"/>
              <a:gd name="connsiteY1127" fmla="*/ 570520 h 5555795"/>
              <a:gd name="connsiteX1128" fmla="*/ 1619057 w 3643295"/>
              <a:gd name="connsiteY1128" fmla="*/ 590287 h 5555795"/>
              <a:gd name="connsiteX1129" fmla="*/ 1637391 w 3643295"/>
              <a:gd name="connsiteY1129" fmla="*/ 619315 h 5555795"/>
              <a:gd name="connsiteX1130" fmla="*/ 1618186 w 3643295"/>
              <a:gd name="connsiteY1130" fmla="*/ 643022 h 5555795"/>
              <a:gd name="connsiteX1131" fmla="*/ 1634687 w 3643295"/>
              <a:gd name="connsiteY1131" fmla="*/ 669148 h 5555795"/>
              <a:gd name="connsiteX1132" fmla="*/ 1620985 w 3643295"/>
              <a:gd name="connsiteY1132" fmla="*/ 701564 h 5555795"/>
              <a:gd name="connsiteX1133" fmla="*/ 1623495 w 3643295"/>
              <a:gd name="connsiteY1133" fmla="*/ 728726 h 5555795"/>
              <a:gd name="connsiteX1134" fmla="*/ 1663832 w 3643295"/>
              <a:gd name="connsiteY1134" fmla="*/ 792590 h 5555795"/>
              <a:gd name="connsiteX1135" fmla="*/ 1677341 w 3643295"/>
              <a:gd name="connsiteY1135" fmla="*/ 837171 h 5555795"/>
              <a:gd name="connsiteX1136" fmla="*/ 1675797 w 3643295"/>
              <a:gd name="connsiteY1136" fmla="*/ 865647 h 5555795"/>
              <a:gd name="connsiteX1137" fmla="*/ 1708512 w 3643295"/>
              <a:gd name="connsiteY1137" fmla="*/ 886520 h 5555795"/>
              <a:gd name="connsiteX1138" fmla="*/ 1716040 w 3643295"/>
              <a:gd name="connsiteY1138" fmla="*/ 821136 h 5555795"/>
              <a:gd name="connsiteX1139" fmla="*/ 1729068 w 3643295"/>
              <a:gd name="connsiteY1139" fmla="*/ 764461 h 5555795"/>
              <a:gd name="connsiteX1140" fmla="*/ 1705234 w 3643295"/>
              <a:gd name="connsiteY1140" fmla="*/ 726723 h 5555795"/>
              <a:gd name="connsiteX1141" fmla="*/ 1730613 w 3643295"/>
              <a:gd name="connsiteY1141" fmla="*/ 589111 h 5555795"/>
              <a:gd name="connsiteX1142" fmla="*/ 1790735 w 3643295"/>
              <a:gd name="connsiteY1142" fmla="*/ 545155 h 5555795"/>
              <a:gd name="connsiteX1143" fmla="*/ 1770566 w 3643295"/>
              <a:gd name="connsiteY1143" fmla="*/ 513222 h 5555795"/>
              <a:gd name="connsiteX1144" fmla="*/ 1782724 w 3643295"/>
              <a:gd name="connsiteY1144" fmla="*/ 509282 h 5555795"/>
              <a:gd name="connsiteX1145" fmla="*/ 1809940 w 3643295"/>
              <a:gd name="connsiteY1145" fmla="*/ 521447 h 5555795"/>
              <a:gd name="connsiteX1146" fmla="*/ 1812448 w 3643295"/>
              <a:gd name="connsiteY1146" fmla="*/ 548610 h 5555795"/>
              <a:gd name="connsiteX1147" fmla="*/ 1837444 w 3643295"/>
              <a:gd name="connsiteY1147" fmla="*/ 564991 h 5555795"/>
              <a:gd name="connsiteX1148" fmla="*/ 1831942 w 3643295"/>
              <a:gd name="connsiteY1148" fmla="*/ 556281 h 5555795"/>
              <a:gd name="connsiteX1149" fmla="*/ 1857129 w 3643295"/>
              <a:gd name="connsiteY1149" fmla="*/ 495666 h 5555795"/>
              <a:gd name="connsiteX1150" fmla="*/ 1853173 w 3643295"/>
              <a:gd name="connsiteY1150" fmla="*/ 458482 h 5555795"/>
              <a:gd name="connsiteX1151" fmla="*/ 1874211 w 3643295"/>
              <a:gd name="connsiteY1151" fmla="*/ 437677 h 5555795"/>
              <a:gd name="connsiteX1152" fmla="*/ 1872086 w 3643295"/>
              <a:gd name="connsiteY1152" fmla="*/ 403395 h 5555795"/>
              <a:gd name="connsiteX1153" fmla="*/ 1857418 w 3643295"/>
              <a:gd name="connsiteY1153" fmla="*/ 380172 h 5555795"/>
              <a:gd name="connsiteX1154" fmla="*/ 1868133 w 3643295"/>
              <a:gd name="connsiteY1154" fmla="*/ 366210 h 5555795"/>
              <a:gd name="connsiteX1155" fmla="*/ 1879326 w 3643295"/>
              <a:gd name="connsiteY1155" fmla="*/ 306633 h 5555795"/>
              <a:gd name="connsiteX1156" fmla="*/ 1905672 w 3643295"/>
              <a:gd name="connsiteY1156" fmla="*/ 224661 h 5555795"/>
              <a:gd name="connsiteX1157" fmla="*/ 1901328 w 3643295"/>
              <a:gd name="connsiteY1157" fmla="*/ 194594 h 5555795"/>
              <a:gd name="connsiteX1158" fmla="*/ 1902583 w 3643295"/>
              <a:gd name="connsiteY1158" fmla="*/ 134739 h 5555795"/>
              <a:gd name="connsiteX1159" fmla="*/ 1907409 w 3643295"/>
              <a:gd name="connsiteY1159" fmla="*/ 119189 h 5555795"/>
              <a:gd name="connsiteX1160" fmla="*/ 1921401 w 3643295"/>
              <a:gd name="connsiteY1160" fmla="*/ 118152 h 5555795"/>
              <a:gd name="connsiteX1161" fmla="*/ 1927578 w 3643295"/>
              <a:gd name="connsiteY1161" fmla="*/ 151121 h 5555795"/>
              <a:gd name="connsiteX1162" fmla="*/ 1931919 w 3643295"/>
              <a:gd name="connsiteY1162" fmla="*/ 181186 h 5555795"/>
              <a:gd name="connsiteX1163" fmla="*/ 1932209 w 3643295"/>
              <a:gd name="connsiteY1163" fmla="*/ 212565 h 5555795"/>
              <a:gd name="connsiteX1164" fmla="*/ 1937999 w 3643295"/>
              <a:gd name="connsiteY1164" fmla="*/ 252652 h 5555795"/>
              <a:gd name="connsiteX1165" fmla="*/ 1953634 w 3643295"/>
              <a:gd name="connsiteY1165" fmla="*/ 478387 h 5555795"/>
              <a:gd name="connsiteX1166" fmla="*/ 1976311 w 3643295"/>
              <a:gd name="connsiteY1166" fmla="*/ 537482 h 5555795"/>
              <a:gd name="connsiteX1167" fmla="*/ 1971098 w 3643295"/>
              <a:gd name="connsiteY1167" fmla="*/ 560153 h 5555795"/>
              <a:gd name="connsiteX1168" fmla="*/ 1976889 w 3643295"/>
              <a:gd name="connsiteY1168" fmla="*/ 600241 h 5555795"/>
              <a:gd name="connsiteX1169" fmla="*/ 1974959 w 3643295"/>
              <a:gd name="connsiteY1169" fmla="*/ 635835 h 5555795"/>
              <a:gd name="connsiteX1170" fmla="*/ 1971581 w 3643295"/>
              <a:gd name="connsiteY1170" fmla="*/ 661409 h 5555795"/>
              <a:gd name="connsiteX1171" fmla="*/ 1984802 w 3643295"/>
              <a:gd name="connsiteY1171" fmla="*/ 674609 h 5555795"/>
              <a:gd name="connsiteX1172" fmla="*/ 2005164 w 3643295"/>
              <a:gd name="connsiteY1172" fmla="*/ 776419 h 5555795"/>
              <a:gd name="connsiteX1173" fmla="*/ 1994451 w 3643295"/>
              <a:gd name="connsiteY1173" fmla="*/ 790379 h 5555795"/>
              <a:gd name="connsiteX1174" fmla="*/ 1991461 w 3643295"/>
              <a:gd name="connsiteY1174" fmla="*/ 808835 h 5555795"/>
              <a:gd name="connsiteX1175" fmla="*/ 1994097 w 3643295"/>
              <a:gd name="connsiteY1175" fmla="*/ 815251 h 5555795"/>
              <a:gd name="connsiteX1176" fmla="*/ 1997291 w 3643295"/>
              <a:gd name="connsiteY1176" fmla="*/ 819434 h 5555795"/>
              <a:gd name="connsiteX1177" fmla="*/ 1996450 w 3643295"/>
              <a:gd name="connsiteY1177" fmla="*/ 820978 h 5555795"/>
              <a:gd name="connsiteX1178" fmla="*/ 1998154 w 3643295"/>
              <a:gd name="connsiteY1178" fmla="*/ 825127 h 5555795"/>
              <a:gd name="connsiteX1179" fmla="*/ 2005239 w 3643295"/>
              <a:gd name="connsiteY1179" fmla="*/ 821025 h 5555795"/>
              <a:gd name="connsiteX1180" fmla="*/ 2016250 w 3643295"/>
              <a:gd name="connsiteY1180" fmla="*/ 810522 h 5555795"/>
              <a:gd name="connsiteX1181" fmla="*/ 2017003 w 3643295"/>
              <a:gd name="connsiteY1181" fmla="*/ 783254 h 5555795"/>
              <a:gd name="connsiteX1182" fmla="*/ 2043377 w 3643295"/>
              <a:gd name="connsiteY1182" fmla="*/ 769361 h 5555795"/>
              <a:gd name="connsiteX1183" fmla="*/ 2055765 w 3643295"/>
              <a:gd name="connsiteY1183" fmla="*/ 772509 h 5555795"/>
              <a:gd name="connsiteX1184" fmla="*/ 2037695 w 3643295"/>
              <a:gd name="connsiteY1184" fmla="*/ 805675 h 5555795"/>
              <a:gd name="connsiteX1185" fmla="*/ 2069109 w 3643295"/>
              <a:gd name="connsiteY1185" fmla="*/ 825670 h 5555795"/>
              <a:gd name="connsiteX1186" fmla="*/ 2075672 w 3643295"/>
              <a:gd name="connsiteY1186" fmla="*/ 831362 h 5555795"/>
              <a:gd name="connsiteX1187" fmla="*/ 2069566 w 3643295"/>
              <a:gd name="connsiteY1187" fmla="*/ 810007 h 5555795"/>
              <a:gd name="connsiteX1188" fmla="*/ 2067084 w 3643295"/>
              <a:gd name="connsiteY1188" fmla="*/ 767521 h 5555795"/>
              <a:gd name="connsiteX1189" fmla="*/ 2066962 w 3643295"/>
              <a:gd name="connsiteY1189" fmla="*/ 737133 h 5555795"/>
              <a:gd name="connsiteX1190" fmla="*/ 2062548 w 3643295"/>
              <a:gd name="connsiteY1190" fmla="*/ 712014 h 5555795"/>
              <a:gd name="connsiteX1191" fmla="*/ 2055605 w 3643295"/>
              <a:gd name="connsiteY1191" fmla="*/ 517683 h 5555795"/>
              <a:gd name="connsiteX1192" fmla="*/ 2061573 w 3643295"/>
              <a:gd name="connsiteY1192" fmla="*/ 468916 h 5555795"/>
              <a:gd name="connsiteX1193" fmla="*/ 2057156 w 3643295"/>
              <a:gd name="connsiteY1193" fmla="*/ 443799 h 5555795"/>
              <a:gd name="connsiteX1194" fmla="*/ 2056456 w 3643295"/>
              <a:gd name="connsiteY1194" fmla="*/ 422847 h 5555795"/>
              <a:gd name="connsiteX1195" fmla="*/ 2071039 w 3643295"/>
              <a:gd name="connsiteY1195" fmla="*/ 408009 h 5555795"/>
              <a:gd name="connsiteX1196" fmla="*/ 2077339 w 3643295"/>
              <a:gd name="connsiteY1196" fmla="*/ 405936 h 5555795"/>
              <a:gd name="connsiteX1197" fmla="*/ 2092498 w 3643295"/>
              <a:gd name="connsiteY1197" fmla="*/ 498567 h 5555795"/>
              <a:gd name="connsiteX1198" fmla="*/ 2095574 w 3643295"/>
              <a:gd name="connsiteY1198" fmla="*/ 496974 h 5555795"/>
              <a:gd name="connsiteX1199" fmla="*/ 2113502 w 3643295"/>
              <a:gd name="connsiteY1199" fmla="*/ 512043 h 5555795"/>
              <a:gd name="connsiteX1200" fmla="*/ 2154659 w 3643295"/>
              <a:gd name="connsiteY1200" fmla="*/ 633837 h 5555795"/>
              <a:gd name="connsiteX1201" fmla="*/ 2154720 w 3643295"/>
              <a:gd name="connsiteY1201" fmla="*/ 649031 h 5555795"/>
              <a:gd name="connsiteX1202" fmla="*/ 2165221 w 3643295"/>
              <a:gd name="connsiteY1202" fmla="*/ 655769 h 5555795"/>
              <a:gd name="connsiteX1203" fmla="*/ 2173351 w 3643295"/>
              <a:gd name="connsiteY1203" fmla="*/ 685054 h 5555795"/>
              <a:gd name="connsiteX1204" fmla="*/ 2180655 w 3643295"/>
              <a:gd name="connsiteY1204" fmla="*/ 662997 h 5555795"/>
              <a:gd name="connsiteX1205" fmla="*/ 2172587 w 3643295"/>
              <a:gd name="connsiteY1205" fmla="*/ 648907 h 5555795"/>
              <a:gd name="connsiteX1206" fmla="*/ 2174324 w 3643295"/>
              <a:gd name="connsiteY1206" fmla="*/ 620602 h 5555795"/>
              <a:gd name="connsiteX1207" fmla="*/ 2165495 w 3643295"/>
              <a:gd name="connsiteY1207" fmla="*/ 570366 h 5555795"/>
              <a:gd name="connsiteX1208" fmla="*/ 2174657 w 3643295"/>
              <a:gd name="connsiteY1208" fmla="*/ 550394 h 5555795"/>
              <a:gd name="connsiteX1209" fmla="*/ 2167807 w 3643295"/>
              <a:gd name="connsiteY1209" fmla="*/ 532627 h 5555795"/>
              <a:gd name="connsiteX1210" fmla="*/ 2165252 w 3643295"/>
              <a:gd name="connsiteY1210" fmla="*/ 509591 h 5555795"/>
              <a:gd name="connsiteX1211" fmla="*/ 2152130 w 3643295"/>
              <a:gd name="connsiteY1211" fmla="*/ 464625 h 5555795"/>
              <a:gd name="connsiteX1212" fmla="*/ 2171671 w 3643295"/>
              <a:gd name="connsiteY1212" fmla="*/ 421003 h 5555795"/>
              <a:gd name="connsiteX1213" fmla="*/ 2190240 w 3643295"/>
              <a:gd name="connsiteY1213" fmla="*/ 441832 h 5555795"/>
              <a:gd name="connsiteX1214" fmla="*/ 2209448 w 3643295"/>
              <a:gd name="connsiteY1214" fmla="*/ 468419 h 5555795"/>
              <a:gd name="connsiteX1215" fmla="*/ 2231274 w 3643295"/>
              <a:gd name="connsiteY1215" fmla="*/ 533238 h 5555795"/>
              <a:gd name="connsiteX1216" fmla="*/ 2241961 w 3643295"/>
              <a:gd name="connsiteY1216" fmla="*/ 585556 h 5555795"/>
              <a:gd name="connsiteX1217" fmla="*/ 2268596 w 3643295"/>
              <a:gd name="connsiteY1217" fmla="*/ 620477 h 5555795"/>
              <a:gd name="connsiteX1218" fmla="*/ 2276268 w 3643295"/>
              <a:gd name="connsiteY1218" fmla="*/ 689583 h 5555795"/>
              <a:gd name="connsiteX1219" fmla="*/ 2300344 w 3643295"/>
              <a:gd name="connsiteY1219" fmla="*/ 701467 h 5555795"/>
              <a:gd name="connsiteX1220" fmla="*/ 2288110 w 3643295"/>
              <a:gd name="connsiteY1220" fmla="*/ 723033 h 5555795"/>
              <a:gd name="connsiteX1221" fmla="*/ 2308534 w 3643295"/>
              <a:gd name="connsiteY1221" fmla="*/ 745944 h 5555795"/>
              <a:gd name="connsiteX1222" fmla="*/ 2308656 w 3643295"/>
              <a:gd name="connsiteY1222" fmla="*/ 776332 h 5555795"/>
              <a:gd name="connsiteX1223" fmla="*/ 2326586 w 3643295"/>
              <a:gd name="connsiteY1223" fmla="*/ 791401 h 5555795"/>
              <a:gd name="connsiteX1224" fmla="*/ 2335808 w 3643295"/>
              <a:gd name="connsiteY1224" fmla="*/ 786622 h 5555795"/>
              <a:gd name="connsiteX1225" fmla="*/ 2338121 w 3643295"/>
              <a:gd name="connsiteY1225" fmla="*/ 748885 h 5555795"/>
              <a:gd name="connsiteX1226" fmla="*/ 2310269 w 3643295"/>
              <a:gd name="connsiteY1226" fmla="*/ 717640 h 5555795"/>
              <a:gd name="connsiteX1227" fmla="*/ 2313344 w 3643295"/>
              <a:gd name="connsiteY1227" fmla="*/ 716047 h 5555795"/>
              <a:gd name="connsiteX1228" fmla="*/ 2300344 w 3643295"/>
              <a:gd name="connsiteY1228" fmla="*/ 701467 h 5555795"/>
              <a:gd name="connsiteX1229" fmla="*/ 2310603 w 3643295"/>
              <a:gd name="connsiteY1229" fmla="*/ 647430 h 5555795"/>
              <a:gd name="connsiteX1230" fmla="*/ 2301837 w 3643295"/>
              <a:gd name="connsiteY1230" fmla="*/ 612389 h 5555795"/>
              <a:gd name="connsiteX1231" fmla="*/ 2279948 w 3643295"/>
              <a:gd name="connsiteY1231" fmla="*/ 532377 h 5555795"/>
              <a:gd name="connsiteX1232" fmla="*/ 2297177 w 3643295"/>
              <a:gd name="connsiteY1232" fmla="*/ 526496 h 5555795"/>
              <a:gd name="connsiteX1233" fmla="*/ 2318304 w 3643295"/>
              <a:gd name="connsiteY1233" fmla="*/ 570359 h 5555795"/>
              <a:gd name="connsiteX1234" fmla="*/ 2348258 w 3643295"/>
              <a:gd name="connsiteY1234" fmla="*/ 664462 h 5555795"/>
              <a:gd name="connsiteX1235" fmla="*/ 2351395 w 3643295"/>
              <a:gd name="connsiteY1235" fmla="*/ 678061 h 5555795"/>
              <a:gd name="connsiteX1236" fmla="*/ 2363753 w 3643295"/>
              <a:gd name="connsiteY1236" fmla="*/ 686883 h 5555795"/>
              <a:gd name="connsiteX1237" fmla="*/ 2363874 w 3643295"/>
              <a:gd name="connsiteY1237" fmla="*/ 717270 h 5555795"/>
              <a:gd name="connsiteX1238" fmla="*/ 2364576 w 3643295"/>
              <a:gd name="connsiteY1238" fmla="*/ 738223 h 5555795"/>
              <a:gd name="connsiteX1239" fmla="*/ 2380068 w 3643295"/>
              <a:gd name="connsiteY1239" fmla="*/ 760644 h 5555795"/>
              <a:gd name="connsiteX1240" fmla="*/ 2465575 w 3643295"/>
              <a:gd name="connsiteY1240" fmla="*/ 725477 h 5555795"/>
              <a:gd name="connsiteX1241" fmla="*/ 2484144 w 3643295"/>
              <a:gd name="connsiteY1241" fmla="*/ 746305 h 5555795"/>
              <a:gd name="connsiteX1242" fmla="*/ 2490355 w 3643295"/>
              <a:gd name="connsiteY1242" fmla="*/ 758313 h 5555795"/>
              <a:gd name="connsiteX1243" fmla="*/ 2495862 w 3643295"/>
              <a:gd name="connsiteY1243" fmla="*/ 749367 h 5555795"/>
              <a:gd name="connsiteX1244" fmla="*/ 2517262 w 3643295"/>
              <a:gd name="connsiteY1244" fmla="*/ 707830 h 5555795"/>
              <a:gd name="connsiteX1245" fmla="*/ 2510414 w 3643295"/>
              <a:gd name="connsiteY1245" fmla="*/ 690063 h 5555795"/>
              <a:gd name="connsiteX1246" fmla="*/ 2507279 w 3643295"/>
              <a:gd name="connsiteY1246" fmla="*/ 676463 h 5555795"/>
              <a:gd name="connsiteX1247" fmla="*/ 2496775 w 3643295"/>
              <a:gd name="connsiteY1247" fmla="*/ 669725 h 5555795"/>
              <a:gd name="connsiteX1248" fmla="*/ 2508828 w 3643295"/>
              <a:gd name="connsiteY1248" fmla="*/ 602577 h 5555795"/>
              <a:gd name="connsiteX1249" fmla="*/ 2517168 w 3643295"/>
              <a:gd name="connsiteY1249" fmla="*/ 531265 h 5555795"/>
              <a:gd name="connsiteX1250" fmla="*/ 2504811 w 3643295"/>
              <a:gd name="connsiteY1250" fmla="*/ 522444 h 5555795"/>
              <a:gd name="connsiteX1251" fmla="*/ 2502253 w 3643295"/>
              <a:gd name="connsiteY1251" fmla="*/ 499407 h 5555795"/>
              <a:gd name="connsiteX1252" fmla="*/ 2516985 w 3643295"/>
              <a:gd name="connsiteY1252" fmla="*/ 485683 h 5555795"/>
              <a:gd name="connsiteX1253" fmla="*/ 2542340 w 3643295"/>
              <a:gd name="connsiteY1253" fmla="*/ 509086 h 5555795"/>
              <a:gd name="connsiteX1254" fmla="*/ 2553666 w 3643295"/>
              <a:gd name="connsiteY1254" fmla="*/ 567163 h 5555795"/>
              <a:gd name="connsiteX1255" fmla="*/ 2570624 w 3643295"/>
              <a:gd name="connsiteY1255" fmla="*/ 646684 h 5555795"/>
              <a:gd name="connsiteX1256" fmla="*/ 2578691 w 3643295"/>
              <a:gd name="connsiteY1256" fmla="*/ 660775 h 5555795"/>
              <a:gd name="connsiteX1257" fmla="*/ 2621914 w 3643295"/>
              <a:gd name="connsiteY1257" fmla="*/ 684054 h 5555795"/>
              <a:gd name="connsiteX1258" fmla="*/ 2648856 w 3643295"/>
              <a:gd name="connsiteY1258" fmla="*/ 794941 h 5555795"/>
              <a:gd name="connsiteX1259" fmla="*/ 2637257 w 3643295"/>
              <a:gd name="connsiteY1259" fmla="*/ 822268 h 5555795"/>
              <a:gd name="connsiteX1260" fmla="*/ 2644231 w 3643295"/>
              <a:gd name="connsiteY1260" fmla="*/ 870421 h 5555795"/>
              <a:gd name="connsiteX1261" fmla="*/ 2652875 w 3643295"/>
              <a:gd name="connsiteY1261" fmla="*/ 875077 h 5555795"/>
              <a:gd name="connsiteX1262" fmla="*/ 2667425 w 3643295"/>
              <a:gd name="connsiteY1262" fmla="*/ 815772 h 5555795"/>
              <a:gd name="connsiteX1263" fmla="*/ 2684493 w 3643295"/>
              <a:gd name="connsiteY1263" fmla="*/ 801090 h 5555795"/>
              <a:gd name="connsiteX1264" fmla="*/ 2684431 w 3643295"/>
              <a:gd name="connsiteY1264" fmla="*/ 800599 h 5555795"/>
              <a:gd name="connsiteX1265" fmla="*/ 2658140 w 3643295"/>
              <a:gd name="connsiteY1265" fmla="*/ 805357 h 5555795"/>
              <a:gd name="connsiteX1266" fmla="*/ 2663649 w 3643295"/>
              <a:gd name="connsiteY1266" fmla="*/ 796412 h 5555795"/>
              <a:gd name="connsiteX1267" fmla="*/ 2674635 w 3643295"/>
              <a:gd name="connsiteY1267" fmla="*/ 789198 h 5555795"/>
              <a:gd name="connsiteX1268" fmla="*/ 2683044 w 3643295"/>
              <a:gd name="connsiteY1268" fmla="*/ 789332 h 5555795"/>
              <a:gd name="connsiteX1269" fmla="*/ 2682139 w 3643295"/>
              <a:gd name="connsiteY1269" fmla="*/ 781978 h 5555795"/>
              <a:gd name="connsiteX1270" fmla="*/ 2680482 w 3643295"/>
              <a:gd name="connsiteY1270" fmla="*/ 763437 h 5555795"/>
              <a:gd name="connsiteX1271" fmla="*/ 2683549 w 3643295"/>
              <a:gd name="connsiteY1271" fmla="*/ 754681 h 5555795"/>
              <a:gd name="connsiteX1272" fmla="*/ 2683271 w 3643295"/>
              <a:gd name="connsiteY1272" fmla="*/ 753510 h 5555795"/>
              <a:gd name="connsiteX1273" fmla="*/ 2675124 w 3643295"/>
              <a:gd name="connsiteY1273" fmla="*/ 738700 h 5555795"/>
              <a:gd name="connsiteX1274" fmla="*/ 2641245 w 3643295"/>
              <a:gd name="connsiteY1274" fmla="*/ 741029 h 5555795"/>
              <a:gd name="connsiteX1275" fmla="*/ 2639905 w 3643295"/>
              <a:gd name="connsiteY1275" fmla="*/ 714318 h 5555795"/>
              <a:gd name="connsiteX1276" fmla="*/ 2674364 w 3643295"/>
              <a:gd name="connsiteY1276" fmla="*/ 702553 h 5555795"/>
              <a:gd name="connsiteX1277" fmla="*/ 2675705 w 3643295"/>
              <a:gd name="connsiteY1277" fmla="*/ 729266 h 5555795"/>
              <a:gd name="connsiteX1278" fmla="*/ 2681459 w 3643295"/>
              <a:gd name="connsiteY1278" fmla="*/ 729226 h 5555795"/>
              <a:gd name="connsiteX1279" fmla="*/ 2686315 w 3643295"/>
              <a:gd name="connsiteY1279" fmla="*/ 713557 h 5555795"/>
              <a:gd name="connsiteX1280" fmla="*/ 2693209 w 3643295"/>
              <a:gd name="connsiteY1280" fmla="*/ 691308 h 5555795"/>
              <a:gd name="connsiteX1281" fmla="*/ 2693442 w 3643295"/>
              <a:gd name="connsiteY1281" fmla="*/ 524608 h 5555795"/>
              <a:gd name="connsiteX1282" fmla="*/ 2695708 w 3643295"/>
              <a:gd name="connsiteY1282" fmla="*/ 494866 h 5555795"/>
              <a:gd name="connsiteX1283" fmla="*/ 2694349 w 3643295"/>
              <a:gd name="connsiteY1283" fmla="*/ 471781 h 5555795"/>
              <a:gd name="connsiteX1284" fmla="*/ 2696051 w 3643295"/>
              <a:gd name="connsiteY1284" fmla="*/ 449473 h 5555795"/>
              <a:gd name="connsiteX1285" fmla="*/ 2698959 w 3643295"/>
              <a:gd name="connsiteY1285" fmla="*/ 424946 h 5555795"/>
              <a:gd name="connsiteX1286" fmla="*/ 2709350 w 3643295"/>
              <a:gd name="connsiteY1286" fmla="*/ 425060 h 5555795"/>
              <a:gd name="connsiteX1287" fmla="*/ 2713695 w 3643295"/>
              <a:gd name="connsiteY1287" fmla="*/ 436270 h 5555795"/>
              <a:gd name="connsiteX1288" fmla="*/ 2717623 w 3643295"/>
              <a:gd name="connsiteY1288" fmla="*/ 480222 h 5555795"/>
              <a:gd name="connsiteX1289" fmla="*/ 2715923 w 3643295"/>
              <a:gd name="connsiteY1289" fmla="*/ 502529 h 5555795"/>
              <a:gd name="connsiteX1290" fmla="*/ 2739503 w 3643295"/>
              <a:gd name="connsiteY1290" fmla="*/ 561578 h 5555795"/>
              <a:gd name="connsiteX1291" fmla="*/ 2750762 w 3643295"/>
              <a:gd name="connsiteY1291" fmla="*/ 604866 h 5555795"/>
              <a:gd name="connsiteX1292" fmla="*/ 2759376 w 3643295"/>
              <a:gd name="connsiteY1292" fmla="*/ 614634 h 5555795"/>
              <a:gd name="connsiteX1293" fmla="*/ 2749702 w 3643295"/>
              <a:gd name="connsiteY1293" fmla="*/ 632390 h 5555795"/>
              <a:gd name="connsiteX1294" fmla="*/ 2749852 w 3643295"/>
              <a:gd name="connsiteY1294" fmla="*/ 657693 h 5555795"/>
              <a:gd name="connsiteX1295" fmla="*/ 2766440 w 3643295"/>
              <a:gd name="connsiteY1295" fmla="*/ 672016 h 5555795"/>
              <a:gd name="connsiteX1296" fmla="*/ 2765382 w 3643295"/>
              <a:gd name="connsiteY1296" fmla="*/ 699539 h 5555795"/>
              <a:gd name="connsiteX1297" fmla="*/ 2787030 w 3643295"/>
              <a:gd name="connsiteY1297" fmla="*/ 742940 h 5555795"/>
              <a:gd name="connsiteX1298" fmla="*/ 2783402 w 3643295"/>
              <a:gd name="connsiteY1298" fmla="*/ 749599 h 5555795"/>
              <a:gd name="connsiteX1299" fmla="*/ 2801052 w 3643295"/>
              <a:gd name="connsiteY1299" fmla="*/ 736395 h 5555795"/>
              <a:gd name="connsiteX1300" fmla="*/ 2801542 w 3643295"/>
              <a:gd name="connsiteY1300" fmla="*/ 716307 h 5555795"/>
              <a:gd name="connsiteX1301" fmla="*/ 2821040 w 3643295"/>
              <a:gd name="connsiteY1301" fmla="*/ 706102 h 5555795"/>
              <a:gd name="connsiteX1302" fmla="*/ 2830220 w 3643295"/>
              <a:gd name="connsiteY1302" fmla="*/ 708434 h 5555795"/>
              <a:gd name="connsiteX1303" fmla="*/ 2816920 w 3643295"/>
              <a:gd name="connsiteY1303" fmla="*/ 732849 h 5555795"/>
              <a:gd name="connsiteX1304" fmla="*/ 2863547 w 3643295"/>
              <a:gd name="connsiteY1304" fmla="*/ 762383 h 5555795"/>
              <a:gd name="connsiteX1305" fmla="*/ 2889200 w 3643295"/>
              <a:gd name="connsiteY1305" fmla="*/ 862387 h 5555795"/>
              <a:gd name="connsiteX1306" fmla="*/ 2875381 w 3643295"/>
              <a:gd name="connsiteY1306" fmla="*/ 887752 h 5555795"/>
              <a:gd name="connsiteX1307" fmla="*/ 2879111 w 3643295"/>
              <a:gd name="connsiteY1307" fmla="*/ 899468 h 5555795"/>
              <a:gd name="connsiteX1308" fmla="*/ 2886816 w 3643295"/>
              <a:gd name="connsiteY1308" fmla="*/ 910734 h 5555795"/>
              <a:gd name="connsiteX1309" fmla="*/ 2885953 w 3643295"/>
              <a:gd name="connsiteY1309" fmla="*/ 932305 h 5555795"/>
              <a:gd name="connsiteX1310" fmla="*/ 2894794 w 3643295"/>
              <a:gd name="connsiteY1310" fmla="*/ 980031 h 5555795"/>
              <a:gd name="connsiteX1311" fmla="*/ 2917917 w 3643295"/>
              <a:gd name="connsiteY1311" fmla="*/ 963168 h 5555795"/>
              <a:gd name="connsiteX1312" fmla="*/ 2915348 w 3643295"/>
              <a:gd name="connsiteY1312" fmla="*/ 942303 h 5555795"/>
              <a:gd name="connsiteX1313" fmla="*/ 2923094 w 3643295"/>
              <a:gd name="connsiteY1313" fmla="*/ 908898 h 5555795"/>
              <a:gd name="connsiteX1314" fmla="*/ 2949694 w 3643295"/>
              <a:gd name="connsiteY1314" fmla="*/ 860070 h 5555795"/>
              <a:gd name="connsiteX1315" fmla="*/ 2950187 w 3643295"/>
              <a:gd name="connsiteY1315" fmla="*/ 839983 h 5555795"/>
              <a:gd name="connsiteX1316" fmla="*/ 2938436 w 3643295"/>
              <a:gd name="connsiteY1316" fmla="*/ 816785 h 5555795"/>
              <a:gd name="connsiteX1317" fmla="*/ 2949320 w 3643295"/>
              <a:gd name="connsiteY1317" fmla="*/ 796811 h 5555795"/>
              <a:gd name="connsiteX1318" fmla="*/ 2933940 w 3643295"/>
              <a:gd name="connsiteY1318" fmla="*/ 780270 h 5555795"/>
              <a:gd name="connsiteX1319" fmla="*/ 2946032 w 3643295"/>
              <a:gd name="connsiteY1319" fmla="*/ 758076 h 5555795"/>
              <a:gd name="connsiteX1320" fmla="*/ 2939836 w 3643295"/>
              <a:gd name="connsiteY1320" fmla="*/ 743869 h 5555795"/>
              <a:gd name="connsiteX1321" fmla="*/ 2952078 w 3643295"/>
              <a:gd name="connsiteY1321" fmla="*/ 746977 h 5555795"/>
              <a:gd name="connsiteX1322" fmla="*/ 2951928 w 3643295"/>
              <a:gd name="connsiteY1322" fmla="*/ 721676 h 5555795"/>
              <a:gd name="connsiteX1323" fmla="*/ 2935340 w 3643295"/>
              <a:gd name="connsiteY1323" fmla="*/ 707353 h 5555795"/>
              <a:gd name="connsiteX1324" fmla="*/ 2929144 w 3643295"/>
              <a:gd name="connsiteY1324" fmla="*/ 693147 h 5555795"/>
              <a:gd name="connsiteX1325" fmla="*/ 2936172 w 3643295"/>
              <a:gd name="connsiteY1325" fmla="*/ 641873 h 5555795"/>
              <a:gd name="connsiteX1326" fmla="*/ 2964284 w 3643295"/>
              <a:gd name="connsiteY1326" fmla="*/ 641436 h 5555795"/>
              <a:gd name="connsiteX1327" fmla="*/ 2971765 w 3643295"/>
              <a:gd name="connsiteY1327" fmla="*/ 666076 h 5555795"/>
              <a:gd name="connsiteX1328" fmla="*/ 2987144 w 3643295"/>
              <a:gd name="connsiteY1328" fmla="*/ 682617 h 5555795"/>
              <a:gd name="connsiteX1329" fmla="*/ 2986087 w 3643295"/>
              <a:gd name="connsiteY1329" fmla="*/ 710141 h 5555795"/>
              <a:gd name="connsiteX1330" fmla="*/ 2976415 w 3643295"/>
              <a:gd name="connsiteY1330" fmla="*/ 727897 h 5555795"/>
              <a:gd name="connsiteX1331" fmla="*/ 2977849 w 3643295"/>
              <a:gd name="connsiteY1331" fmla="*/ 763634 h 5555795"/>
              <a:gd name="connsiteX1332" fmla="*/ 2984686 w 3643295"/>
              <a:gd name="connsiteY1332" fmla="*/ 783058 h 5555795"/>
              <a:gd name="connsiteX1333" fmla="*/ 2976297 w 3643295"/>
              <a:gd name="connsiteY1333" fmla="*/ 811245 h 5555795"/>
              <a:gd name="connsiteX1334" fmla="*/ 2987975 w 3643295"/>
              <a:gd name="connsiteY1334" fmla="*/ 821792 h 5555795"/>
              <a:gd name="connsiteX1335" fmla="*/ 2999989 w 3643295"/>
              <a:gd name="connsiteY1335" fmla="*/ 786946 h 5555795"/>
              <a:gd name="connsiteX1336" fmla="*/ 3027534 w 3643295"/>
              <a:gd name="connsiteY1336" fmla="*/ 793945 h 5555795"/>
              <a:gd name="connsiteX1337" fmla="*/ 3019639 w 3643295"/>
              <a:gd name="connsiteY1337" fmla="*/ 802046 h 5555795"/>
              <a:gd name="connsiteX1338" fmla="*/ 3030106 w 3643295"/>
              <a:gd name="connsiteY1338" fmla="*/ 814811 h 5555795"/>
              <a:gd name="connsiteX1339" fmla="*/ 3047334 w 3643295"/>
              <a:gd name="connsiteY1339" fmla="*/ 834349 h 5555795"/>
              <a:gd name="connsiteX1340" fmla="*/ 3046842 w 3643295"/>
              <a:gd name="connsiteY1340" fmla="*/ 854437 h 5555795"/>
              <a:gd name="connsiteX1341" fmla="*/ 3076240 w 3643295"/>
              <a:gd name="connsiteY1341" fmla="*/ 864434 h 5555795"/>
              <a:gd name="connsiteX1342" fmla="*/ 3086062 w 3643295"/>
              <a:gd name="connsiteY1342" fmla="*/ 871984 h 5555795"/>
              <a:gd name="connsiteX1343" fmla="*/ 3087991 w 3643295"/>
              <a:gd name="connsiteY1343" fmla="*/ 887632 h 5555795"/>
              <a:gd name="connsiteX1344" fmla="*/ 3090483 w 3643295"/>
              <a:gd name="connsiteY1344" fmla="*/ 895846 h 5555795"/>
              <a:gd name="connsiteX1345" fmla="*/ 3094262 w 3643295"/>
              <a:gd name="connsiteY1345" fmla="*/ 914494 h 5555795"/>
              <a:gd name="connsiteX1346" fmla="*/ 3099741 w 3643295"/>
              <a:gd name="connsiteY1346" fmla="*/ 910831 h 5555795"/>
              <a:gd name="connsiteX1347" fmla="*/ 3107335 w 3643295"/>
              <a:gd name="connsiteY1347" fmla="*/ 852121 h 5555795"/>
              <a:gd name="connsiteX1348" fmla="*/ 3120146 w 3643295"/>
              <a:gd name="connsiteY1348" fmla="*/ 847797 h 5555795"/>
              <a:gd name="connsiteX1349" fmla="*/ 3142063 w 3643295"/>
              <a:gd name="connsiteY1349" fmla="*/ 833154 h 5555795"/>
              <a:gd name="connsiteX1350" fmla="*/ 3156231 w 3643295"/>
              <a:gd name="connsiteY1350" fmla="*/ 851914 h 5555795"/>
              <a:gd name="connsiteX1351" fmla="*/ 3153964 w 3643295"/>
              <a:gd name="connsiteY1351" fmla="*/ 881657 h 5555795"/>
              <a:gd name="connsiteX1352" fmla="*/ 3166207 w 3643295"/>
              <a:gd name="connsiteY1352" fmla="*/ 884767 h 5555795"/>
              <a:gd name="connsiteX1353" fmla="*/ 3179242 w 3643295"/>
              <a:gd name="connsiteY1353" fmla="*/ 918399 h 5555795"/>
              <a:gd name="connsiteX1354" fmla="*/ 3203310 w 3643295"/>
              <a:gd name="connsiteY1354" fmla="*/ 957361 h 5555795"/>
              <a:gd name="connsiteX1355" fmla="*/ 3207883 w 3643295"/>
              <a:gd name="connsiteY1355" fmla="*/ 1006528 h 5555795"/>
              <a:gd name="connsiteX1356" fmla="*/ 3233198 w 3643295"/>
              <a:gd name="connsiteY1356" fmla="*/ 947269 h 5555795"/>
              <a:gd name="connsiteX1357" fmla="*/ 3254622 w 3643295"/>
              <a:gd name="connsiteY1357" fmla="*/ 952714 h 5555795"/>
              <a:gd name="connsiteX1358" fmla="*/ 3281034 w 3643295"/>
              <a:gd name="connsiteY1358" fmla="*/ 974585 h 5555795"/>
              <a:gd name="connsiteX1359" fmla="*/ 3263955 w 3643295"/>
              <a:gd name="connsiteY1359" fmla="*/ 980350 h 5555795"/>
              <a:gd name="connsiteX1360" fmla="*/ 3273779 w 3643295"/>
              <a:gd name="connsiteY1360" fmla="*/ 987901 h 5555795"/>
              <a:gd name="connsiteX1361" fmla="*/ 3271021 w 3643295"/>
              <a:gd name="connsiteY1361" fmla="*/ 1037730 h 5555795"/>
              <a:gd name="connsiteX1362" fmla="*/ 3293879 w 3643295"/>
              <a:gd name="connsiteY1362" fmla="*/ 1078914 h 5555795"/>
              <a:gd name="connsiteX1363" fmla="*/ 3288060 w 3643295"/>
              <a:gd name="connsiteY1363" fmla="*/ 1127967 h 5555795"/>
              <a:gd name="connsiteX1364" fmla="*/ 3300678 w 3643295"/>
              <a:gd name="connsiteY1364" fmla="*/ 1194338 h 5555795"/>
              <a:gd name="connsiteX1365" fmla="*/ 3284468 w 3643295"/>
              <a:gd name="connsiteY1365" fmla="*/ 1243279 h 5555795"/>
              <a:gd name="connsiteX1366" fmla="*/ 3293726 w 3643295"/>
              <a:gd name="connsiteY1366" fmla="*/ 1258265 h 5555795"/>
              <a:gd name="connsiteX1367" fmla="*/ 3312013 w 3643295"/>
              <a:gd name="connsiteY1367" fmla="*/ 1250279 h 5555795"/>
              <a:gd name="connsiteX1368" fmla="*/ 3319913 w 3643295"/>
              <a:gd name="connsiteY1368" fmla="*/ 1242180 h 5555795"/>
              <a:gd name="connsiteX1369" fmla="*/ 3322106 w 3643295"/>
              <a:gd name="connsiteY1369" fmla="*/ 1199782 h 5555795"/>
              <a:gd name="connsiteX1370" fmla="*/ 3306159 w 3643295"/>
              <a:gd name="connsiteY1370" fmla="*/ 1190677 h 5555795"/>
              <a:gd name="connsiteX1371" fmla="*/ 3318967 w 3643295"/>
              <a:gd name="connsiteY1371" fmla="*/ 1186354 h 5555795"/>
              <a:gd name="connsiteX1372" fmla="*/ 3320669 w 3643295"/>
              <a:gd name="connsiteY1372" fmla="*/ 1164044 h 5555795"/>
              <a:gd name="connsiteX1373" fmla="*/ 3344436 w 3643295"/>
              <a:gd name="connsiteY1373" fmla="*/ 1152399 h 5555795"/>
              <a:gd name="connsiteX1374" fmla="*/ 3335556 w 3643295"/>
              <a:gd name="connsiteY1374" fmla="*/ 1200674 h 5555795"/>
              <a:gd name="connsiteX1375" fmla="*/ 3359398 w 3643295"/>
              <a:gd name="connsiteY1375" fmla="*/ 1201680 h 5555795"/>
              <a:gd name="connsiteX1376" fmla="*/ 3334497 w 3643295"/>
              <a:gd name="connsiteY1376" fmla="*/ 1228198 h 5555795"/>
              <a:gd name="connsiteX1377" fmla="*/ 3334874 w 3643295"/>
              <a:gd name="connsiteY1377" fmla="*/ 1291458 h 5555795"/>
              <a:gd name="connsiteX1378" fmla="*/ 3289039 w 3643295"/>
              <a:gd name="connsiteY1378" fmla="*/ 1292447 h 5555795"/>
              <a:gd name="connsiteX1379" fmla="*/ 3273738 w 3643295"/>
              <a:gd name="connsiteY1379" fmla="*/ 1288559 h 5555795"/>
              <a:gd name="connsiteX1380" fmla="*/ 3264028 w 3643295"/>
              <a:gd name="connsiteY1380" fmla="*/ 1197659 h 5555795"/>
              <a:gd name="connsiteX1381" fmla="*/ 3264594 w 3643295"/>
              <a:gd name="connsiteY1381" fmla="*/ 1190223 h 5555795"/>
              <a:gd name="connsiteX1382" fmla="*/ 3245740 w 3643295"/>
              <a:gd name="connsiteY1382" fmla="*/ 1205645 h 5555795"/>
              <a:gd name="connsiteX1383" fmla="*/ 3253938 w 3643295"/>
              <a:gd name="connsiteY1383" fmla="*/ 1248155 h 5555795"/>
              <a:gd name="connsiteX1384" fmla="*/ 3272678 w 3643295"/>
              <a:gd name="connsiteY1384" fmla="*/ 1316081 h 5555795"/>
              <a:gd name="connsiteX1385" fmla="*/ 3271128 w 3643295"/>
              <a:gd name="connsiteY1385" fmla="*/ 1363693 h 5555795"/>
              <a:gd name="connsiteX1386" fmla="*/ 3296179 w 3643295"/>
              <a:gd name="connsiteY1386" fmla="*/ 1362479 h 5555795"/>
              <a:gd name="connsiteX1387" fmla="*/ 3292402 w 3643295"/>
              <a:gd name="connsiteY1387" fmla="*/ 1343833 h 5555795"/>
              <a:gd name="connsiteX1388" fmla="*/ 3315527 w 3643295"/>
              <a:gd name="connsiteY1388" fmla="*/ 1326970 h 5555795"/>
              <a:gd name="connsiteX1389" fmla="*/ 3323990 w 3643295"/>
              <a:gd name="connsiteY1389" fmla="*/ 1311433 h 5555795"/>
              <a:gd name="connsiteX1390" fmla="*/ 3329471 w 3643295"/>
              <a:gd name="connsiteY1390" fmla="*/ 1307772 h 5555795"/>
              <a:gd name="connsiteX1391" fmla="*/ 3332114 w 3643295"/>
              <a:gd name="connsiteY1391" fmla="*/ 1341291 h 5555795"/>
              <a:gd name="connsiteX1392" fmla="*/ 3340086 w 3643295"/>
              <a:gd name="connsiteY1392" fmla="*/ 1345842 h 5555795"/>
              <a:gd name="connsiteX1393" fmla="*/ 3346132 w 3643295"/>
              <a:gd name="connsiteY1393" fmla="*/ 1334746 h 5555795"/>
              <a:gd name="connsiteX1394" fmla="*/ 3370125 w 3643295"/>
              <a:gd name="connsiteY1394" fmla="*/ 1361056 h 5555795"/>
              <a:gd name="connsiteX1395" fmla="*/ 3363514 w 3643295"/>
              <a:gd name="connsiteY1395" fmla="*/ 1379587 h 5555795"/>
              <a:gd name="connsiteX1396" fmla="*/ 3345868 w 3643295"/>
              <a:gd name="connsiteY1396" fmla="*/ 1392792 h 5555795"/>
              <a:gd name="connsiteX1397" fmla="*/ 3347150 w 3643295"/>
              <a:gd name="connsiteY1397" fmla="*/ 1403224 h 5555795"/>
              <a:gd name="connsiteX1398" fmla="*/ 3355767 w 3643295"/>
              <a:gd name="connsiteY1398" fmla="*/ 1412992 h 5555795"/>
              <a:gd name="connsiteX1399" fmla="*/ 3347228 w 3643295"/>
              <a:gd name="connsiteY1399" fmla="*/ 1415876 h 5555795"/>
              <a:gd name="connsiteX1400" fmla="*/ 3348663 w 3643295"/>
              <a:gd name="connsiteY1400" fmla="*/ 1451612 h 5555795"/>
              <a:gd name="connsiteX1401" fmla="*/ 3366385 w 3643295"/>
              <a:gd name="connsiteY1401" fmla="*/ 1451062 h 5555795"/>
              <a:gd name="connsiteX1402" fmla="*/ 3353084 w 3643295"/>
              <a:gd name="connsiteY1402" fmla="*/ 1475476 h 5555795"/>
              <a:gd name="connsiteX1403" fmla="*/ 3362982 w 3643295"/>
              <a:gd name="connsiteY1403" fmla="*/ 1495678 h 5555795"/>
              <a:gd name="connsiteX1404" fmla="*/ 3367971 w 3643295"/>
              <a:gd name="connsiteY1404" fmla="*/ 1512104 h 5555795"/>
              <a:gd name="connsiteX1405" fmla="*/ 3368121 w 3643295"/>
              <a:gd name="connsiteY1405" fmla="*/ 1537408 h 5555795"/>
              <a:gd name="connsiteX1406" fmla="*/ 3365060 w 3643295"/>
              <a:gd name="connsiteY1406" fmla="*/ 1536631 h 5555795"/>
              <a:gd name="connsiteX1407" fmla="*/ 3364569 w 3643295"/>
              <a:gd name="connsiteY1407" fmla="*/ 1556721 h 5555795"/>
              <a:gd name="connsiteX1408" fmla="*/ 3364718 w 3643295"/>
              <a:gd name="connsiteY1408" fmla="*/ 1582024 h 5555795"/>
              <a:gd name="connsiteX1409" fmla="*/ 3377981 w 3643295"/>
              <a:gd name="connsiteY1409" fmla="*/ 1653613 h 5555795"/>
              <a:gd name="connsiteX1410" fmla="*/ 3361052 w 3643295"/>
              <a:gd name="connsiteY1410" fmla="*/ 1684683 h 5555795"/>
              <a:gd name="connsiteX1411" fmla="*/ 3375146 w 3643295"/>
              <a:gd name="connsiteY1411" fmla="*/ 1690792 h 5555795"/>
              <a:gd name="connsiteX1412" fmla="*/ 3385689 w 3643295"/>
              <a:gd name="connsiteY1412" fmla="*/ 1716211 h 5555795"/>
              <a:gd name="connsiteX1413" fmla="*/ 3397857 w 3643295"/>
              <a:gd name="connsiteY1413" fmla="*/ 1706668 h 5555795"/>
              <a:gd name="connsiteX1414" fmla="*/ 3402465 w 3643295"/>
              <a:gd name="connsiteY1414" fmla="*/ 1659833 h 5555795"/>
              <a:gd name="connsiteX1415" fmla="*/ 3383460 w 3643295"/>
              <a:gd name="connsiteY1415" fmla="*/ 1649950 h 5555795"/>
              <a:gd name="connsiteX1416" fmla="*/ 3396271 w 3643295"/>
              <a:gd name="connsiteY1416" fmla="*/ 1645626 h 5555795"/>
              <a:gd name="connsiteX1417" fmla="*/ 3399180 w 3643295"/>
              <a:gd name="connsiteY1417" fmla="*/ 1621099 h 5555795"/>
              <a:gd name="connsiteX1418" fmla="*/ 3424155 w 3643295"/>
              <a:gd name="connsiteY1418" fmla="*/ 1607234 h 5555795"/>
              <a:gd name="connsiteX1419" fmla="*/ 3415920 w 3643295"/>
              <a:gd name="connsiteY1419" fmla="*/ 1660726 h 5555795"/>
              <a:gd name="connsiteX1420" fmla="*/ 3442178 w 3643295"/>
              <a:gd name="connsiteY1420" fmla="*/ 1657292 h 5555795"/>
              <a:gd name="connsiteX1421" fmla="*/ 3413649 w 3643295"/>
              <a:gd name="connsiteY1421" fmla="*/ 1690469 h 5555795"/>
              <a:gd name="connsiteX1422" fmla="*/ 3414671 w 3643295"/>
              <a:gd name="connsiteY1422" fmla="*/ 1758946 h 5555795"/>
              <a:gd name="connsiteX1423" fmla="*/ 3384780 w 3643295"/>
              <a:gd name="connsiteY1423" fmla="*/ 1769039 h 5555795"/>
              <a:gd name="connsiteX1424" fmla="*/ 3389126 w 3643295"/>
              <a:gd name="connsiteY1424" fmla="*/ 1780249 h 5555795"/>
              <a:gd name="connsiteX1425" fmla="*/ 3402579 w 3643295"/>
              <a:gd name="connsiteY1425" fmla="*/ 1781140 h 5555795"/>
              <a:gd name="connsiteX1426" fmla="*/ 3409264 w 3643295"/>
              <a:gd name="connsiteY1426" fmla="*/ 1775260 h 5555795"/>
              <a:gd name="connsiteX1427" fmla="*/ 3412551 w 3643295"/>
              <a:gd name="connsiteY1427" fmla="*/ 1813994 h 5555795"/>
              <a:gd name="connsiteX1428" fmla="*/ 3428460 w 3643295"/>
              <a:gd name="connsiteY1428" fmla="*/ 1919101 h 5555795"/>
              <a:gd name="connsiteX1429" fmla="*/ 3398002 w 3643295"/>
              <a:gd name="connsiteY1429" fmla="*/ 1936628 h 5555795"/>
              <a:gd name="connsiteX1430" fmla="*/ 3393809 w 3643295"/>
              <a:gd name="connsiteY1430" fmla="*/ 1950721 h 5555795"/>
              <a:gd name="connsiteX1431" fmla="*/ 3448107 w 3643295"/>
              <a:gd name="connsiteY1431" fmla="*/ 1934200 h 5555795"/>
              <a:gd name="connsiteX1432" fmla="*/ 3434806 w 3643295"/>
              <a:gd name="connsiteY1432" fmla="*/ 1958613 h 5555795"/>
              <a:gd name="connsiteX1433" fmla="*/ 3446557 w 3643295"/>
              <a:gd name="connsiteY1433" fmla="*/ 1981813 h 5555795"/>
              <a:gd name="connsiteX1434" fmla="*/ 3450486 w 3643295"/>
              <a:gd name="connsiteY1434" fmla="*/ 2025763 h 5555795"/>
              <a:gd name="connsiteX1435" fmla="*/ 3426718 w 3643295"/>
              <a:gd name="connsiteY1435" fmla="*/ 2037409 h 5555795"/>
              <a:gd name="connsiteX1436" fmla="*/ 3433483 w 3643295"/>
              <a:gd name="connsiteY1436" fmla="*/ 2044182 h 5555795"/>
              <a:gd name="connsiteX1437" fmla="*/ 3419465 w 3643295"/>
              <a:gd name="connsiteY1437" fmla="*/ 2050726 h 5555795"/>
              <a:gd name="connsiteX1438" fmla="*/ 3410432 w 3643295"/>
              <a:gd name="connsiteY1438" fmla="*/ 2073697 h 5555795"/>
              <a:gd name="connsiteX1439" fmla="*/ 3413153 w 3643295"/>
              <a:gd name="connsiteY1439" fmla="*/ 2119868 h 5555795"/>
              <a:gd name="connsiteX1440" fmla="*/ 3416213 w 3643295"/>
              <a:gd name="connsiteY1440" fmla="*/ 2120645 h 5555795"/>
              <a:gd name="connsiteX1441" fmla="*/ 3421992 w 3643295"/>
              <a:gd name="connsiteY1441" fmla="*/ 2167595 h 5555795"/>
              <a:gd name="connsiteX1442" fmla="*/ 3412961 w 3643295"/>
              <a:gd name="connsiteY1442" fmla="*/ 2190565 h 5555795"/>
              <a:gd name="connsiteX1443" fmla="*/ 3433818 w 3643295"/>
              <a:gd name="connsiteY1443" fmla="*/ 2203443 h 5555795"/>
              <a:gd name="connsiteX1444" fmla="*/ 3456300 w 3643295"/>
              <a:gd name="connsiteY1444" fmla="*/ 2181364 h 5555795"/>
              <a:gd name="connsiteX1445" fmla="*/ 3459439 w 3643295"/>
              <a:gd name="connsiteY1445" fmla="*/ 2194794 h 5555795"/>
              <a:gd name="connsiteX1446" fmla="*/ 3470772 w 3643295"/>
              <a:gd name="connsiteY1446" fmla="*/ 2250732 h 5555795"/>
              <a:gd name="connsiteX1447" fmla="*/ 3469073 w 3643295"/>
              <a:gd name="connsiteY1447" fmla="*/ 2273041 h 5555795"/>
              <a:gd name="connsiteX1448" fmla="*/ 3476855 w 3643295"/>
              <a:gd name="connsiteY1448" fmla="*/ 2348291 h 5555795"/>
              <a:gd name="connsiteX1449" fmla="*/ 3479348 w 3643295"/>
              <a:gd name="connsiteY1449" fmla="*/ 2356504 h 5555795"/>
              <a:gd name="connsiteX1450" fmla="*/ 3464006 w 3643295"/>
              <a:gd name="connsiteY1450" fmla="*/ 2371872 h 5555795"/>
              <a:gd name="connsiteX1451" fmla="*/ 3451740 w 3643295"/>
              <a:gd name="connsiteY1451" fmla="*/ 2376395 h 5555795"/>
              <a:gd name="connsiteX1452" fmla="*/ 3451790 w 3643295"/>
              <a:gd name="connsiteY1452" fmla="*/ 2395734 h 5555795"/>
              <a:gd name="connsiteX1453" fmla="*/ 3458718 w 3643295"/>
              <a:gd name="connsiteY1453" fmla="*/ 2381581 h 5555795"/>
              <a:gd name="connsiteX1454" fmla="*/ 3476096 w 3643295"/>
              <a:gd name="connsiteY1454" fmla="*/ 2426423 h 5555795"/>
              <a:gd name="connsiteX1455" fmla="*/ 3483087 w 3643295"/>
              <a:gd name="connsiteY1455" fmla="*/ 2471153 h 5555795"/>
              <a:gd name="connsiteX1456" fmla="*/ 3483956 w 3643295"/>
              <a:gd name="connsiteY1456" fmla="*/ 2514324 h 5555795"/>
              <a:gd name="connsiteX1457" fmla="*/ 3496275 w 3643295"/>
              <a:gd name="connsiteY1457" fmla="*/ 2530089 h 5555795"/>
              <a:gd name="connsiteX1458" fmla="*/ 3496423 w 3643295"/>
              <a:gd name="connsiteY1458" fmla="*/ 2555392 h 5555795"/>
              <a:gd name="connsiteX1459" fmla="*/ 3512443 w 3643295"/>
              <a:gd name="connsiteY1459" fmla="*/ 2577149 h 5555795"/>
              <a:gd name="connsiteX1460" fmla="*/ 3497934 w 3643295"/>
              <a:gd name="connsiteY1460" fmla="*/ 2603781 h 5555795"/>
              <a:gd name="connsiteX1461" fmla="*/ 3495176 w 3643295"/>
              <a:gd name="connsiteY1461" fmla="*/ 2653613 h 5555795"/>
              <a:gd name="connsiteX1462" fmla="*/ 3503792 w 3643295"/>
              <a:gd name="connsiteY1462" fmla="*/ 2663382 h 5555795"/>
              <a:gd name="connsiteX1463" fmla="*/ 3511422 w 3643295"/>
              <a:gd name="connsiteY1463" fmla="*/ 2713328 h 5555795"/>
              <a:gd name="connsiteX1464" fmla="*/ 3501182 w 3643295"/>
              <a:gd name="connsiteY1464" fmla="*/ 2738519 h 5555795"/>
              <a:gd name="connsiteX1465" fmla="*/ 3510363 w 3643295"/>
              <a:gd name="connsiteY1465" fmla="*/ 2740851 h 5555795"/>
              <a:gd name="connsiteX1466" fmla="*/ 3518411 w 3643295"/>
              <a:gd name="connsiteY1466" fmla="*/ 2758056 h 5555795"/>
              <a:gd name="connsiteX1467" fmla="*/ 3523399 w 3643295"/>
              <a:gd name="connsiteY1467" fmla="*/ 2774483 h 5555795"/>
              <a:gd name="connsiteX1468" fmla="*/ 3516069 w 3643295"/>
              <a:gd name="connsiteY1468" fmla="*/ 2775147 h 5555795"/>
              <a:gd name="connsiteX1469" fmla="*/ 3488030 w 3643295"/>
              <a:gd name="connsiteY1469" fmla="*/ 2788235 h 5555795"/>
              <a:gd name="connsiteX1470" fmla="*/ 3476089 w 3643295"/>
              <a:gd name="connsiteY1470" fmla="*/ 2835734 h 5555795"/>
              <a:gd name="connsiteX1471" fmla="*/ 3486559 w 3643295"/>
              <a:gd name="connsiteY1471" fmla="*/ 2848500 h 5555795"/>
              <a:gd name="connsiteX1472" fmla="*/ 3492680 w 3643295"/>
              <a:gd name="connsiteY1472" fmla="*/ 2850055 h 5555795"/>
              <a:gd name="connsiteX1473" fmla="*/ 3492111 w 3643295"/>
              <a:gd name="connsiteY1473" fmla="*/ 2857491 h 5555795"/>
              <a:gd name="connsiteX1474" fmla="*/ 3489053 w 3643295"/>
              <a:gd name="connsiteY1474" fmla="*/ 2856713 h 5555795"/>
              <a:gd name="connsiteX1475" fmla="*/ 3478810 w 3643295"/>
              <a:gd name="connsiteY1475" fmla="*/ 2881904 h 5555795"/>
              <a:gd name="connsiteX1476" fmla="*/ 3489503 w 3643295"/>
              <a:gd name="connsiteY1476" fmla="*/ 2932627 h 5555795"/>
              <a:gd name="connsiteX1477" fmla="*/ 3493561 w 3643295"/>
              <a:gd name="connsiteY1477" fmla="*/ 2979138 h 5555795"/>
              <a:gd name="connsiteX1478" fmla="*/ 3492072 w 3643295"/>
              <a:gd name="connsiteY1478" fmla="*/ 2987887 h 5555795"/>
              <a:gd name="connsiteX1479" fmla="*/ 3494960 w 3643295"/>
              <a:gd name="connsiteY1479" fmla="*/ 2994937 h 5555795"/>
              <a:gd name="connsiteX1480" fmla="*/ 3508348 w 3643295"/>
              <a:gd name="connsiteY1480" fmla="*/ 2984390 h 5555795"/>
              <a:gd name="connsiteX1481" fmla="*/ 3513577 w 3643295"/>
              <a:gd name="connsiteY1481" fmla="*/ 2932716 h 5555795"/>
              <a:gd name="connsiteX1482" fmla="*/ 3492755 w 3643295"/>
              <a:gd name="connsiteY1482" fmla="*/ 2921848 h 5555795"/>
              <a:gd name="connsiteX1483" fmla="*/ 3506828 w 3643295"/>
              <a:gd name="connsiteY1483" fmla="*/ 2917056 h 5555795"/>
              <a:gd name="connsiteX1484" fmla="*/ 3510110 w 3643295"/>
              <a:gd name="connsiteY1484" fmla="*/ 2889993 h 5555795"/>
              <a:gd name="connsiteX1485" fmla="*/ 3537569 w 3643295"/>
              <a:gd name="connsiteY1485" fmla="*/ 2874653 h 5555795"/>
              <a:gd name="connsiteX1486" fmla="*/ 3528337 w 3643295"/>
              <a:gd name="connsiteY1486" fmla="*/ 2933679 h 5555795"/>
              <a:gd name="connsiteX1487" fmla="*/ 3557167 w 3643295"/>
              <a:gd name="connsiteY1487" fmla="*/ 2929846 h 5555795"/>
              <a:gd name="connsiteX1488" fmla="*/ 3525739 w 3643295"/>
              <a:gd name="connsiteY1488" fmla="*/ 2966494 h 5555795"/>
              <a:gd name="connsiteX1489" fmla="*/ 3526611 w 3643295"/>
              <a:gd name="connsiteY1489" fmla="*/ 3042033 h 5555795"/>
              <a:gd name="connsiteX1490" fmla="*/ 3506278 w 3643295"/>
              <a:gd name="connsiteY1490" fmla="*/ 3048956 h 5555795"/>
              <a:gd name="connsiteX1491" fmla="*/ 3510444 w 3643295"/>
              <a:gd name="connsiteY1491" fmla="*/ 3062067 h 5555795"/>
              <a:gd name="connsiteX1492" fmla="*/ 3512180 w 3643295"/>
              <a:gd name="connsiteY1492" fmla="*/ 3066467 h 5555795"/>
              <a:gd name="connsiteX1493" fmla="*/ 3513261 w 3643295"/>
              <a:gd name="connsiteY1493" fmla="*/ 3066537 h 5555795"/>
              <a:gd name="connsiteX1494" fmla="*/ 3520620 w 3643295"/>
              <a:gd name="connsiteY1494" fmla="*/ 3060040 h 5555795"/>
              <a:gd name="connsiteX1495" fmla="*/ 3527633 w 3643295"/>
              <a:gd name="connsiteY1495" fmla="*/ 3079606 h 5555795"/>
              <a:gd name="connsiteX1496" fmla="*/ 3524652 w 3643295"/>
              <a:gd name="connsiteY1496" fmla="*/ 3099073 h 5555795"/>
              <a:gd name="connsiteX1497" fmla="*/ 3524348 w 3643295"/>
              <a:gd name="connsiteY1497" fmla="*/ 3103068 h 5555795"/>
              <a:gd name="connsiteX1498" fmla="*/ 3540908 w 3643295"/>
              <a:gd name="connsiteY1498" fmla="*/ 3122510 h 5555795"/>
              <a:gd name="connsiteX1499" fmla="*/ 3541161 w 3643295"/>
              <a:gd name="connsiteY1499" fmla="*/ 3218686 h 5555795"/>
              <a:gd name="connsiteX1500" fmla="*/ 3507676 w 3643295"/>
              <a:gd name="connsiteY1500" fmla="*/ 3238074 h 5555795"/>
              <a:gd name="connsiteX1501" fmla="*/ 3503024 w 3643295"/>
              <a:gd name="connsiteY1501" fmla="*/ 3253627 h 5555795"/>
              <a:gd name="connsiteX1502" fmla="*/ 3562672 w 3643295"/>
              <a:gd name="connsiteY1502" fmla="*/ 3235309 h 5555795"/>
              <a:gd name="connsiteX1503" fmla="*/ 3547987 w 3643295"/>
              <a:gd name="connsiteY1503" fmla="*/ 3262265 h 5555795"/>
              <a:gd name="connsiteX1504" fmla="*/ 3560796 w 3643295"/>
              <a:gd name="connsiteY1504" fmla="*/ 3287835 h 5555795"/>
              <a:gd name="connsiteX1505" fmla="*/ 3564950 w 3643295"/>
              <a:gd name="connsiteY1505" fmla="*/ 3336314 h 5555795"/>
              <a:gd name="connsiteX1506" fmla="*/ 3538826 w 3643295"/>
              <a:gd name="connsiteY1506" fmla="*/ 3349203 h 5555795"/>
              <a:gd name="connsiteX1507" fmla="*/ 3546223 w 3643295"/>
              <a:gd name="connsiteY1507" fmla="*/ 3356662 h 5555795"/>
              <a:gd name="connsiteX1508" fmla="*/ 3530814 w 3643295"/>
              <a:gd name="connsiteY1508" fmla="*/ 3363905 h 5555795"/>
              <a:gd name="connsiteX1509" fmla="*/ 3520820 w 3643295"/>
              <a:gd name="connsiteY1509" fmla="*/ 3389260 h 5555795"/>
              <a:gd name="connsiteX1510" fmla="*/ 3523637 w 3643295"/>
              <a:gd name="connsiteY1510" fmla="*/ 3440190 h 5555795"/>
              <a:gd name="connsiteX1511" fmla="*/ 3526993 w 3643295"/>
              <a:gd name="connsiteY1511" fmla="*/ 3441042 h 5555795"/>
              <a:gd name="connsiteX1512" fmla="*/ 3533166 w 3643295"/>
              <a:gd name="connsiteY1512" fmla="*/ 3492824 h 5555795"/>
              <a:gd name="connsiteX1513" fmla="*/ 3523174 w 3643295"/>
              <a:gd name="connsiteY1513" fmla="*/ 3518180 h 5555795"/>
              <a:gd name="connsiteX1514" fmla="*/ 3546015 w 3643295"/>
              <a:gd name="connsiteY1514" fmla="*/ 3532353 h 5555795"/>
              <a:gd name="connsiteX1515" fmla="*/ 3570770 w 3643295"/>
              <a:gd name="connsiteY1515" fmla="*/ 3507958 h 5555795"/>
              <a:gd name="connsiteX1516" fmla="*/ 3574162 w 3643295"/>
              <a:gd name="connsiteY1516" fmla="*/ 3522768 h 5555795"/>
              <a:gd name="connsiteX1517" fmla="*/ 3586397 w 3643295"/>
              <a:gd name="connsiteY1517" fmla="*/ 3584460 h 5555795"/>
              <a:gd name="connsiteX1518" fmla="*/ 3584451 w 3643295"/>
              <a:gd name="connsiteY1518" fmla="*/ 3609070 h 5555795"/>
              <a:gd name="connsiteX1519" fmla="*/ 3592720 w 3643295"/>
              <a:gd name="connsiteY1519" fmla="*/ 3692070 h 5555795"/>
              <a:gd name="connsiteX1520" fmla="*/ 3595427 w 3643295"/>
              <a:gd name="connsiteY1520" fmla="*/ 3701127 h 5555795"/>
              <a:gd name="connsiteX1521" fmla="*/ 3554579 w 3643295"/>
              <a:gd name="connsiteY1521" fmla="*/ 3727012 h 5555795"/>
              <a:gd name="connsiteX1522" fmla="*/ 3556563 w 3643295"/>
              <a:gd name="connsiteY1522" fmla="*/ 3716357 h 5555795"/>
              <a:gd name="connsiteX1523" fmla="*/ 3555156 w 3643295"/>
              <a:gd name="connsiteY1523" fmla="*/ 3690894 h 5555795"/>
              <a:gd name="connsiteX1524" fmla="*/ 3555081 w 3643295"/>
              <a:gd name="connsiteY1524" fmla="*/ 3662979 h 5555795"/>
              <a:gd name="connsiteX1525" fmla="*/ 3558287 w 3643295"/>
              <a:gd name="connsiteY1525" fmla="*/ 3608002 h 5555795"/>
              <a:gd name="connsiteX1526" fmla="*/ 3500626 w 3643295"/>
              <a:gd name="connsiteY1526" fmla="*/ 3615666 h 5555795"/>
              <a:gd name="connsiteX1527" fmla="*/ 3499289 w 3643295"/>
              <a:gd name="connsiteY1527" fmla="*/ 3618116 h 5555795"/>
              <a:gd name="connsiteX1528" fmla="*/ 3516757 w 3643295"/>
              <a:gd name="connsiteY1528" fmla="*/ 3628134 h 5555795"/>
              <a:gd name="connsiteX1529" fmla="*/ 3504741 w 3643295"/>
              <a:gd name="connsiteY1529" fmla="*/ 3650187 h 5555795"/>
              <a:gd name="connsiteX1530" fmla="*/ 3504094 w 3643295"/>
              <a:gd name="connsiteY1530" fmla="*/ 3658391 h 5555795"/>
              <a:gd name="connsiteX1531" fmla="*/ 3530325 w 3643295"/>
              <a:gd name="connsiteY1531" fmla="*/ 3687373 h 5555795"/>
              <a:gd name="connsiteX1532" fmla="*/ 3511785 w 3643295"/>
              <a:gd name="connsiteY1532" fmla="*/ 3777509 h 5555795"/>
              <a:gd name="connsiteX1533" fmla="*/ 3515863 w 3643295"/>
              <a:gd name="connsiteY1533" fmla="*/ 3798072 h 5555795"/>
              <a:gd name="connsiteX1534" fmla="*/ 3538671 w 3643295"/>
              <a:gd name="connsiteY1534" fmla="*/ 3798287 h 5555795"/>
              <a:gd name="connsiteX1535" fmla="*/ 3572696 w 3643295"/>
              <a:gd name="connsiteY1535" fmla="*/ 3728824 h 5555795"/>
              <a:gd name="connsiteX1536" fmla="*/ 3591605 w 3643295"/>
              <a:gd name="connsiteY1536" fmla="*/ 3778263 h 5555795"/>
              <a:gd name="connsiteX1537" fmla="*/ 3599114 w 3643295"/>
              <a:gd name="connsiteY1537" fmla="*/ 3827595 h 5555795"/>
              <a:gd name="connsiteX1538" fmla="*/ 3599911 w 3643295"/>
              <a:gd name="connsiteY1538" fmla="*/ 3875220 h 5555795"/>
              <a:gd name="connsiteX1539" fmla="*/ 3613374 w 3643295"/>
              <a:gd name="connsiteY1539" fmla="*/ 3892589 h 5555795"/>
              <a:gd name="connsiteX1540" fmla="*/ 3613446 w 3643295"/>
              <a:gd name="connsiteY1540" fmla="*/ 3920504 h 5555795"/>
              <a:gd name="connsiteX1541" fmla="*/ 3630948 w 3643295"/>
              <a:gd name="connsiteY1541" fmla="*/ 3944476 h 5555795"/>
              <a:gd name="connsiteX1542" fmla="*/ 3614928 w 3643295"/>
              <a:gd name="connsiteY1542" fmla="*/ 3973882 h 5555795"/>
              <a:gd name="connsiteX1543" fmla="*/ 3611720 w 3643295"/>
              <a:gd name="connsiteY1543" fmla="*/ 4028859 h 5555795"/>
              <a:gd name="connsiteX1544" fmla="*/ 3621141 w 3643295"/>
              <a:gd name="connsiteY1544" fmla="*/ 4039621 h 5555795"/>
              <a:gd name="connsiteX1545" fmla="*/ 3629334 w 3643295"/>
              <a:gd name="connsiteY1545" fmla="*/ 4094706 h 5555795"/>
              <a:gd name="connsiteX1546" fmla="*/ 3618004 w 3643295"/>
              <a:gd name="connsiteY1546" fmla="*/ 4122513 h 5555795"/>
              <a:gd name="connsiteX1547" fmla="*/ 3628072 w 3643295"/>
              <a:gd name="connsiteY1547" fmla="*/ 4125072 h 5555795"/>
              <a:gd name="connsiteX1548" fmla="*/ 3636843 w 3643295"/>
              <a:gd name="connsiteY1548" fmla="*/ 4144035 h 5555795"/>
              <a:gd name="connsiteX1549" fmla="*/ 3642255 w 3643295"/>
              <a:gd name="connsiteY1549" fmla="*/ 4162150 h 5555795"/>
              <a:gd name="connsiteX1550" fmla="*/ 3634208 w 3643295"/>
              <a:gd name="connsiteY1550" fmla="*/ 4162894 h 5555795"/>
              <a:gd name="connsiteX1551" fmla="*/ 3603393 w 3643295"/>
              <a:gd name="connsiteY1551" fmla="*/ 4177380 h 5555795"/>
              <a:gd name="connsiteX1552" fmla="*/ 3590115 w 3643295"/>
              <a:gd name="connsiteY1552" fmla="*/ 4229799 h 5555795"/>
              <a:gd name="connsiteX1553" fmla="*/ 3601555 w 3643295"/>
              <a:gd name="connsiteY1553" fmla="*/ 4243865 h 5555795"/>
              <a:gd name="connsiteX1554" fmla="*/ 3608268 w 3643295"/>
              <a:gd name="connsiteY1554" fmla="*/ 4245570 h 5555795"/>
              <a:gd name="connsiteX1555" fmla="*/ 3607620 w 3643295"/>
              <a:gd name="connsiteY1555" fmla="*/ 4253773 h 5555795"/>
              <a:gd name="connsiteX1556" fmla="*/ 3604264 w 3643295"/>
              <a:gd name="connsiteY1556" fmla="*/ 4252920 h 5555795"/>
              <a:gd name="connsiteX1557" fmla="*/ 3592934 w 3643295"/>
              <a:gd name="connsiteY1557" fmla="*/ 4280728 h 5555795"/>
              <a:gd name="connsiteX1558" fmla="*/ 3604485 w 3643295"/>
              <a:gd name="connsiteY1558" fmla="*/ 4336665 h 5555795"/>
              <a:gd name="connsiteX1559" fmla="*/ 3606004 w 3643295"/>
              <a:gd name="connsiteY1559" fmla="*/ 4404002 h 5555795"/>
              <a:gd name="connsiteX1560" fmla="*/ 3612790 w 3643295"/>
              <a:gd name="connsiteY1560" fmla="*/ 4433621 h 5555795"/>
              <a:gd name="connsiteX1561" fmla="*/ 3608783 w 3643295"/>
              <a:gd name="connsiteY1561" fmla="*/ 4440972 h 5555795"/>
              <a:gd name="connsiteX1562" fmla="*/ 3615497 w 3643295"/>
              <a:gd name="connsiteY1562" fmla="*/ 4442678 h 5555795"/>
              <a:gd name="connsiteX1563" fmla="*/ 3642528 w 3643295"/>
              <a:gd name="connsiteY1563" fmla="*/ 4519286 h 5555795"/>
              <a:gd name="connsiteX1564" fmla="*/ 3639281 w 3643295"/>
              <a:gd name="connsiteY1564" fmla="*/ 4560306 h 5555795"/>
              <a:gd name="connsiteX1565" fmla="*/ 3614494 w 3643295"/>
              <a:gd name="connsiteY1565" fmla="*/ 4570745 h 5555795"/>
              <a:gd name="connsiteX1566" fmla="*/ 3599048 w 3643295"/>
              <a:gd name="connsiteY1566" fmla="*/ 4564030 h 5555795"/>
              <a:gd name="connsiteX1567" fmla="*/ 3591076 w 3643295"/>
              <a:gd name="connsiteY1567" fmla="*/ 4592690 h 5555795"/>
              <a:gd name="connsiteX1568" fmla="*/ 3560223 w 3643295"/>
              <a:gd name="connsiteY1568" fmla="*/ 4593218 h 5555795"/>
              <a:gd name="connsiteX1569" fmla="*/ 3554048 w 3643295"/>
              <a:gd name="connsiteY1569" fmla="*/ 4541438 h 5555795"/>
              <a:gd name="connsiteX1570" fmla="*/ 3550081 w 3643295"/>
              <a:gd name="connsiteY1570" fmla="*/ 4562745 h 5555795"/>
              <a:gd name="connsiteX1571" fmla="*/ 3554161 w 3643295"/>
              <a:gd name="connsiteY1571" fmla="*/ 4583311 h 5555795"/>
              <a:gd name="connsiteX1572" fmla="*/ 3554308 w 3643295"/>
              <a:gd name="connsiteY1572" fmla="*/ 4639139 h 5555795"/>
              <a:gd name="connsiteX1573" fmla="*/ 3553009 w 3643295"/>
              <a:gd name="connsiteY1573" fmla="*/ 4655545 h 5555795"/>
              <a:gd name="connsiteX1574" fmla="*/ 3543589 w 3643295"/>
              <a:gd name="connsiteY1574" fmla="*/ 4644784 h 5555795"/>
              <a:gd name="connsiteX1575" fmla="*/ 3540846 w 3643295"/>
              <a:gd name="connsiteY1575" fmla="*/ 4621770 h 5555795"/>
              <a:gd name="connsiteX1576" fmla="*/ 3534783 w 3643295"/>
              <a:gd name="connsiteY1576" fmla="*/ 4611862 h 5555795"/>
              <a:gd name="connsiteX1577" fmla="*/ 3522769 w 3643295"/>
              <a:gd name="connsiteY1577" fmla="*/ 4633914 h 5555795"/>
              <a:gd name="connsiteX1578" fmla="*/ 3530203 w 3643295"/>
              <a:gd name="connsiteY1578" fmla="*/ 4655331 h 5555795"/>
              <a:gd name="connsiteX1579" fmla="*/ 3532947 w 3643295"/>
              <a:gd name="connsiteY1579" fmla="*/ 4678345 h 5555795"/>
              <a:gd name="connsiteX1580" fmla="*/ 3542439 w 3643295"/>
              <a:gd name="connsiteY1580" fmla="*/ 4717021 h 5555795"/>
              <a:gd name="connsiteX1581" fmla="*/ 3510899 w 3643295"/>
              <a:gd name="connsiteY1581" fmla="*/ 4711796 h 5555795"/>
              <a:gd name="connsiteX1582" fmla="*/ 3512996 w 3643295"/>
              <a:gd name="connsiteY1582" fmla="*/ 4743015 h 5555795"/>
              <a:gd name="connsiteX1583" fmla="*/ 3498923 w 3643295"/>
              <a:gd name="connsiteY1583" fmla="*/ 4747809 h 5555795"/>
              <a:gd name="connsiteX1584" fmla="*/ 3481493 w 3643295"/>
              <a:gd name="connsiteY1584" fmla="*/ 4751747 h 5555795"/>
              <a:gd name="connsiteX1585" fmla="*/ 3486258 w 3643295"/>
              <a:gd name="connsiteY1585" fmla="*/ 4778065 h 5555795"/>
              <a:gd name="connsiteX1586" fmla="*/ 3450027 w 3643295"/>
              <a:gd name="connsiteY1586" fmla="*/ 4774438 h 5555795"/>
              <a:gd name="connsiteX1587" fmla="*/ 3445263 w 3643295"/>
              <a:gd name="connsiteY1587" fmla="*/ 4748121 h 5555795"/>
              <a:gd name="connsiteX1588" fmla="*/ 3478785 w 3643295"/>
              <a:gd name="connsiteY1588" fmla="*/ 4742692 h 5555795"/>
              <a:gd name="connsiteX1589" fmla="*/ 3483404 w 3643295"/>
              <a:gd name="connsiteY1589" fmla="*/ 4713179 h 5555795"/>
              <a:gd name="connsiteX1590" fmla="*/ 3480659 w 3643295"/>
              <a:gd name="connsiteY1590" fmla="*/ 4690165 h 5555795"/>
              <a:gd name="connsiteX1591" fmla="*/ 3454498 w 3643295"/>
              <a:gd name="connsiteY1591" fmla="*/ 4689096 h 5555795"/>
              <a:gd name="connsiteX1592" fmla="*/ 3447100 w 3643295"/>
              <a:gd name="connsiteY1592" fmla="*/ 4681637 h 5555795"/>
              <a:gd name="connsiteX1593" fmla="*/ 3474596 w 3643295"/>
              <a:gd name="connsiteY1593" fmla="*/ 4680255 h 5555795"/>
              <a:gd name="connsiteX1594" fmla="*/ 3453775 w 3643295"/>
              <a:gd name="connsiteY1594" fmla="*/ 4669385 h 5555795"/>
              <a:gd name="connsiteX1595" fmla="*/ 3426131 w 3643295"/>
              <a:gd name="connsiteY1595" fmla="*/ 4614937 h 5555795"/>
              <a:gd name="connsiteX1596" fmla="*/ 3418770 w 3643295"/>
              <a:gd name="connsiteY1596" fmla="*/ 4621435 h 5555795"/>
              <a:gd name="connsiteX1597" fmla="*/ 3422920 w 3643295"/>
              <a:gd name="connsiteY1597" fmla="*/ 4669913 h 5555795"/>
              <a:gd name="connsiteX1598" fmla="*/ 3440424 w 3643295"/>
              <a:gd name="connsiteY1598" fmla="*/ 4693890 h 5555795"/>
              <a:gd name="connsiteX1599" fmla="*/ 3439383 w 3643295"/>
              <a:gd name="connsiteY1599" fmla="*/ 4807998 h 5555795"/>
              <a:gd name="connsiteX1600" fmla="*/ 3402580 w 3643295"/>
              <a:gd name="connsiteY1600" fmla="*/ 4840489 h 5555795"/>
              <a:gd name="connsiteX1601" fmla="*/ 3397926 w 3643295"/>
              <a:gd name="connsiteY1601" fmla="*/ 4856045 h 5555795"/>
              <a:gd name="connsiteX1602" fmla="*/ 3399481 w 3643295"/>
              <a:gd name="connsiteY1602" fmla="*/ 4937339 h 5555795"/>
              <a:gd name="connsiteX1603" fmla="*/ 3401649 w 3643295"/>
              <a:gd name="connsiteY1603" fmla="*/ 4996471 h 5555795"/>
              <a:gd name="connsiteX1604" fmla="*/ 3382273 w 3643295"/>
              <a:gd name="connsiteY1604" fmla="*/ 5025023 h 5555795"/>
              <a:gd name="connsiteX1605" fmla="*/ 3364809 w 3643295"/>
              <a:gd name="connsiteY1605" fmla="*/ 5015005 h 5555795"/>
              <a:gd name="connsiteX1606" fmla="*/ 3362065 w 3643295"/>
              <a:gd name="connsiteY1606" fmla="*/ 4991990 h 5555795"/>
              <a:gd name="connsiteX1607" fmla="*/ 3372094 w 3643295"/>
              <a:gd name="connsiteY1607" fmla="*/ 4980592 h 5555795"/>
              <a:gd name="connsiteX1608" fmla="*/ 3347769 w 3643295"/>
              <a:gd name="connsiteY1608" fmla="*/ 4913039 h 5555795"/>
              <a:gd name="connsiteX1609" fmla="*/ 3320772 w 3643295"/>
              <a:gd name="connsiteY1609" fmla="*/ 4850387 h 5555795"/>
              <a:gd name="connsiteX1610" fmla="*/ 3329472 w 3643295"/>
              <a:gd name="connsiteY1610" fmla="*/ 4841440 h 5555795"/>
              <a:gd name="connsiteX1611" fmla="*/ 3329434 w 3643295"/>
              <a:gd name="connsiteY1611" fmla="*/ 4827482 h 5555795"/>
              <a:gd name="connsiteX1612" fmla="*/ 3332066 w 3643295"/>
              <a:gd name="connsiteY1612" fmla="*/ 4808624 h 5555795"/>
              <a:gd name="connsiteX1613" fmla="*/ 3301788 w 3643295"/>
              <a:gd name="connsiteY1613" fmla="*/ 4773035 h 5555795"/>
              <a:gd name="connsiteX1614" fmla="*/ 3294393 w 3643295"/>
              <a:gd name="connsiteY1614" fmla="*/ 4765575 h 5555795"/>
              <a:gd name="connsiteX1615" fmla="*/ 3291071 w 3643295"/>
              <a:gd name="connsiteY1615" fmla="*/ 4778680 h 5555795"/>
              <a:gd name="connsiteX1616" fmla="*/ 3277721 w 3643295"/>
              <a:gd name="connsiteY1616" fmla="*/ 4803183 h 5555795"/>
              <a:gd name="connsiteX1617" fmla="*/ 3186460 w 3643295"/>
              <a:gd name="connsiteY1617" fmla="*/ 4788365 h 5555795"/>
              <a:gd name="connsiteX1618" fmla="*/ 3176468 w 3643295"/>
              <a:gd name="connsiteY1618" fmla="*/ 4813719 h 5555795"/>
              <a:gd name="connsiteX1619" fmla="*/ 3180546 w 3643295"/>
              <a:gd name="connsiteY1619" fmla="*/ 4834283 h 5555795"/>
              <a:gd name="connsiteX1620" fmla="*/ 3187332 w 3643295"/>
              <a:gd name="connsiteY1620" fmla="*/ 4863904 h 5555795"/>
              <a:gd name="connsiteX1621" fmla="*/ 3177301 w 3643295"/>
              <a:gd name="connsiteY1621" fmla="*/ 4875303 h 5555795"/>
              <a:gd name="connsiteX1622" fmla="*/ 3177335 w 3643295"/>
              <a:gd name="connsiteY1622" fmla="*/ 4889259 h 5555795"/>
              <a:gd name="connsiteX1623" fmla="*/ 3169549 w 3643295"/>
              <a:gd name="connsiteY1623" fmla="*/ 4987706 h 5555795"/>
              <a:gd name="connsiteX1624" fmla="*/ 3158942 w 3643295"/>
              <a:gd name="connsiteY1624" fmla="*/ 5035222 h 5555795"/>
              <a:gd name="connsiteX1625" fmla="*/ 3140826 w 3643295"/>
              <a:gd name="connsiteY1625" fmla="*/ 5033410 h 5555795"/>
              <a:gd name="connsiteX1626" fmla="*/ 3143963 w 3643295"/>
              <a:gd name="connsiteY1626" fmla="*/ 4950519 h 5555795"/>
              <a:gd name="connsiteX1627" fmla="*/ 3144536 w 3643295"/>
              <a:gd name="connsiteY1627" fmla="*/ 4914401 h 5555795"/>
              <a:gd name="connsiteX1628" fmla="*/ 3122268 w 3643295"/>
              <a:gd name="connsiteY1628" fmla="*/ 4864109 h 5555795"/>
              <a:gd name="connsiteX1629" fmla="*/ 3131614 w 3643295"/>
              <a:gd name="connsiteY1629" fmla="*/ 4846956 h 5555795"/>
              <a:gd name="connsiteX1630" fmla="*/ 3128258 w 3643295"/>
              <a:gd name="connsiteY1630" fmla="*/ 4846104 h 5555795"/>
              <a:gd name="connsiteX1631" fmla="*/ 3148283 w 3643295"/>
              <a:gd name="connsiteY1631" fmla="*/ 4809347 h 5555795"/>
              <a:gd name="connsiteX1632" fmla="*/ 3137456 w 3643295"/>
              <a:gd name="connsiteY1632" fmla="*/ 4773122 h 5555795"/>
              <a:gd name="connsiteX1633" fmla="*/ 3127388 w 3643295"/>
              <a:gd name="connsiteY1633" fmla="*/ 4770565 h 5555795"/>
              <a:gd name="connsiteX1634" fmla="*/ 3113351 w 3643295"/>
              <a:gd name="connsiteY1634" fmla="*/ 4789313 h 5555795"/>
              <a:gd name="connsiteX1635" fmla="*/ 3120137 w 3643295"/>
              <a:gd name="connsiteY1635" fmla="*/ 4818935 h 5555795"/>
              <a:gd name="connsiteX1636" fmla="*/ 3106330 w 3643295"/>
              <a:gd name="connsiteY1636" fmla="*/ 4844279 h 5555795"/>
              <a:gd name="connsiteX1637" fmla="*/ 3106172 w 3643295"/>
              <a:gd name="connsiteY1637" fmla="*/ 4846666 h 5555795"/>
              <a:gd name="connsiteX1638" fmla="*/ 3122268 w 3643295"/>
              <a:gd name="connsiteY1638" fmla="*/ 4864109 h 5555795"/>
              <a:gd name="connsiteX1639" fmla="*/ 3101521 w 3643295"/>
              <a:gd name="connsiteY1639" fmla="*/ 4881153 h 5555795"/>
              <a:gd name="connsiteX1640" fmla="*/ 3109754 w 3643295"/>
              <a:gd name="connsiteY1640" fmla="*/ 4950195 h 5555795"/>
              <a:gd name="connsiteX1641" fmla="*/ 3091748 w 3643295"/>
              <a:gd name="connsiteY1641" fmla="*/ 4990255 h 5555795"/>
              <a:gd name="connsiteX1642" fmla="*/ 3093229 w 3643295"/>
              <a:gd name="connsiteY1642" fmla="*/ 5043633 h 5555795"/>
              <a:gd name="connsiteX1643" fmla="*/ 3086703 w 3643295"/>
              <a:gd name="connsiteY1643" fmla="*/ 5111715 h 5555795"/>
              <a:gd name="connsiteX1644" fmla="*/ 3074037 w 3643295"/>
              <a:gd name="connsiteY1644" fmla="*/ 5141971 h 5555795"/>
              <a:gd name="connsiteX1645" fmla="*/ 3060689 w 3643295"/>
              <a:gd name="connsiteY1645" fmla="*/ 5166474 h 5555795"/>
              <a:gd name="connsiteX1646" fmla="*/ 3031746 w 3643295"/>
              <a:gd name="connsiteY1646" fmla="*/ 5128434 h 5555795"/>
              <a:gd name="connsiteX1647" fmla="*/ 3034307 w 3643295"/>
              <a:gd name="connsiteY1647" fmla="*/ 5081662 h 5555795"/>
              <a:gd name="connsiteX1648" fmla="*/ 3031561 w 3643295"/>
              <a:gd name="connsiteY1648" fmla="*/ 5058648 h 5555795"/>
              <a:gd name="connsiteX1649" fmla="*/ 3034195 w 3643295"/>
              <a:gd name="connsiteY1649" fmla="*/ 5039790 h 5555795"/>
              <a:gd name="connsiteX1650" fmla="*/ 3020734 w 3643295"/>
              <a:gd name="connsiteY1650" fmla="*/ 5022422 h 5555795"/>
              <a:gd name="connsiteX1651" fmla="*/ 3017917 w 3643295"/>
              <a:gd name="connsiteY1651" fmla="*/ 4971494 h 5555795"/>
              <a:gd name="connsiteX1652" fmla="*/ 3009795 w 3643295"/>
              <a:gd name="connsiteY1652" fmla="*/ 4944323 h 5555795"/>
              <a:gd name="connsiteX1653" fmla="*/ 3014451 w 3643295"/>
              <a:gd name="connsiteY1653" fmla="*/ 4928769 h 5555795"/>
              <a:gd name="connsiteX1654" fmla="*/ 3002325 w 3643295"/>
              <a:gd name="connsiteY1654" fmla="*/ 4908948 h 5555795"/>
              <a:gd name="connsiteX1655" fmla="*/ 3001064 w 3643295"/>
              <a:gd name="connsiteY1655" fmla="*/ 4939315 h 5555795"/>
              <a:gd name="connsiteX1656" fmla="*/ 2992368 w 3643295"/>
              <a:gd name="connsiteY1656" fmla="*/ 4948263 h 5555795"/>
              <a:gd name="connsiteX1657" fmla="*/ 2995760 w 3643295"/>
              <a:gd name="connsiteY1657" fmla="*/ 4963073 h 5555795"/>
              <a:gd name="connsiteX1658" fmla="*/ 2983354 w 3643295"/>
              <a:gd name="connsiteY1658" fmla="*/ 5091033 h 5555795"/>
              <a:gd name="connsiteX1659" fmla="*/ 2969318 w 3643295"/>
              <a:gd name="connsiteY1659" fmla="*/ 5109782 h 5555795"/>
              <a:gd name="connsiteX1660" fmla="*/ 2965962 w 3643295"/>
              <a:gd name="connsiteY1660" fmla="*/ 5108929 h 5555795"/>
              <a:gd name="connsiteX1661" fmla="*/ 2972246 w 3643295"/>
              <a:gd name="connsiteY1661" fmla="*/ 5202582 h 5555795"/>
              <a:gd name="connsiteX1662" fmla="*/ 2965641 w 3643295"/>
              <a:gd name="connsiteY1662" fmla="*/ 5201993 h 5555795"/>
              <a:gd name="connsiteX1663" fmla="*/ 2948068 w 3643295"/>
              <a:gd name="connsiteY1663" fmla="*/ 5190859 h 5555795"/>
              <a:gd name="connsiteX1664" fmla="*/ 2943989 w 3643295"/>
              <a:gd name="connsiteY1664" fmla="*/ 5170296 h 5555795"/>
              <a:gd name="connsiteX1665" fmla="*/ 2942582 w 3643295"/>
              <a:gd name="connsiteY1665" fmla="*/ 5144832 h 5555795"/>
              <a:gd name="connsiteX1666" fmla="*/ 2925690 w 3643295"/>
              <a:gd name="connsiteY1666" fmla="*/ 5098696 h 5555795"/>
              <a:gd name="connsiteX1667" fmla="*/ 2904447 w 3643295"/>
              <a:gd name="connsiteY1667" fmla="*/ 4990287 h 5555795"/>
              <a:gd name="connsiteX1668" fmla="*/ 2903186 w 3643295"/>
              <a:gd name="connsiteY1668" fmla="*/ 5009477 h 5555795"/>
              <a:gd name="connsiteX1669" fmla="*/ 2895680 w 3643295"/>
              <a:gd name="connsiteY1669" fmla="*/ 5041290 h 5555795"/>
              <a:gd name="connsiteX1670" fmla="*/ 2902404 w 3643295"/>
              <a:gd name="connsiteY1670" fmla="*/ 5062627 h 5555795"/>
              <a:gd name="connsiteX1671" fmla="*/ 2908566 w 3643295"/>
              <a:gd name="connsiteY1671" fmla="*/ 5106323 h 5555795"/>
              <a:gd name="connsiteX1672" fmla="*/ 2906882 w 3643295"/>
              <a:gd name="connsiteY1672" fmla="*/ 5118226 h 5555795"/>
              <a:gd name="connsiteX1673" fmla="*/ 2896787 w 3643295"/>
              <a:gd name="connsiteY1673" fmla="*/ 5120698 h 5555795"/>
              <a:gd name="connsiteX1674" fmla="*/ 2888382 w 3643295"/>
              <a:gd name="connsiteY1674" fmla="*/ 5097474 h 5555795"/>
              <a:gd name="connsiteX1675" fmla="*/ 2881655 w 3643295"/>
              <a:gd name="connsiteY1675" fmla="*/ 5076137 h 5555795"/>
              <a:gd name="connsiteX1676" fmla="*/ 2877735 w 3643295"/>
              <a:gd name="connsiteY1676" fmla="*/ 5053347 h 5555795"/>
              <a:gd name="connsiteX1677" fmla="*/ 2868770 w 3643295"/>
              <a:gd name="connsiteY1677" fmla="*/ 5024897 h 5555795"/>
              <a:gd name="connsiteX1678" fmla="*/ 2830665 w 3643295"/>
              <a:gd name="connsiteY1678" fmla="*/ 4862610 h 5555795"/>
              <a:gd name="connsiteX1679" fmla="*/ 2807123 w 3643295"/>
              <a:gd name="connsiteY1679" fmla="*/ 4822407 h 5555795"/>
              <a:gd name="connsiteX1680" fmla="*/ 2808249 w 3643295"/>
              <a:gd name="connsiteY1680" fmla="*/ 4805277 h 5555795"/>
              <a:gd name="connsiteX1681" fmla="*/ 2799282 w 3643295"/>
              <a:gd name="connsiteY1681" fmla="*/ 4776827 h 5555795"/>
              <a:gd name="connsiteX1682" fmla="*/ 2796482 w 3643295"/>
              <a:gd name="connsiteY1682" fmla="*/ 4750698 h 5555795"/>
              <a:gd name="connsiteX1683" fmla="*/ 2795925 w 3643295"/>
              <a:gd name="connsiteY1683" fmla="*/ 4731681 h 5555795"/>
              <a:gd name="connsiteX1684" fmla="*/ 2784713 w 3643295"/>
              <a:gd name="connsiteY1684" fmla="*/ 4723701 h 5555795"/>
              <a:gd name="connsiteX1685" fmla="*/ 2757811 w 3643295"/>
              <a:gd name="connsiteY1685" fmla="*/ 4652141 h 5555795"/>
              <a:gd name="connsiteX1686" fmla="*/ 2763980 w 3643295"/>
              <a:gd name="connsiteY1686" fmla="*/ 4640672 h 5555795"/>
              <a:gd name="connsiteX1687" fmla="*/ 2763983 w 3643295"/>
              <a:gd name="connsiteY1687" fmla="*/ 4626880 h 5555795"/>
              <a:gd name="connsiteX1688" fmla="*/ 2755577 w 3643295"/>
              <a:gd name="connsiteY1688" fmla="*/ 4603656 h 5555795"/>
              <a:gd name="connsiteX1689" fmla="*/ 2746609 w 3643295"/>
              <a:gd name="connsiteY1689" fmla="*/ 4575205 h 5555795"/>
              <a:gd name="connsiteX1690" fmla="*/ 2742694 w 3643295"/>
              <a:gd name="connsiteY1690" fmla="*/ 4511042 h 5555795"/>
              <a:gd name="connsiteX1691" fmla="*/ 2739334 w 3643295"/>
              <a:gd name="connsiteY1691" fmla="*/ 4493477 h 5555795"/>
              <a:gd name="connsiteX1692" fmla="*/ 2703459 w 3643295"/>
              <a:gd name="connsiteY1692" fmla="*/ 4421051 h 5555795"/>
              <a:gd name="connsiteX1693" fmla="*/ 2705146 w 3643295"/>
              <a:gd name="connsiteY1693" fmla="*/ 4409146 h 5555795"/>
              <a:gd name="connsiteX1694" fmla="*/ 2699820 w 3643295"/>
              <a:gd name="connsiteY1694" fmla="*/ 4395270 h 5555795"/>
              <a:gd name="connsiteX1695" fmla="*/ 2699509 w 3643295"/>
              <a:gd name="connsiteY1695" fmla="*/ 4390098 h 5555795"/>
              <a:gd name="connsiteX1696" fmla="*/ 2688810 w 3643295"/>
              <a:gd name="connsiteY1696" fmla="*/ 4398997 h 5555795"/>
              <a:gd name="connsiteX1697" fmla="*/ 2687666 w 3643295"/>
              <a:gd name="connsiteY1697" fmla="*/ 4410130 h 5555795"/>
              <a:gd name="connsiteX1698" fmla="*/ 2681940 w 3643295"/>
              <a:gd name="connsiteY1698" fmla="*/ 4429270 h 5555795"/>
              <a:gd name="connsiteX1699" fmla="*/ 2684711 w 3643295"/>
              <a:gd name="connsiteY1699" fmla="*/ 4438415 h 5555795"/>
              <a:gd name="connsiteX1700" fmla="*/ 2687682 w 3643295"/>
              <a:gd name="connsiteY1700" fmla="*/ 4438952 h 5555795"/>
              <a:gd name="connsiteX1701" fmla="*/ 2701237 w 3643295"/>
              <a:gd name="connsiteY1701" fmla="*/ 4439422 h 5555795"/>
              <a:gd name="connsiteX1702" fmla="*/ 2689185 w 3643295"/>
              <a:gd name="connsiteY1702" fmla="*/ 4455377 h 5555795"/>
              <a:gd name="connsiteX1703" fmla="*/ 2689604 w 3643295"/>
              <a:gd name="connsiteY1703" fmla="*/ 4468891 h 5555795"/>
              <a:gd name="connsiteX1704" fmla="*/ 2719589 w 3643295"/>
              <a:gd name="connsiteY1704" fmla="*/ 4478622 h 5555795"/>
              <a:gd name="connsiteX1705" fmla="*/ 2734085 w 3643295"/>
              <a:gd name="connsiteY1705" fmla="*/ 4501084 h 5555795"/>
              <a:gd name="connsiteX1706" fmla="*/ 2712250 w 3643295"/>
              <a:gd name="connsiteY1706" fmla="*/ 4538625 h 5555795"/>
              <a:gd name="connsiteX1707" fmla="*/ 2697322 w 3643295"/>
              <a:gd name="connsiteY1707" fmla="*/ 4485241 h 5555795"/>
              <a:gd name="connsiteX1708" fmla="*/ 2689664 w 3643295"/>
              <a:gd name="connsiteY1708" fmla="*/ 4470783 h 5555795"/>
              <a:gd name="connsiteX1709" fmla="*/ 2690024 w 3643295"/>
              <a:gd name="connsiteY1709" fmla="*/ 4482381 h 5555795"/>
              <a:gd name="connsiteX1710" fmla="*/ 2683854 w 3643295"/>
              <a:gd name="connsiteY1710" fmla="*/ 4529297 h 5555795"/>
              <a:gd name="connsiteX1711" fmla="*/ 2686522 w 3643295"/>
              <a:gd name="connsiteY1711" fmla="*/ 4602056 h 5555795"/>
              <a:gd name="connsiteX1712" fmla="*/ 2662680 w 3643295"/>
              <a:gd name="connsiteY1712" fmla="*/ 4637187 h 5555795"/>
              <a:gd name="connsiteX1713" fmla="*/ 2641191 w 3643295"/>
              <a:gd name="connsiteY1713" fmla="*/ 4624861 h 5555795"/>
              <a:gd name="connsiteX1714" fmla="*/ 2637813 w 3643295"/>
              <a:gd name="connsiteY1714" fmla="*/ 4596544 h 5555795"/>
              <a:gd name="connsiteX1715" fmla="*/ 2650155 w 3643295"/>
              <a:gd name="connsiteY1715" fmla="*/ 4582518 h 5555795"/>
              <a:gd name="connsiteX1716" fmla="*/ 2620224 w 3643295"/>
              <a:gd name="connsiteY1716" fmla="*/ 4499399 h 5555795"/>
              <a:gd name="connsiteX1717" fmla="*/ 2603617 w 3643295"/>
              <a:gd name="connsiteY1717" fmla="*/ 4460854 h 5555795"/>
              <a:gd name="connsiteX1718" fmla="*/ 2593587 w 3643295"/>
              <a:gd name="connsiteY1718" fmla="*/ 4437574 h 5555795"/>
              <a:gd name="connsiteX1719" fmla="*/ 2592308 w 3643295"/>
              <a:gd name="connsiteY1719" fmla="*/ 4453711 h 5555795"/>
              <a:gd name="connsiteX1720" fmla="*/ 2604379 w 3643295"/>
              <a:gd name="connsiteY1720" fmla="*/ 4485861 h 5555795"/>
              <a:gd name="connsiteX1721" fmla="*/ 2584902 w 3643295"/>
              <a:gd name="connsiteY1721" fmla="*/ 4544662 h 5555795"/>
              <a:gd name="connsiteX1722" fmla="*/ 2578274 w 3643295"/>
              <a:gd name="connsiteY1722" fmla="*/ 4593058 h 5555795"/>
              <a:gd name="connsiteX1723" fmla="*/ 2563142 w 3643295"/>
              <a:gd name="connsiteY1723" fmla="*/ 4600898 h 5555795"/>
              <a:gd name="connsiteX1724" fmla="*/ 2575428 w 3643295"/>
              <a:gd name="connsiteY1724" fmla="*/ 4639493 h 5555795"/>
              <a:gd name="connsiteX1725" fmla="*/ 2562657 w 3643295"/>
              <a:gd name="connsiteY1725" fmla="*/ 4668591 h 5555795"/>
              <a:gd name="connsiteX1726" fmla="*/ 2529245 w 3643295"/>
              <a:gd name="connsiteY1726" fmla="*/ 4655929 h 5555795"/>
              <a:gd name="connsiteX1727" fmla="*/ 2511042 w 3643295"/>
              <a:gd name="connsiteY1727" fmla="*/ 4654120 h 5555795"/>
              <a:gd name="connsiteX1728" fmla="*/ 2482690 w 3643295"/>
              <a:gd name="connsiteY1728" fmla="*/ 4578889 h 5555795"/>
              <a:gd name="connsiteX1729" fmla="*/ 2474336 w 3643295"/>
              <a:gd name="connsiteY1729" fmla="*/ 4575724 h 5555795"/>
              <a:gd name="connsiteX1730" fmla="*/ 2475197 w 3643295"/>
              <a:gd name="connsiteY1730" fmla="*/ 4601505 h 5555795"/>
              <a:gd name="connsiteX1731" fmla="*/ 2474486 w 3643295"/>
              <a:gd name="connsiteY1731" fmla="*/ 4613114 h 5555795"/>
              <a:gd name="connsiteX1732" fmla="*/ 2476847 w 3643295"/>
              <a:gd name="connsiteY1732" fmla="*/ 4634370 h 5555795"/>
              <a:gd name="connsiteX1733" fmla="*/ 2466285 w 3643295"/>
              <a:gd name="connsiteY1733" fmla="*/ 4647339 h 5555795"/>
              <a:gd name="connsiteX1734" fmla="*/ 2430739 w 3643295"/>
              <a:gd name="connsiteY1734" fmla="*/ 4669502 h 5555795"/>
              <a:gd name="connsiteX1735" fmla="*/ 2437669 w 3643295"/>
              <a:gd name="connsiteY1735" fmla="*/ 4695885 h 5555795"/>
              <a:gd name="connsiteX1736" fmla="*/ 2421117 w 3643295"/>
              <a:gd name="connsiteY1736" fmla="*/ 4726943 h 5555795"/>
              <a:gd name="connsiteX1737" fmla="*/ 2411341 w 3643295"/>
              <a:gd name="connsiteY1737" fmla="*/ 4746997 h 5555795"/>
              <a:gd name="connsiteX1738" fmla="*/ 2424261 w 3643295"/>
              <a:gd name="connsiteY1738" fmla="*/ 4755288 h 5555795"/>
              <a:gd name="connsiteX1739" fmla="*/ 2390216 w 3643295"/>
              <a:gd name="connsiteY1739" fmla="*/ 4772928 h 5555795"/>
              <a:gd name="connsiteX1740" fmla="*/ 2363509 w 3643295"/>
              <a:gd name="connsiteY1740" fmla="*/ 4730564 h 5555795"/>
              <a:gd name="connsiteX1741" fmla="*/ 2351447 w 3643295"/>
              <a:gd name="connsiteY1741" fmla="*/ 4748054 h 5555795"/>
              <a:gd name="connsiteX1742" fmla="*/ 2371300 w 3643295"/>
              <a:gd name="connsiteY1742" fmla="*/ 4782730 h 5555795"/>
              <a:gd name="connsiteX1743" fmla="*/ 2368379 w 3643295"/>
              <a:gd name="connsiteY1743" fmla="*/ 4810469 h 5555795"/>
              <a:gd name="connsiteX1744" fmla="*/ 2377669 w 3643295"/>
              <a:gd name="connsiteY1744" fmla="*/ 4858112 h 5555795"/>
              <a:gd name="connsiteX1745" fmla="*/ 2395947 w 3643295"/>
              <a:gd name="connsiteY1745" fmla="*/ 4878615 h 5555795"/>
              <a:gd name="connsiteX1746" fmla="*/ 2405947 w 3643295"/>
              <a:gd name="connsiteY1746" fmla="*/ 4914647 h 5555795"/>
              <a:gd name="connsiteX1747" fmla="*/ 2390892 w 3643295"/>
              <a:gd name="connsiteY1747" fmla="*/ 4941183 h 5555795"/>
              <a:gd name="connsiteX1748" fmla="*/ 2388757 w 3643295"/>
              <a:gd name="connsiteY1748" fmla="*/ 4976009 h 5555795"/>
              <a:gd name="connsiteX1749" fmla="*/ 2351639 w 3643295"/>
              <a:gd name="connsiteY1749" fmla="*/ 4984001 h 5555795"/>
              <a:gd name="connsiteX1750" fmla="*/ 2326357 w 3643295"/>
              <a:gd name="connsiteY1750" fmla="*/ 4918420 h 5555795"/>
              <a:gd name="connsiteX1751" fmla="*/ 2330065 w 3643295"/>
              <a:gd name="connsiteY1751" fmla="*/ 4897766 h 5555795"/>
              <a:gd name="connsiteX1752" fmla="*/ 2347405 w 3643295"/>
              <a:gd name="connsiteY1752" fmla="*/ 4873792 h 5555795"/>
              <a:gd name="connsiteX1753" fmla="*/ 2339688 w 3643295"/>
              <a:gd name="connsiteY1753" fmla="*/ 4840323 h 5555795"/>
              <a:gd name="connsiteX1754" fmla="*/ 2324558 w 3643295"/>
              <a:gd name="connsiteY1754" fmla="*/ 4848163 h 5555795"/>
              <a:gd name="connsiteX1755" fmla="*/ 2328266 w 3643295"/>
              <a:gd name="connsiteY1755" fmla="*/ 4827509 h 5555795"/>
              <a:gd name="connsiteX1756" fmla="*/ 2305417 w 3643295"/>
              <a:gd name="connsiteY1756" fmla="*/ 4801879 h 5555795"/>
              <a:gd name="connsiteX1757" fmla="*/ 2320475 w 3643295"/>
              <a:gd name="connsiteY1757" fmla="*/ 4775343 h 5555795"/>
              <a:gd name="connsiteX1758" fmla="*/ 2299912 w 3643295"/>
              <a:gd name="connsiteY1758" fmla="*/ 4752278 h 5555795"/>
              <a:gd name="connsiteX1759" fmla="*/ 2308113 w 3643295"/>
              <a:gd name="connsiteY1759" fmla="*/ 4718054 h 5555795"/>
              <a:gd name="connsiteX1760" fmla="*/ 2301184 w 3643295"/>
              <a:gd name="connsiteY1760" fmla="*/ 4691670 h 5555795"/>
              <a:gd name="connsiteX1761" fmla="*/ 2296965 w 3643295"/>
              <a:gd name="connsiteY1761" fmla="*/ 4691219 h 5555795"/>
              <a:gd name="connsiteX1762" fmla="*/ 2295888 w 3643295"/>
              <a:gd name="connsiteY1762" fmla="*/ 4698872 h 5555795"/>
              <a:gd name="connsiteX1763" fmla="*/ 2299000 w 3643295"/>
              <a:gd name="connsiteY1763" fmla="*/ 4743856 h 5555795"/>
              <a:gd name="connsiteX1764" fmla="*/ 2283416 w 3643295"/>
              <a:gd name="connsiteY1764" fmla="*/ 4781086 h 5555795"/>
              <a:gd name="connsiteX1765" fmla="*/ 2266989 w 3643295"/>
              <a:gd name="connsiteY1765" fmla="*/ 4811236 h 5555795"/>
              <a:gd name="connsiteX1766" fmla="*/ 2231377 w 3643295"/>
              <a:gd name="connsiteY1766" fmla="*/ 4764429 h 5555795"/>
              <a:gd name="connsiteX1767" fmla="*/ 2234527 w 3643295"/>
              <a:gd name="connsiteY1767" fmla="*/ 4706878 h 5555795"/>
              <a:gd name="connsiteX1768" fmla="*/ 2231149 w 3643295"/>
              <a:gd name="connsiteY1768" fmla="*/ 4678562 h 5555795"/>
              <a:gd name="connsiteX1769" fmla="*/ 2234389 w 3643295"/>
              <a:gd name="connsiteY1769" fmla="*/ 4655357 h 5555795"/>
              <a:gd name="connsiteX1770" fmla="*/ 2217826 w 3643295"/>
              <a:gd name="connsiteY1770" fmla="*/ 4633987 h 5555795"/>
              <a:gd name="connsiteX1771" fmla="*/ 2214360 w 3643295"/>
              <a:gd name="connsiteY1771" fmla="*/ 4571323 h 5555795"/>
              <a:gd name="connsiteX1772" fmla="*/ 2212339 w 3643295"/>
              <a:gd name="connsiteY1772" fmla="*/ 4558869 h 5555795"/>
              <a:gd name="connsiteX1773" fmla="*/ 2209288 w 3643295"/>
              <a:gd name="connsiteY1773" fmla="*/ 4557567 h 5555795"/>
              <a:gd name="connsiteX1774" fmla="*/ 2191440 w 3643295"/>
              <a:gd name="connsiteY1774" fmla="*/ 4549956 h 5555795"/>
              <a:gd name="connsiteX1775" fmla="*/ 2190948 w 3643295"/>
              <a:gd name="connsiteY1775" fmla="*/ 4550381 h 5555795"/>
              <a:gd name="connsiteX1776" fmla="*/ 2193369 w 3643295"/>
              <a:gd name="connsiteY1776" fmla="*/ 4552687 h 5555795"/>
              <a:gd name="connsiteX1777" fmla="*/ 2187098 w 3643295"/>
              <a:gd name="connsiteY1777" fmla="*/ 4560962 h 5555795"/>
              <a:gd name="connsiteX1778" fmla="*/ 2186366 w 3643295"/>
              <a:gd name="connsiteY1778" fmla="*/ 4573787 h 5555795"/>
              <a:gd name="connsiteX1779" fmla="*/ 2191670 w 3643295"/>
              <a:gd name="connsiteY1779" fmla="*/ 4583557 h 5555795"/>
              <a:gd name="connsiteX1780" fmla="*/ 2194736 w 3643295"/>
              <a:gd name="connsiteY1780" fmla="*/ 4615689 h 5555795"/>
              <a:gd name="connsiteX1781" fmla="*/ 2191180 w 3643295"/>
              <a:gd name="connsiteY1781" fmla="*/ 4673734 h 5555795"/>
              <a:gd name="connsiteX1782" fmla="*/ 2220879 w 3643295"/>
              <a:gd name="connsiteY1782" fmla="*/ 4707050 h 5555795"/>
              <a:gd name="connsiteX1783" fmla="*/ 2218412 w 3643295"/>
              <a:gd name="connsiteY1783" fmla="*/ 4846962 h 5555795"/>
              <a:gd name="connsiteX1784" fmla="*/ 2166311 w 3643295"/>
              <a:gd name="connsiteY1784" fmla="*/ 4900183 h 5555795"/>
              <a:gd name="connsiteX1785" fmla="*/ 2191445 w 3643295"/>
              <a:gd name="connsiteY1785" fmla="*/ 4928375 h 5555795"/>
              <a:gd name="connsiteX1786" fmla="*/ 2180097 w 3643295"/>
              <a:gd name="connsiteY1786" fmla="*/ 4934255 h 5555795"/>
              <a:gd name="connsiteX1787" fmla="*/ 2151254 w 3643295"/>
              <a:gd name="connsiteY1787" fmla="*/ 4926720 h 5555795"/>
              <a:gd name="connsiteX1788" fmla="*/ 2144328 w 3643295"/>
              <a:gd name="connsiteY1788" fmla="*/ 4900335 h 5555795"/>
              <a:gd name="connsiteX1789" fmla="*/ 2116982 w 3643295"/>
              <a:gd name="connsiteY1789" fmla="*/ 4888275 h 5555795"/>
              <a:gd name="connsiteX1790" fmla="*/ 2123838 w 3643295"/>
              <a:gd name="connsiteY1790" fmla="*/ 4895963 h 5555795"/>
              <a:gd name="connsiteX1791" fmla="*/ 2108932 w 3643295"/>
              <a:gd name="connsiteY1791" fmla="*/ 4959889 h 5555795"/>
              <a:gd name="connsiteX1792" fmla="*/ 2118931 w 3643295"/>
              <a:gd name="connsiteY1792" fmla="*/ 4995921 h 5555795"/>
              <a:gd name="connsiteX1793" fmla="*/ 2101592 w 3643295"/>
              <a:gd name="connsiteY1793" fmla="*/ 5019895 h 5555795"/>
              <a:gd name="connsiteX1794" fmla="*/ 2109309 w 3643295"/>
              <a:gd name="connsiteY1794" fmla="*/ 5053363 h 5555795"/>
              <a:gd name="connsiteX1795" fmla="*/ 2127586 w 3643295"/>
              <a:gd name="connsiteY1795" fmla="*/ 5073867 h 5555795"/>
              <a:gd name="connsiteX1796" fmla="*/ 2119309 w 3643295"/>
              <a:gd name="connsiteY1796" fmla="*/ 5089396 h 5555795"/>
              <a:gd name="connsiteX1797" fmla="*/ 2118037 w 3643295"/>
              <a:gd name="connsiteY1797" fmla="*/ 5150002 h 5555795"/>
              <a:gd name="connsiteX1798" fmla="*/ 2105489 w 3643295"/>
              <a:gd name="connsiteY1798" fmla="*/ 5235186 h 5555795"/>
              <a:gd name="connsiteX1799" fmla="*/ 2114704 w 3643295"/>
              <a:gd name="connsiteY1799" fmla="*/ 5264133 h 5555795"/>
              <a:gd name="connsiteX1800" fmla="*/ 2123282 w 3643295"/>
              <a:gd name="connsiteY1800" fmla="*/ 5323384 h 5555795"/>
              <a:gd name="connsiteX1801" fmla="*/ 2121071 w 3643295"/>
              <a:gd name="connsiteY1801" fmla="*/ 5339515 h 5555795"/>
              <a:gd name="connsiteX1802" fmla="*/ 2107440 w 3643295"/>
              <a:gd name="connsiteY1802" fmla="*/ 5342832 h 5555795"/>
              <a:gd name="connsiteX1803" fmla="*/ 2095939 w 3643295"/>
              <a:gd name="connsiteY1803" fmla="*/ 5311323 h 5555795"/>
              <a:gd name="connsiteX1804" fmla="*/ 2086727 w 3643295"/>
              <a:gd name="connsiteY1804" fmla="*/ 5282377 h 5555795"/>
              <a:gd name="connsiteX1805" fmla="*/ 2081294 w 3643295"/>
              <a:gd name="connsiteY1805" fmla="*/ 5251469 h 5555795"/>
              <a:gd name="connsiteX1806" fmla="*/ 2069010 w 3643295"/>
              <a:gd name="connsiteY1806" fmla="*/ 5212875 h 5555795"/>
              <a:gd name="connsiteX1807" fmla="*/ 2016568 w 3643295"/>
              <a:gd name="connsiteY1807" fmla="*/ 4992760 h 5555795"/>
              <a:gd name="connsiteX1808" fmla="*/ 1984506 w 3643295"/>
              <a:gd name="connsiteY1808" fmla="*/ 4938183 h 5555795"/>
              <a:gd name="connsiteX1809" fmla="*/ 1985930 w 3643295"/>
              <a:gd name="connsiteY1809" fmla="*/ 4914966 h 5555795"/>
              <a:gd name="connsiteX1810" fmla="*/ 1973644 w 3643295"/>
              <a:gd name="connsiteY1810" fmla="*/ 4876370 h 5555795"/>
              <a:gd name="connsiteX1811" fmla="*/ 1969711 w 3643295"/>
              <a:gd name="connsiteY1811" fmla="*/ 4840942 h 5555795"/>
              <a:gd name="connsiteX1812" fmla="*/ 1968849 w 3643295"/>
              <a:gd name="connsiteY1812" fmla="*/ 4815160 h 5555795"/>
              <a:gd name="connsiteX1813" fmla="*/ 1953643 w 3643295"/>
              <a:gd name="connsiteY1813" fmla="*/ 4804306 h 5555795"/>
              <a:gd name="connsiteX1814" fmla="*/ 1918655 w 3643295"/>
              <a:gd name="connsiteY1814" fmla="*/ 4711950 h 5555795"/>
              <a:gd name="connsiteX1815" fmla="*/ 1913982 w 3643295"/>
              <a:gd name="connsiteY1815" fmla="*/ 4714383 h 5555795"/>
              <a:gd name="connsiteX1816" fmla="*/ 1894633 w 3643295"/>
              <a:gd name="connsiteY1816" fmla="*/ 4733425 h 5555795"/>
              <a:gd name="connsiteX1817" fmla="*/ 1890030 w 3643295"/>
              <a:gd name="connsiteY1817" fmla="*/ 4721657 h 5555795"/>
              <a:gd name="connsiteX1818" fmla="*/ 1881550 w 3643295"/>
              <a:gd name="connsiteY1818" fmla="*/ 4725170 h 5555795"/>
              <a:gd name="connsiteX1819" fmla="*/ 1874711 w 3643295"/>
              <a:gd name="connsiteY1819" fmla="*/ 4758090 h 5555795"/>
              <a:gd name="connsiteX1820" fmla="*/ 1869735 w 3643295"/>
              <a:gd name="connsiteY1820" fmla="*/ 4753769 h 5555795"/>
              <a:gd name="connsiteX1821" fmla="*/ 1863293 w 3643295"/>
              <a:gd name="connsiteY1821" fmla="*/ 4737290 h 5555795"/>
              <a:gd name="connsiteX1822" fmla="*/ 1842472 w 3643295"/>
              <a:gd name="connsiteY1822" fmla="*/ 4717652 h 5555795"/>
              <a:gd name="connsiteX1823" fmla="*/ 1848565 w 3643295"/>
              <a:gd name="connsiteY1823" fmla="*/ 4699630 h 5555795"/>
              <a:gd name="connsiteX1824" fmla="*/ 1823865 w 3643295"/>
              <a:gd name="connsiteY1824" fmla="*/ 4695275 h 5555795"/>
              <a:gd name="connsiteX1825" fmla="*/ 1819416 w 3643295"/>
              <a:gd name="connsiteY1825" fmla="*/ 4742703 h 5555795"/>
              <a:gd name="connsiteX1826" fmla="*/ 1792279 w 3643295"/>
              <a:gd name="connsiteY1826" fmla="*/ 4807733 h 5555795"/>
              <a:gd name="connsiteX1827" fmla="*/ 1778800 w 3643295"/>
              <a:gd name="connsiteY1827" fmla="*/ 4848875 h 5555795"/>
              <a:gd name="connsiteX1828" fmla="*/ 1795565 w 3643295"/>
              <a:gd name="connsiteY1828" fmla="*/ 4866546 h 5555795"/>
              <a:gd name="connsiteX1829" fmla="*/ 1795940 w 3643295"/>
              <a:gd name="connsiteY1829" fmla="*/ 4859098 h 5555795"/>
              <a:gd name="connsiteX1830" fmla="*/ 1817004 w 3643295"/>
              <a:gd name="connsiteY1830" fmla="*/ 4770141 h 5555795"/>
              <a:gd name="connsiteX1831" fmla="*/ 1832674 w 3643295"/>
              <a:gd name="connsiteY1831" fmla="*/ 4768208 h 5555795"/>
              <a:gd name="connsiteX1832" fmla="*/ 1878020 w 3643295"/>
              <a:gd name="connsiteY1832" fmla="*/ 4774954 h 5555795"/>
              <a:gd name="connsiteX1833" fmla="*/ 1869689 w 3643295"/>
              <a:gd name="connsiteY1833" fmla="*/ 4837664 h 5555795"/>
              <a:gd name="connsiteX1834" fmla="*/ 1891056 w 3643295"/>
              <a:gd name="connsiteY1834" fmla="*/ 4867103 h 5555795"/>
              <a:gd name="connsiteX1835" fmla="*/ 1867278 w 3643295"/>
              <a:gd name="connsiteY1835" fmla="*/ 4865103 h 5555795"/>
              <a:gd name="connsiteX1836" fmla="*/ 1870014 w 3643295"/>
              <a:gd name="connsiteY1836" fmla="*/ 4914112 h 5555795"/>
              <a:gd name="connsiteX1837" fmla="*/ 1847902 w 3643295"/>
              <a:gd name="connsiteY1837" fmla="*/ 4899569 h 5555795"/>
              <a:gd name="connsiteX1838" fmla="*/ 1849020 w 3643295"/>
              <a:gd name="connsiteY1838" fmla="*/ 4877223 h 5555795"/>
              <a:gd name="connsiteX1839" fmla="*/ 1836857 w 3643295"/>
              <a:gd name="connsiteY1839" fmla="*/ 4871323 h 5555795"/>
              <a:gd name="connsiteX1840" fmla="*/ 1853822 w 3643295"/>
              <a:gd name="connsiteY1840" fmla="*/ 4864296 h 5555795"/>
              <a:gd name="connsiteX1841" fmla="*/ 1856979 w 3643295"/>
              <a:gd name="connsiteY1841" fmla="*/ 4821959 h 5555795"/>
              <a:gd name="connsiteX1842" fmla="*/ 1850161 w 3643295"/>
              <a:gd name="connsiteY1842" fmla="*/ 4812931 h 5555795"/>
              <a:gd name="connsiteX1843" fmla="*/ 1833024 w 3643295"/>
              <a:gd name="connsiteY1843" fmla="*/ 4802708 h 5555795"/>
              <a:gd name="connsiteX1844" fmla="*/ 1821954 w 3643295"/>
              <a:gd name="connsiteY1844" fmla="*/ 4816410 h 5555795"/>
              <a:gd name="connsiteX1845" fmla="*/ 1831880 w 3643295"/>
              <a:gd name="connsiteY1845" fmla="*/ 4867002 h 5555795"/>
              <a:gd name="connsiteX1846" fmla="*/ 1811015 w 3643295"/>
              <a:gd name="connsiteY1846" fmla="*/ 4931259 h 5555795"/>
              <a:gd name="connsiteX1847" fmla="*/ 1810618 w 3643295"/>
              <a:gd name="connsiteY1847" fmla="*/ 4980654 h 5555795"/>
              <a:gd name="connsiteX1848" fmla="*/ 1782762 w 3643295"/>
              <a:gd name="connsiteY1848" fmla="*/ 5018635 h 5555795"/>
              <a:gd name="connsiteX1849" fmla="*/ 1779230 w 3643295"/>
              <a:gd name="connsiteY1849" fmla="*/ 5068416 h 5555795"/>
              <a:gd name="connsiteX1850" fmla="*/ 1768533 w 3643295"/>
              <a:gd name="connsiteY1850" fmla="*/ 5074671 h 5555795"/>
              <a:gd name="connsiteX1851" fmla="*/ 1784751 w 3643295"/>
              <a:gd name="connsiteY1851" fmla="*/ 5082539 h 5555795"/>
              <a:gd name="connsiteX1852" fmla="*/ 1755799 w 3643295"/>
              <a:gd name="connsiteY1852" fmla="*/ 5100915 h 5555795"/>
              <a:gd name="connsiteX1853" fmla="*/ 1733861 w 3643295"/>
              <a:gd name="connsiteY1853" fmla="*/ 5103621 h 5555795"/>
              <a:gd name="connsiteX1854" fmla="*/ 1716201 w 3643295"/>
              <a:gd name="connsiteY1854" fmla="*/ 5041649 h 5555795"/>
              <a:gd name="connsiteX1855" fmla="*/ 1705480 w 3643295"/>
              <a:gd name="connsiteY1855" fmla="*/ 5089850 h 5555795"/>
              <a:gd name="connsiteX1856" fmla="*/ 1676703 w 3643295"/>
              <a:gd name="connsiteY1856" fmla="*/ 5125475 h 5555795"/>
              <a:gd name="connsiteX1857" fmla="*/ 1659540 w 3643295"/>
              <a:gd name="connsiteY1857" fmla="*/ 5157200 h 5555795"/>
              <a:gd name="connsiteX1858" fmla="*/ 1647002 w 3643295"/>
              <a:gd name="connsiteY1858" fmla="*/ 5158746 h 5555795"/>
              <a:gd name="connsiteX1859" fmla="*/ 1645511 w 3643295"/>
              <a:gd name="connsiteY1859" fmla="*/ 5188539 h 5555795"/>
              <a:gd name="connsiteX1860" fmla="*/ 1629097 w 3643295"/>
              <a:gd name="connsiteY1860" fmla="*/ 5205367 h 5555795"/>
              <a:gd name="connsiteX1861" fmla="*/ 1609195 w 3643295"/>
              <a:gd name="connsiteY1861" fmla="*/ 5188084 h 5555795"/>
              <a:gd name="connsiteX1862" fmla="*/ 1597032 w 3643295"/>
              <a:gd name="connsiteY1862" fmla="*/ 5182183 h 5555795"/>
              <a:gd name="connsiteX1863" fmla="*/ 1596881 w 3643295"/>
              <a:gd name="connsiteY1863" fmla="*/ 5122984 h 5555795"/>
              <a:gd name="connsiteX1864" fmla="*/ 1591905 w 3643295"/>
              <a:gd name="connsiteY1864" fmla="*/ 5118662 h 5555795"/>
              <a:gd name="connsiteX1865" fmla="*/ 1585811 w 3643295"/>
              <a:gd name="connsiteY1865" fmla="*/ 5136685 h 5555795"/>
              <a:gd name="connsiteX1866" fmla="*/ 1582305 w 3643295"/>
              <a:gd name="connsiteY1866" fmla="*/ 5144521 h 5555795"/>
              <a:gd name="connsiteX1867" fmla="*/ 1578425 w 3643295"/>
              <a:gd name="connsiteY1867" fmla="*/ 5159802 h 5555795"/>
              <a:gd name="connsiteX1868" fmla="*/ 1567730 w 3643295"/>
              <a:gd name="connsiteY1868" fmla="*/ 5166056 h 5555795"/>
              <a:gd name="connsiteX1869" fmla="*/ 1537309 w 3643295"/>
              <a:gd name="connsiteY1869" fmla="*/ 5172277 h 5555795"/>
              <a:gd name="connsiteX1870" fmla="*/ 1535270 w 3643295"/>
              <a:gd name="connsiteY1870" fmla="*/ 5192267 h 5555795"/>
              <a:gd name="connsiteX1871" fmla="*/ 1515721 w 3643295"/>
              <a:gd name="connsiteY1871" fmla="*/ 5209482 h 5555795"/>
              <a:gd name="connsiteX1872" fmla="*/ 1503732 w 3643295"/>
              <a:gd name="connsiteY1872" fmla="*/ 5220831 h 5555795"/>
              <a:gd name="connsiteX1873" fmla="*/ 1510546 w 3643295"/>
              <a:gd name="connsiteY1873" fmla="*/ 5229860 h 5555795"/>
              <a:gd name="connsiteX1874" fmla="*/ 1482339 w 3643295"/>
              <a:gd name="connsiteY1874" fmla="*/ 5233339 h 5555795"/>
              <a:gd name="connsiteX1875" fmla="*/ 1474802 w 3643295"/>
              <a:gd name="connsiteY1875" fmla="*/ 5197257 h 5555795"/>
              <a:gd name="connsiteX1876" fmla="*/ 1461891 w 3643295"/>
              <a:gd name="connsiteY1876" fmla="*/ 5206253 h 5555795"/>
              <a:gd name="connsiteX1877" fmla="*/ 1466668 w 3643295"/>
              <a:gd name="connsiteY1877" fmla="*/ 5235271 h 5555795"/>
              <a:gd name="connsiteX1878" fmla="*/ 1457442 w 3643295"/>
              <a:gd name="connsiteY1878" fmla="*/ 5253680 h 5555795"/>
              <a:gd name="connsiteX1879" fmla="*/ 1451524 w 3643295"/>
              <a:gd name="connsiteY1879" fmla="*/ 5288953 h 5555795"/>
              <a:gd name="connsiteX1880" fmla="*/ 1458888 w 3643295"/>
              <a:gd name="connsiteY1880" fmla="*/ 5307785 h 5555795"/>
              <a:gd name="connsiteX1881" fmla="*/ 1456473 w 3643295"/>
              <a:gd name="connsiteY1881" fmla="*/ 5335223 h 5555795"/>
              <a:gd name="connsiteX1882" fmla="*/ 1439136 w 3643295"/>
              <a:gd name="connsiteY1882" fmla="*/ 5349699 h 5555795"/>
              <a:gd name="connsiteX1883" fmla="*/ 1428617 w 3643295"/>
              <a:gd name="connsiteY1883" fmla="*/ 5373202 h 5555795"/>
              <a:gd name="connsiteX1884" fmla="*/ 1400782 w 3643295"/>
              <a:gd name="connsiteY1884" fmla="*/ 5369233 h 5555795"/>
              <a:gd name="connsiteX1885" fmla="*/ 1400258 w 3643295"/>
              <a:gd name="connsiteY1885" fmla="*/ 5317482 h 5555795"/>
              <a:gd name="connsiteX1886" fmla="*/ 1408193 w 3643295"/>
              <a:gd name="connsiteY1886" fmla="*/ 5304169 h 5555795"/>
              <a:gd name="connsiteX1887" fmla="*/ 1426450 w 3643295"/>
              <a:gd name="connsiteY1887" fmla="*/ 5292046 h 5555795"/>
              <a:gd name="connsiteX1888" fmla="*/ 1429782 w 3643295"/>
              <a:gd name="connsiteY1888" fmla="*/ 5266964 h 5555795"/>
              <a:gd name="connsiteX1889" fmla="*/ 1417246 w 3643295"/>
              <a:gd name="connsiteY1889" fmla="*/ 5268508 h 5555795"/>
              <a:gd name="connsiteX1890" fmla="*/ 1425180 w 3643295"/>
              <a:gd name="connsiteY1890" fmla="*/ 5255193 h 5555795"/>
              <a:gd name="connsiteX1891" fmla="*/ 1415975 w 3643295"/>
              <a:gd name="connsiteY1891" fmla="*/ 5231655 h 5555795"/>
              <a:gd name="connsiteX1892" fmla="*/ 1433314 w 3643295"/>
              <a:gd name="connsiteY1892" fmla="*/ 5217179 h 5555795"/>
              <a:gd name="connsiteX1893" fmla="*/ 1425028 w 3643295"/>
              <a:gd name="connsiteY1893" fmla="*/ 5195995 h 5555795"/>
              <a:gd name="connsiteX1894" fmla="*/ 1439605 w 3643295"/>
              <a:gd name="connsiteY1894" fmla="*/ 5174460 h 5555795"/>
              <a:gd name="connsiteX1895" fmla="*/ 1441642 w 3643295"/>
              <a:gd name="connsiteY1895" fmla="*/ 5154469 h 5555795"/>
              <a:gd name="connsiteX1896" fmla="*/ 1421393 w 3643295"/>
              <a:gd name="connsiteY1896" fmla="*/ 5102684 h 5555795"/>
              <a:gd name="connsiteX1897" fmla="*/ 1417910 w 3643295"/>
              <a:gd name="connsiteY1897" fmla="*/ 5068571 h 5555795"/>
              <a:gd name="connsiteX1898" fmla="*/ 1423084 w 3643295"/>
              <a:gd name="connsiteY1898" fmla="*/ 5048193 h 5555795"/>
              <a:gd name="connsiteX1899" fmla="*/ 1402264 w 3643295"/>
              <a:gd name="connsiteY1899" fmla="*/ 5028557 h 5555795"/>
              <a:gd name="connsiteX1900" fmla="*/ 1387491 w 3643295"/>
              <a:gd name="connsiteY1900" fmla="*/ 5074791 h 5555795"/>
              <a:gd name="connsiteX1901" fmla="*/ 1369954 w 3643295"/>
              <a:gd name="connsiteY1901" fmla="*/ 5113965 h 5555795"/>
              <a:gd name="connsiteX1902" fmla="*/ 1381918 w 3643295"/>
              <a:gd name="connsiteY1902" fmla="*/ 5144562 h 5555795"/>
              <a:gd name="connsiteX1903" fmla="*/ 1343893 w 3643295"/>
              <a:gd name="connsiteY1903" fmla="*/ 5240546 h 5555795"/>
              <a:gd name="connsiteX1904" fmla="*/ 1293920 w 3643295"/>
              <a:gd name="connsiteY1904" fmla="*/ 5263981 h 5555795"/>
              <a:gd name="connsiteX1905" fmla="*/ 1304045 w 3643295"/>
              <a:gd name="connsiteY1905" fmla="*/ 5289874 h 5555795"/>
              <a:gd name="connsiteX1906" fmla="*/ 1294643 w 3643295"/>
              <a:gd name="connsiteY1906" fmla="*/ 5291033 h 5555795"/>
              <a:gd name="connsiteX1907" fmla="*/ 1276584 w 3643295"/>
              <a:gd name="connsiteY1907" fmla="*/ 5278456 h 5555795"/>
              <a:gd name="connsiteX1908" fmla="*/ 1278624 w 3643295"/>
              <a:gd name="connsiteY1908" fmla="*/ 5258466 h 5555795"/>
              <a:gd name="connsiteX1909" fmla="*/ 1262776 w 3643295"/>
              <a:gd name="connsiteY1909" fmla="*/ 5243148 h 5555795"/>
              <a:gd name="connsiteX1910" fmla="*/ 1265537 w 3643295"/>
              <a:gd name="connsiteY1910" fmla="*/ 5250210 h 5555795"/>
              <a:gd name="connsiteX1911" fmla="*/ 1238603 w 3643295"/>
              <a:gd name="connsiteY1911" fmla="*/ 5290543 h 5555795"/>
              <a:gd name="connsiteX1912" fmla="*/ 1236189 w 3643295"/>
              <a:gd name="connsiteY1912" fmla="*/ 5317981 h 5555795"/>
              <a:gd name="connsiteX1913" fmla="*/ 1217932 w 3643295"/>
              <a:gd name="connsiteY1913" fmla="*/ 5330103 h 5555795"/>
              <a:gd name="connsiteX1914" fmla="*/ 1214601 w 3643295"/>
              <a:gd name="connsiteY1914" fmla="*/ 5355187 h 5555795"/>
              <a:gd name="connsiteX1915" fmla="*/ 1221964 w 3643295"/>
              <a:gd name="connsiteY1915" fmla="*/ 5374019 h 5555795"/>
              <a:gd name="connsiteX1916" fmla="*/ 1212189 w 3643295"/>
              <a:gd name="connsiteY1916" fmla="*/ 5382626 h 5555795"/>
              <a:gd name="connsiteX1917" fmla="*/ 1195575 w 3643295"/>
              <a:gd name="connsiteY1917" fmla="*/ 5424154 h 5555795"/>
              <a:gd name="connsiteX1918" fmla="*/ 1164757 w 3643295"/>
              <a:gd name="connsiteY1918" fmla="*/ 5479768 h 5555795"/>
              <a:gd name="connsiteX1919" fmla="*/ 1163639 w 3643295"/>
              <a:gd name="connsiteY1919" fmla="*/ 5502112 h 5555795"/>
              <a:gd name="connsiteX1920" fmla="*/ 1154213 w 3643295"/>
              <a:gd name="connsiteY1920" fmla="*/ 5545221 h 5555795"/>
              <a:gd name="connsiteX1921" fmla="*/ 1148493 w 3643295"/>
              <a:gd name="connsiteY1921" fmla="*/ 5555795 h 5555795"/>
              <a:gd name="connsiteX1922" fmla="*/ 1138169 w 3643295"/>
              <a:gd name="connsiteY1922" fmla="*/ 5554601 h 5555795"/>
              <a:gd name="connsiteX1923" fmla="*/ 1138368 w 3643295"/>
              <a:gd name="connsiteY1923" fmla="*/ 5529903 h 5555795"/>
              <a:gd name="connsiteX1924" fmla="*/ 1139485 w 3643295"/>
              <a:gd name="connsiteY1924" fmla="*/ 5507560 h 5555795"/>
              <a:gd name="connsiteX1925" fmla="*/ 1143738 w 3643295"/>
              <a:gd name="connsiteY1925" fmla="*/ 5484828 h 5555795"/>
              <a:gd name="connsiteX1926" fmla="*/ 1145232 w 3643295"/>
              <a:gd name="connsiteY1926" fmla="*/ 5455038 h 5555795"/>
              <a:gd name="connsiteX1927" fmla="*/ 1165967 w 3643295"/>
              <a:gd name="connsiteY1927" fmla="*/ 5289632 h 5555795"/>
              <a:gd name="connsiteX1928" fmla="*/ 1157882 w 3643295"/>
              <a:gd name="connsiteY1928" fmla="*/ 5243750 h 5555795"/>
              <a:gd name="connsiteX1929" fmla="*/ 1164897 w 3643295"/>
              <a:gd name="connsiteY1929" fmla="*/ 5228081 h 5555795"/>
              <a:gd name="connsiteX1930" fmla="*/ 1166389 w 3643295"/>
              <a:gd name="connsiteY1930" fmla="*/ 5198289 h 5555795"/>
              <a:gd name="connsiteX1931" fmla="*/ 1172855 w 3643295"/>
              <a:gd name="connsiteY1931" fmla="*/ 5172818 h 5555795"/>
              <a:gd name="connsiteX1932" fmla="*/ 1178948 w 3643295"/>
              <a:gd name="connsiteY1932" fmla="*/ 5154795 h 5555795"/>
              <a:gd name="connsiteX1933" fmla="*/ 1171212 w 3643295"/>
              <a:gd name="connsiteY1933" fmla="*/ 5143413 h 5555795"/>
              <a:gd name="connsiteX1934" fmla="*/ 1170887 w 3643295"/>
              <a:gd name="connsiteY1934" fmla="*/ 5066964 h 5555795"/>
              <a:gd name="connsiteX1935" fmla="*/ 1180660 w 3643295"/>
              <a:gd name="connsiteY1935" fmla="*/ 5058357 h 5555795"/>
              <a:gd name="connsiteX1936" fmla="*/ 1185461 w 3643295"/>
              <a:gd name="connsiteY1936" fmla="*/ 5045428 h 5555795"/>
              <a:gd name="connsiteX1937" fmla="*/ 1185661 w 3643295"/>
              <a:gd name="connsiteY1937" fmla="*/ 5020731 h 5555795"/>
              <a:gd name="connsiteX1938" fmla="*/ 1187153 w 3643295"/>
              <a:gd name="connsiteY1938" fmla="*/ 4990937 h 5555795"/>
              <a:gd name="connsiteX1939" fmla="*/ 1205804 w 3643295"/>
              <a:gd name="connsiteY1939" fmla="*/ 4929421 h 5555795"/>
              <a:gd name="connsiteX1940" fmla="*/ 1208766 w 3643295"/>
              <a:gd name="connsiteY1940" fmla="*/ 4911784 h 5555795"/>
              <a:gd name="connsiteX1941" fmla="*/ 1200329 w 3643295"/>
              <a:gd name="connsiteY1941" fmla="*/ 4831402 h 5555795"/>
              <a:gd name="connsiteX1942" fmla="*/ 1206051 w 3643295"/>
              <a:gd name="connsiteY1942" fmla="*/ 4820826 h 5555795"/>
              <a:gd name="connsiteX1943" fmla="*/ 1216758 w 3643295"/>
              <a:gd name="connsiteY1943" fmla="*/ 4770235 h 5555795"/>
              <a:gd name="connsiteX1944" fmla="*/ 1216667 w 3643295"/>
              <a:gd name="connsiteY1944" fmla="*/ 4761977 h 5555795"/>
              <a:gd name="connsiteX1945" fmla="*/ 1216016 w 3643295"/>
              <a:gd name="connsiteY1945" fmla="*/ 4759143 h 5555795"/>
              <a:gd name="connsiteX1946" fmla="*/ 1198744 w 3643295"/>
              <a:gd name="connsiteY1946" fmla="*/ 4751662 h 5555795"/>
              <a:gd name="connsiteX1947" fmla="*/ 1186547 w 3643295"/>
              <a:gd name="connsiteY1947" fmla="*/ 4845670 h 5555795"/>
              <a:gd name="connsiteX1948" fmla="*/ 1191853 w 3643295"/>
              <a:gd name="connsiteY1948" fmla="*/ 4847850 h 5555795"/>
              <a:gd name="connsiteX1949" fmla="*/ 1185758 w 3643295"/>
              <a:gd name="connsiteY1949" fmla="*/ 4851744 h 5555795"/>
              <a:gd name="connsiteX1950" fmla="*/ 1182041 w 3643295"/>
              <a:gd name="connsiteY1950" fmla="*/ 4880403 h 5555795"/>
              <a:gd name="connsiteX1951" fmla="*/ 1195422 w 3643295"/>
              <a:gd name="connsiteY1951" fmla="*/ 4890986 h 5555795"/>
              <a:gd name="connsiteX1952" fmla="*/ 1201197 w 3643295"/>
              <a:gd name="connsiteY1952" fmla="*/ 4917089 h 5555795"/>
              <a:gd name="connsiteX1953" fmla="*/ 1185391 w 3643295"/>
              <a:gd name="connsiteY1953" fmla="*/ 4938836 h 5555795"/>
              <a:gd name="connsiteX1954" fmla="*/ 1169905 w 3643295"/>
              <a:gd name="connsiteY1954" fmla="*/ 4943950 h 5555795"/>
              <a:gd name="connsiteX1955" fmla="*/ 1170517 w 3643295"/>
              <a:gd name="connsiteY1955" fmla="*/ 4946444 h 5555795"/>
              <a:gd name="connsiteX1956" fmla="*/ 1167605 w 3643295"/>
              <a:gd name="connsiteY1956" fmla="*/ 4959112 h 5555795"/>
              <a:gd name="connsiteX1957" fmla="*/ 1164860 w 3643295"/>
              <a:gd name="connsiteY1957" fmla="*/ 4979894 h 5555795"/>
              <a:gd name="connsiteX1958" fmla="*/ 1148040 w 3643295"/>
              <a:gd name="connsiteY1958" fmla="*/ 4992139 h 5555795"/>
              <a:gd name="connsiteX1959" fmla="*/ 1141487 w 3643295"/>
              <a:gd name="connsiteY1959" fmla="*/ 4993152 h 5555795"/>
              <a:gd name="connsiteX1960" fmla="*/ 1141722 w 3643295"/>
              <a:gd name="connsiteY1960" fmla="*/ 4899288 h 5555795"/>
              <a:gd name="connsiteX1961" fmla="*/ 1138428 w 3643295"/>
              <a:gd name="connsiteY1961" fmla="*/ 4900356 h 5555795"/>
              <a:gd name="connsiteX1962" fmla="*/ 1123215 w 3643295"/>
              <a:gd name="connsiteY1962" fmla="*/ 4882550 h 5555795"/>
              <a:gd name="connsiteX1963" fmla="*/ 1110430 w 3643295"/>
              <a:gd name="connsiteY1963" fmla="*/ 4819904 h 5555795"/>
              <a:gd name="connsiteX1964" fmla="*/ 1109773 w 3643295"/>
              <a:gd name="connsiteY1964" fmla="*/ 4814519 h 5555795"/>
              <a:gd name="connsiteX1965" fmla="*/ 1099189 w 3643295"/>
              <a:gd name="connsiteY1965" fmla="*/ 4792243 h 5555795"/>
              <a:gd name="connsiteX1966" fmla="*/ 1084890 w 3643295"/>
              <a:gd name="connsiteY1966" fmla="*/ 4857692 h 5555795"/>
              <a:gd name="connsiteX1967" fmla="*/ 1071903 w 3643295"/>
              <a:gd name="connsiteY1967" fmla="*/ 4873912 h 5555795"/>
              <a:gd name="connsiteX1968" fmla="*/ 1071764 w 3643295"/>
              <a:gd name="connsiteY1968" fmla="*/ 4876482 h 5555795"/>
              <a:gd name="connsiteX1969" fmla="*/ 1077333 w 3643295"/>
              <a:gd name="connsiteY1969" fmla="*/ 4922992 h 5555795"/>
              <a:gd name="connsiteX1970" fmla="*/ 1050901 w 3643295"/>
              <a:gd name="connsiteY1970" fmla="*/ 4962819 h 5555795"/>
              <a:gd name="connsiteX1971" fmla="*/ 1036001 w 3643295"/>
              <a:gd name="connsiteY1971" fmla="*/ 4939227 h 5555795"/>
              <a:gd name="connsiteX1972" fmla="*/ 1029873 w 3643295"/>
              <a:gd name="connsiteY1972" fmla="*/ 4934825 h 5555795"/>
              <a:gd name="connsiteX1973" fmla="*/ 1033266 w 3643295"/>
              <a:gd name="connsiteY1973" fmla="*/ 4941573 h 5555795"/>
              <a:gd name="connsiteX1974" fmla="*/ 1023122 w 3643295"/>
              <a:gd name="connsiteY1974" fmla="*/ 4949110 h 5555795"/>
              <a:gd name="connsiteX1975" fmla="*/ 1006207 w 3643295"/>
              <a:gd name="connsiteY1975" fmla="*/ 4951196 h 5555795"/>
              <a:gd name="connsiteX1976" fmla="*/ 1004298 w 3643295"/>
              <a:gd name="connsiteY1976" fmla="*/ 4991653 h 5555795"/>
              <a:gd name="connsiteX1977" fmla="*/ 982203 w 3643295"/>
              <a:gd name="connsiteY1977" fmla="*/ 5014492 h 5555795"/>
              <a:gd name="connsiteX1978" fmla="*/ 955284 w 3643295"/>
              <a:gd name="connsiteY1978" fmla="*/ 4990997 h 5555795"/>
              <a:gd name="connsiteX1979" fmla="*/ 938846 w 3643295"/>
              <a:gd name="connsiteY1979" fmla="*/ 4982968 h 5555795"/>
              <a:gd name="connsiteX1980" fmla="*/ 938438 w 3643295"/>
              <a:gd name="connsiteY1980" fmla="*/ 4902573 h 5555795"/>
              <a:gd name="connsiteX1981" fmla="*/ 931707 w 3643295"/>
              <a:gd name="connsiteY1981" fmla="*/ 4896698 h 5555795"/>
              <a:gd name="connsiteX1982" fmla="*/ 923545 w 3643295"/>
              <a:gd name="connsiteY1982" fmla="*/ 4921169 h 5555795"/>
              <a:gd name="connsiteX1983" fmla="*/ 918839 w 3643295"/>
              <a:gd name="connsiteY1983" fmla="*/ 4931805 h 5555795"/>
              <a:gd name="connsiteX1984" fmla="*/ 913658 w 3643295"/>
              <a:gd name="connsiteY1984" fmla="*/ 4952554 h 5555795"/>
              <a:gd name="connsiteX1985" fmla="*/ 899244 w 3643295"/>
              <a:gd name="connsiteY1985" fmla="*/ 4961038 h 5555795"/>
              <a:gd name="connsiteX1986" fmla="*/ 858208 w 3643295"/>
              <a:gd name="connsiteY1986" fmla="*/ 4969451 h 5555795"/>
              <a:gd name="connsiteX1987" fmla="*/ 855526 w 3643295"/>
              <a:gd name="connsiteY1987" fmla="*/ 4996596 h 5555795"/>
              <a:gd name="connsiteX1988" fmla="*/ 829202 w 3643295"/>
              <a:gd name="connsiteY1988" fmla="*/ 5019955 h 5555795"/>
              <a:gd name="connsiteX1989" fmla="*/ 813059 w 3643295"/>
              <a:gd name="connsiteY1989" fmla="*/ 5035355 h 5555795"/>
              <a:gd name="connsiteX1990" fmla="*/ 822289 w 3643295"/>
              <a:gd name="connsiteY1990" fmla="*/ 5047624 h 5555795"/>
              <a:gd name="connsiteX1991" fmla="*/ 784235 w 3643295"/>
              <a:gd name="connsiteY1991" fmla="*/ 5052317 h 5555795"/>
              <a:gd name="connsiteX1992" fmla="*/ 773934 w 3643295"/>
              <a:gd name="connsiteY1992" fmla="*/ 5003308 h 5555795"/>
              <a:gd name="connsiteX1993" fmla="*/ 756541 w 3643295"/>
              <a:gd name="connsiteY1993" fmla="*/ 5015509 h 5555795"/>
              <a:gd name="connsiteX1994" fmla="*/ 763089 w 3643295"/>
              <a:gd name="connsiteY1994" fmla="*/ 5054926 h 5555795"/>
              <a:gd name="connsiteX1995" fmla="*/ 750700 w 3643295"/>
              <a:gd name="connsiteY1995" fmla="*/ 5079916 h 5555795"/>
              <a:gd name="connsiteX1996" fmla="*/ 742835 w 3643295"/>
              <a:gd name="connsiteY1996" fmla="*/ 5127813 h 5555795"/>
              <a:gd name="connsiteX1997" fmla="*/ 752838 w 3643295"/>
              <a:gd name="connsiteY1997" fmla="*/ 5153396 h 5555795"/>
              <a:gd name="connsiteX1998" fmla="*/ 749677 w 3643295"/>
              <a:gd name="connsiteY1998" fmla="*/ 5190656 h 5555795"/>
              <a:gd name="connsiteX1999" fmla="*/ 726330 w 3643295"/>
              <a:gd name="connsiteY1999" fmla="*/ 5210297 h 5555795"/>
              <a:gd name="connsiteX2000" fmla="*/ 712213 w 3643295"/>
              <a:gd name="connsiteY2000" fmla="*/ 5242205 h 5555795"/>
              <a:gd name="connsiteX2001" fmla="*/ 674634 w 3643295"/>
              <a:gd name="connsiteY2001" fmla="*/ 5236784 h 5555795"/>
              <a:gd name="connsiteX2002" fmla="*/ 673747 w 3643295"/>
              <a:gd name="connsiteY2002" fmla="*/ 5166503 h 5555795"/>
              <a:gd name="connsiteX2003" fmla="*/ 684409 w 3643295"/>
              <a:gd name="connsiteY2003" fmla="*/ 5148430 h 5555795"/>
              <a:gd name="connsiteX2004" fmla="*/ 709006 w 3643295"/>
              <a:gd name="connsiteY2004" fmla="*/ 5131986 h 5555795"/>
              <a:gd name="connsiteX2005" fmla="*/ 713415 w 3643295"/>
              <a:gd name="connsiteY2005" fmla="*/ 5097923 h 5555795"/>
              <a:gd name="connsiteX2006" fmla="*/ 696503 w 3643295"/>
              <a:gd name="connsiteY2006" fmla="*/ 5100010 h 5555795"/>
              <a:gd name="connsiteX2007" fmla="*/ 707164 w 3643295"/>
              <a:gd name="connsiteY2007" fmla="*/ 5081935 h 5555795"/>
              <a:gd name="connsiteX2008" fmla="*/ 694660 w 3643295"/>
              <a:gd name="connsiteY2008" fmla="*/ 5049958 h 5555795"/>
              <a:gd name="connsiteX2009" fmla="*/ 718008 w 3643295"/>
              <a:gd name="connsiteY2009" fmla="*/ 5030319 h 5555795"/>
              <a:gd name="connsiteX2010" fmla="*/ 706756 w 3643295"/>
              <a:gd name="connsiteY2010" fmla="*/ 5001540 h 5555795"/>
              <a:gd name="connsiteX2011" fmla="*/ 726351 w 3643295"/>
              <a:gd name="connsiteY2011" fmla="*/ 4972307 h 5555795"/>
              <a:gd name="connsiteX2012" fmla="*/ 729033 w 3643295"/>
              <a:gd name="connsiteY2012" fmla="*/ 4945161 h 5555795"/>
              <a:gd name="connsiteX2013" fmla="*/ 701524 w 3643295"/>
              <a:gd name="connsiteY2013" fmla="*/ 4874813 h 5555795"/>
              <a:gd name="connsiteX2014" fmla="*/ 696706 w 3643295"/>
              <a:gd name="connsiteY2014" fmla="*/ 4828479 h 5555795"/>
              <a:gd name="connsiteX2015" fmla="*/ 697296 w 3643295"/>
              <a:gd name="connsiteY2015" fmla="*/ 4827703 h 5555795"/>
              <a:gd name="connsiteX2016" fmla="*/ 696507 w 3643295"/>
              <a:gd name="connsiteY2016" fmla="*/ 4825899 h 5555795"/>
              <a:gd name="connsiteX2017" fmla="*/ 699696 w 3643295"/>
              <a:gd name="connsiteY2017" fmla="*/ 4815143 h 5555795"/>
              <a:gd name="connsiteX2018" fmla="*/ 703821 w 3643295"/>
              <a:gd name="connsiteY2018" fmla="*/ 4802234 h 5555795"/>
              <a:gd name="connsiteX2019" fmla="*/ 703617 w 3643295"/>
              <a:gd name="connsiteY2019" fmla="*/ 4800811 h 5555795"/>
              <a:gd name="connsiteX2020" fmla="*/ 675449 w 3643295"/>
              <a:gd name="connsiteY2020" fmla="*/ 4774119 h 5555795"/>
              <a:gd name="connsiteX2021" fmla="*/ 655669 w 3643295"/>
              <a:gd name="connsiteY2021" fmla="*/ 4836893 h 5555795"/>
              <a:gd name="connsiteX2022" fmla="*/ 632142 w 3643295"/>
              <a:gd name="connsiteY2022" fmla="*/ 4890074 h 5555795"/>
              <a:gd name="connsiteX2023" fmla="*/ 648394 w 3643295"/>
              <a:gd name="connsiteY2023" fmla="*/ 4931643 h 5555795"/>
              <a:gd name="connsiteX2024" fmla="*/ 597405 w 3643295"/>
              <a:gd name="connsiteY2024" fmla="*/ 5061955 h 5555795"/>
              <a:gd name="connsiteX2025" fmla="*/ 530044 w 3643295"/>
              <a:gd name="connsiteY2025" fmla="*/ 5093725 h 5555795"/>
              <a:gd name="connsiteX2026" fmla="*/ 543798 w 3643295"/>
              <a:gd name="connsiteY2026" fmla="*/ 5128901 h 5555795"/>
              <a:gd name="connsiteX2027" fmla="*/ 531114 w 3643295"/>
              <a:gd name="connsiteY2027" fmla="*/ 5130465 h 5555795"/>
              <a:gd name="connsiteX2028" fmla="*/ 506696 w 3643295"/>
              <a:gd name="connsiteY2028" fmla="*/ 5113365 h 5555795"/>
              <a:gd name="connsiteX2029" fmla="*/ 509380 w 3643295"/>
              <a:gd name="connsiteY2029" fmla="*/ 5086219 h 5555795"/>
              <a:gd name="connsiteX2030" fmla="*/ 487939 w 3643295"/>
              <a:gd name="connsiteY2030" fmla="*/ 5065400 h 5555795"/>
              <a:gd name="connsiteX2031" fmla="*/ 491692 w 3643295"/>
              <a:gd name="connsiteY2031" fmla="*/ 5074993 h 5555795"/>
              <a:gd name="connsiteX2032" fmla="*/ 455478 w 3643295"/>
              <a:gd name="connsiteY2032" fmla="*/ 5129739 h 5555795"/>
              <a:gd name="connsiteX2033" fmla="*/ 452316 w 3643295"/>
              <a:gd name="connsiteY2033" fmla="*/ 5166999 h 5555795"/>
              <a:gd name="connsiteX2034" fmla="*/ 427719 w 3643295"/>
              <a:gd name="connsiteY2034" fmla="*/ 5183442 h 5555795"/>
              <a:gd name="connsiteX2035" fmla="*/ 423310 w 3643295"/>
              <a:gd name="connsiteY2035" fmla="*/ 5217505 h 5555795"/>
              <a:gd name="connsiteX2036" fmla="*/ 433312 w 3643295"/>
              <a:gd name="connsiteY2036" fmla="*/ 5243086 h 5555795"/>
              <a:gd name="connsiteX2037" fmla="*/ 420148 w 3643295"/>
              <a:gd name="connsiteY2037" fmla="*/ 5254766 h 5555795"/>
              <a:gd name="connsiteX2038" fmla="*/ 397870 w 3643295"/>
              <a:gd name="connsiteY2038" fmla="*/ 5311144 h 5555795"/>
              <a:gd name="connsiteX2039" fmla="*/ 356472 w 3643295"/>
              <a:gd name="connsiteY2039" fmla="*/ 5386641 h 5555795"/>
              <a:gd name="connsiteX2040" fmla="*/ 355040 w 3643295"/>
              <a:gd name="connsiteY2040" fmla="*/ 5416985 h 5555795"/>
              <a:gd name="connsiteX2041" fmla="*/ 342470 w 3643295"/>
              <a:gd name="connsiteY2041" fmla="*/ 5475519 h 5555795"/>
              <a:gd name="connsiteX2042" fmla="*/ 334785 w 3643295"/>
              <a:gd name="connsiteY2042" fmla="*/ 5489873 h 5555795"/>
              <a:gd name="connsiteX2043" fmla="*/ 320849 w 3643295"/>
              <a:gd name="connsiteY2043" fmla="*/ 5488241 h 5555795"/>
              <a:gd name="connsiteX2044" fmla="*/ 321030 w 3643295"/>
              <a:gd name="connsiteY2044" fmla="*/ 5454698 h 5555795"/>
              <a:gd name="connsiteX2045" fmla="*/ 322463 w 3643295"/>
              <a:gd name="connsiteY2045" fmla="*/ 5424356 h 5555795"/>
              <a:gd name="connsiteX2046" fmla="*/ 328123 w 3643295"/>
              <a:gd name="connsiteY2046" fmla="*/ 5393489 h 5555795"/>
              <a:gd name="connsiteX2047" fmla="*/ 330034 w 3643295"/>
              <a:gd name="connsiteY2047" fmla="*/ 5353031 h 5555795"/>
              <a:gd name="connsiteX2048" fmla="*/ 357447 w 3643295"/>
              <a:gd name="connsiteY2048" fmla="*/ 5128423 h 5555795"/>
              <a:gd name="connsiteX2049" fmla="*/ 346375 w 3643295"/>
              <a:gd name="connsiteY2049" fmla="*/ 5066101 h 5555795"/>
              <a:gd name="connsiteX2050" fmla="*/ 355788 w 3643295"/>
              <a:gd name="connsiteY2050" fmla="*/ 5044829 h 5555795"/>
              <a:gd name="connsiteX2051" fmla="*/ 357697 w 3643295"/>
              <a:gd name="connsiteY2051" fmla="*/ 5004370 h 5555795"/>
              <a:gd name="connsiteX2052" fmla="*/ 366336 w 3643295"/>
              <a:gd name="connsiteY2052" fmla="*/ 4969786 h 5555795"/>
              <a:gd name="connsiteX2053" fmla="*/ 374497 w 3643295"/>
              <a:gd name="connsiteY2053" fmla="*/ 4945316 h 5555795"/>
              <a:gd name="connsiteX2054" fmla="*/ 364016 w 3643295"/>
              <a:gd name="connsiteY2054" fmla="*/ 4929849 h 5555795"/>
              <a:gd name="connsiteX2055" fmla="*/ 363311 w 3643295"/>
              <a:gd name="connsiteY2055" fmla="*/ 4826027 h 5555795"/>
              <a:gd name="connsiteX2056" fmla="*/ 376474 w 3643295"/>
              <a:gd name="connsiteY2056" fmla="*/ 4814348 h 5555795"/>
              <a:gd name="connsiteX2057" fmla="*/ 382907 w 3643295"/>
              <a:gd name="connsiteY2057" fmla="*/ 4796793 h 5555795"/>
              <a:gd name="connsiteX2058" fmla="*/ 383091 w 3643295"/>
              <a:gd name="connsiteY2058" fmla="*/ 4763252 h 5555795"/>
              <a:gd name="connsiteX2059" fmla="*/ 384999 w 3643295"/>
              <a:gd name="connsiteY2059" fmla="*/ 4722793 h 5555795"/>
              <a:gd name="connsiteX2060" fmla="*/ 409961 w 3643295"/>
              <a:gd name="connsiteY2060" fmla="*/ 4639269 h 5555795"/>
              <a:gd name="connsiteX2061" fmla="*/ 413892 w 3643295"/>
              <a:gd name="connsiteY2061" fmla="*/ 4615321 h 5555795"/>
              <a:gd name="connsiteX2062" fmla="*/ 402229 w 3643295"/>
              <a:gd name="connsiteY2062" fmla="*/ 4506146 h 5555795"/>
              <a:gd name="connsiteX2063" fmla="*/ 409914 w 3643295"/>
              <a:gd name="connsiteY2063" fmla="*/ 4491789 h 5555795"/>
              <a:gd name="connsiteX2064" fmla="*/ 423917 w 3643295"/>
              <a:gd name="connsiteY2064" fmla="*/ 4402912 h 5555795"/>
              <a:gd name="connsiteX2065" fmla="*/ 426199 w 3643295"/>
              <a:gd name="connsiteY2065" fmla="*/ 4354552 h 5555795"/>
              <a:gd name="connsiteX2066" fmla="*/ 432713 w 3643295"/>
              <a:gd name="connsiteY2066" fmla="*/ 4344917 h 5555795"/>
              <a:gd name="connsiteX2067" fmla="*/ 435095 w 3643295"/>
              <a:gd name="connsiteY2067" fmla="*/ 4339433 h 5555795"/>
              <a:gd name="connsiteX2068" fmla="*/ 434475 w 3643295"/>
              <a:gd name="connsiteY2068" fmla="*/ 4331901 h 5555795"/>
              <a:gd name="connsiteX2069" fmla="*/ 445375 w 3643295"/>
              <a:gd name="connsiteY2069" fmla="*/ 4185742 h 5555795"/>
              <a:gd name="connsiteX2070" fmla="*/ 451035 w 3643295"/>
              <a:gd name="connsiteY2070" fmla="*/ 4154877 h 5555795"/>
              <a:gd name="connsiteX2071" fmla="*/ 459165 w 3643295"/>
              <a:gd name="connsiteY2071" fmla="*/ 4118104 h 5555795"/>
              <a:gd name="connsiteX2072" fmla="*/ 461581 w 3643295"/>
              <a:gd name="connsiteY2072" fmla="*/ 4110945 h 5555795"/>
              <a:gd name="connsiteX2073" fmla="*/ 449584 w 3643295"/>
              <a:gd name="connsiteY2073" fmla="*/ 4086195 h 5555795"/>
              <a:gd name="connsiteX2074" fmla="*/ 446289 w 3643295"/>
              <a:gd name="connsiteY2074" fmla="*/ 4087261 h 5555795"/>
              <a:gd name="connsiteX2075" fmla="*/ 445114 w 3643295"/>
              <a:gd name="connsiteY2075" fmla="*/ 4079117 h 5555795"/>
              <a:gd name="connsiteX2076" fmla="*/ 451702 w 3643295"/>
              <a:gd name="connsiteY2076" fmla="*/ 4076983 h 5555795"/>
              <a:gd name="connsiteX2077" fmla="*/ 462212 w 3643295"/>
              <a:gd name="connsiteY2077" fmla="*/ 4062210 h 5555795"/>
              <a:gd name="connsiteX2078" fmla="*/ 445585 w 3643295"/>
              <a:gd name="connsiteY2078" fmla="*/ 4010755 h 5555795"/>
              <a:gd name="connsiteX2079" fmla="*/ 413899 w 3643295"/>
              <a:gd name="connsiteY2079" fmla="*/ 3998286 h 5555795"/>
              <a:gd name="connsiteX2080" fmla="*/ 405821 w 3643295"/>
              <a:gd name="connsiteY2080" fmla="*/ 3998061 h 5555795"/>
              <a:gd name="connsiteX2081" fmla="*/ 410055 w 3643295"/>
              <a:gd name="connsiteY2081" fmla="*/ 3979636 h 5555795"/>
              <a:gd name="connsiteX2082" fmla="*/ 417585 w 3643295"/>
              <a:gd name="connsiteY2082" fmla="*/ 3960146 h 5555795"/>
              <a:gd name="connsiteX2083" fmla="*/ 427467 w 3643295"/>
              <a:gd name="connsiteY2083" fmla="*/ 3956943 h 5555795"/>
              <a:gd name="connsiteX2084" fmla="*/ 414370 w 3643295"/>
              <a:gd name="connsiteY2084" fmla="*/ 3929923 h 5555795"/>
              <a:gd name="connsiteX2085" fmla="*/ 418996 w 3643295"/>
              <a:gd name="connsiteY2085" fmla="*/ 3874426 h 5555795"/>
              <a:gd name="connsiteX2086" fmla="*/ 427703 w 3643295"/>
              <a:gd name="connsiteY2086" fmla="*/ 3863079 h 5555795"/>
              <a:gd name="connsiteX2087" fmla="*/ 420958 w 3643295"/>
              <a:gd name="connsiteY2087" fmla="*/ 3808423 h 5555795"/>
              <a:gd name="connsiteX2088" fmla="*/ 403077 w 3643295"/>
              <a:gd name="connsiteY2088" fmla="*/ 3780112 h 5555795"/>
              <a:gd name="connsiteX2089" fmla="*/ 418997 w 3643295"/>
              <a:gd name="connsiteY2089" fmla="*/ 3755061 h 5555795"/>
              <a:gd name="connsiteX2090" fmla="*/ 417270 w 3643295"/>
              <a:gd name="connsiteY2090" fmla="*/ 3727198 h 5555795"/>
              <a:gd name="connsiteX2091" fmla="*/ 428247 w 3643295"/>
              <a:gd name="connsiteY2091" fmla="*/ 3710978 h 5555795"/>
              <a:gd name="connsiteX2092" fmla="*/ 429504 w 3643295"/>
              <a:gd name="connsiteY2092" fmla="*/ 3708683 h 5555795"/>
              <a:gd name="connsiteX2093" fmla="*/ 426507 w 3643295"/>
              <a:gd name="connsiteY2093" fmla="*/ 3697251 h 5555795"/>
              <a:gd name="connsiteX2094" fmla="*/ 428874 w 3643295"/>
              <a:gd name="connsiteY2094" fmla="*/ 3686694 h 5555795"/>
              <a:gd name="connsiteX2095" fmla="*/ 428720 w 3643295"/>
              <a:gd name="connsiteY2095" fmla="*/ 3686294 h 5555795"/>
              <a:gd name="connsiteX2096" fmla="*/ 424489 w 3643295"/>
              <a:gd name="connsiteY2096" fmla="*/ 3671650 h 5555795"/>
              <a:gd name="connsiteX2097" fmla="*/ 428668 w 3643295"/>
              <a:gd name="connsiteY2097" fmla="*/ 3665945 h 5555795"/>
              <a:gd name="connsiteX2098" fmla="*/ 427313 w 3643295"/>
              <a:gd name="connsiteY2098" fmla="*/ 3661421 h 5555795"/>
              <a:gd name="connsiteX2099" fmla="*/ 428295 w 3643295"/>
              <a:gd name="connsiteY2099" fmla="*/ 3650106 h 5555795"/>
              <a:gd name="connsiteX2100" fmla="*/ 425604 w 3643295"/>
              <a:gd name="connsiteY2100" fmla="*/ 3649829 h 5555795"/>
              <a:gd name="connsiteX2101" fmla="*/ 404993 w 3643295"/>
              <a:gd name="connsiteY2101" fmla="*/ 3637633 h 5555795"/>
              <a:gd name="connsiteX2102" fmla="*/ 405340 w 3643295"/>
              <a:gd name="connsiteY2102" fmla="*/ 3628187 h 5555795"/>
              <a:gd name="connsiteX2103" fmla="*/ 392518 w 3643295"/>
              <a:gd name="connsiteY2103" fmla="*/ 3545768 h 5555795"/>
              <a:gd name="connsiteX2104" fmla="*/ 384460 w 3643295"/>
              <a:gd name="connsiteY2104" fmla="*/ 3522433 h 5555795"/>
              <a:gd name="connsiteX2105" fmla="*/ 380825 w 3643295"/>
              <a:gd name="connsiteY2105" fmla="*/ 3459644 h 5555795"/>
              <a:gd name="connsiteX2106" fmla="*/ 380393 w 3643295"/>
              <a:gd name="connsiteY2106" fmla="*/ 3444458 h 5555795"/>
              <a:gd name="connsiteX2107" fmla="*/ 410476 w 3643295"/>
              <a:gd name="connsiteY2107" fmla="*/ 3461861 h 5555795"/>
              <a:gd name="connsiteX2108" fmla="*/ 427532 w 3643295"/>
              <a:gd name="connsiteY2108" fmla="*/ 3443981 h 5555795"/>
              <a:gd name="connsiteX2109" fmla="*/ 427861 w 3643295"/>
              <a:gd name="connsiteY2109" fmla="*/ 3442405 h 5555795"/>
              <a:gd name="connsiteX2110" fmla="*/ 427572 w 3643295"/>
              <a:gd name="connsiteY2110" fmla="*/ 3440406 h 5555795"/>
              <a:gd name="connsiteX2111" fmla="*/ 412996 w 3643295"/>
              <a:gd name="connsiteY2111" fmla="*/ 3420373 h 5555795"/>
              <a:gd name="connsiteX2112" fmla="*/ 405979 w 3643295"/>
              <a:gd name="connsiteY2112" fmla="*/ 3368697 h 5555795"/>
              <a:gd name="connsiteX2113" fmla="*/ 409013 w 3643295"/>
              <a:gd name="connsiteY2113" fmla="*/ 3367030 h 5555795"/>
              <a:gd name="connsiteX2114" fmla="*/ 398961 w 3643295"/>
              <a:gd name="connsiteY2114" fmla="*/ 3317024 h 5555795"/>
              <a:gd name="connsiteX2115" fmla="*/ 382925 w 3643295"/>
              <a:gd name="connsiteY2115" fmla="*/ 3294987 h 5555795"/>
              <a:gd name="connsiteX2116" fmla="*/ 366191 w 3643295"/>
              <a:gd name="connsiteY2116" fmla="*/ 3291843 h 5555795"/>
              <a:gd name="connsiteX2117" fmla="*/ 371480 w 3643295"/>
              <a:gd name="connsiteY2117" fmla="*/ 3282766 h 5555795"/>
              <a:gd name="connsiteX2118" fmla="*/ 342958 w 3643295"/>
              <a:gd name="connsiteY2118" fmla="*/ 3276844 h 5555795"/>
              <a:gd name="connsiteX2119" fmla="*/ 334815 w 3643295"/>
              <a:gd name="connsiteY2119" fmla="*/ 3228875 h 5555795"/>
              <a:gd name="connsiteX2120" fmla="*/ 340799 w 3643295"/>
              <a:gd name="connsiteY2120" fmla="*/ 3200907 h 5555795"/>
              <a:gd name="connsiteX2121" fmla="*/ 319820 w 3643295"/>
              <a:gd name="connsiteY2121" fmla="*/ 3178498 h 5555795"/>
              <a:gd name="connsiteX2122" fmla="*/ 382156 w 3643295"/>
              <a:gd name="connsiteY2122" fmla="*/ 3181265 h 5555795"/>
              <a:gd name="connsiteX2123" fmla="*/ 373750 w 3643295"/>
              <a:gd name="connsiteY2123" fmla="*/ 3167376 h 5555795"/>
              <a:gd name="connsiteX2124" fmla="*/ 336471 w 3643295"/>
              <a:gd name="connsiteY2124" fmla="*/ 3157011 h 5555795"/>
              <a:gd name="connsiteX2125" fmla="*/ 312585 w 3643295"/>
              <a:gd name="connsiteY2125" fmla="*/ 3063848 h 5555795"/>
              <a:gd name="connsiteX2126" fmla="*/ 323736 w 3643295"/>
              <a:gd name="connsiteY2126" fmla="*/ 3040873 h 5555795"/>
              <a:gd name="connsiteX2127" fmla="*/ 322440 w 3643295"/>
              <a:gd name="connsiteY2127" fmla="*/ 3037082 h 5555795"/>
              <a:gd name="connsiteX2128" fmla="*/ 314671 w 3643295"/>
              <a:gd name="connsiteY2128" fmla="*/ 3018984 h 5555795"/>
              <a:gd name="connsiteX2129" fmla="*/ 316549 w 3643295"/>
              <a:gd name="connsiteY2129" fmla="*/ 2998285 h 5555795"/>
              <a:gd name="connsiteX2130" fmla="*/ 325304 w 3643295"/>
              <a:gd name="connsiteY2130" fmla="*/ 3002728 h 5555795"/>
              <a:gd name="connsiteX2131" fmla="*/ 326332 w 3643295"/>
              <a:gd name="connsiteY2131" fmla="*/ 3002389 h 5555795"/>
              <a:gd name="connsiteX2132" fmla="*/ 326909 w 3643295"/>
              <a:gd name="connsiteY2132" fmla="*/ 2997695 h 5555795"/>
              <a:gd name="connsiteX2133" fmla="*/ 327652 w 3643295"/>
              <a:gd name="connsiteY2133" fmla="*/ 2983958 h 5555795"/>
              <a:gd name="connsiteX2134" fmla="*/ 306232 w 3643295"/>
              <a:gd name="connsiteY2134" fmla="*/ 2982358 h 5555795"/>
              <a:gd name="connsiteX2135" fmla="*/ 288122 w 3643295"/>
              <a:gd name="connsiteY2135" fmla="*/ 2909016 h 5555795"/>
              <a:gd name="connsiteX2136" fmla="*/ 248504 w 3643295"/>
              <a:gd name="connsiteY2136" fmla="*/ 2881427 h 5555795"/>
              <a:gd name="connsiteX2137" fmla="*/ 277373 w 3643295"/>
              <a:gd name="connsiteY2137" fmla="*/ 2877903 h 5555795"/>
              <a:gd name="connsiteX2138" fmla="*/ 253627 w 3643295"/>
              <a:gd name="connsiteY2138" fmla="*/ 2823082 h 5555795"/>
              <a:gd name="connsiteX2139" fmla="*/ 284057 w 3643295"/>
              <a:gd name="connsiteY2139" fmla="*/ 2831041 h 5555795"/>
              <a:gd name="connsiteX2140" fmla="*/ 294023 w 3643295"/>
              <a:gd name="connsiteY2140" fmla="*/ 2856414 h 5555795"/>
              <a:gd name="connsiteX2141" fmla="*/ 308849 w 3643295"/>
              <a:gd name="connsiteY2141" fmla="*/ 2857522 h 5555795"/>
              <a:gd name="connsiteX2142" fmla="*/ 291419 w 3643295"/>
              <a:gd name="connsiteY2142" fmla="*/ 2873268 h 5555795"/>
              <a:gd name="connsiteX2143" fmla="*/ 309447 w 3643295"/>
              <a:gd name="connsiteY2143" fmla="*/ 2921976 h 5555795"/>
              <a:gd name="connsiteX2144" fmla="*/ 325053 w 3643295"/>
              <a:gd name="connsiteY2144" fmla="*/ 2928827 h 5555795"/>
              <a:gd name="connsiteX2145" fmla="*/ 326080 w 3643295"/>
              <a:gd name="connsiteY2145" fmla="*/ 2921277 h 5555795"/>
              <a:gd name="connsiteX2146" fmla="*/ 322444 w 3643295"/>
              <a:gd name="connsiteY2146" fmla="*/ 2913182 h 5555795"/>
              <a:gd name="connsiteX2147" fmla="*/ 314701 w 3643295"/>
              <a:gd name="connsiteY2147" fmla="*/ 2867141 h 5555795"/>
              <a:gd name="connsiteX2148" fmla="*/ 312325 w 3643295"/>
              <a:gd name="connsiteY2148" fmla="*/ 2815358 h 5555795"/>
              <a:gd name="connsiteX2149" fmla="*/ 296089 w 3643295"/>
              <a:gd name="connsiteY2149" fmla="*/ 2793542 h 5555795"/>
              <a:gd name="connsiteX2150" fmla="*/ 293325 w 3643295"/>
              <a:gd name="connsiteY2150" fmla="*/ 2795063 h 5555795"/>
              <a:gd name="connsiteX2151" fmla="*/ 290908 w 3643295"/>
              <a:gd name="connsiteY2151" fmla="*/ 2788008 h 5555795"/>
              <a:gd name="connsiteX2152" fmla="*/ 296444 w 3643295"/>
              <a:gd name="connsiteY2152" fmla="*/ 2784966 h 5555795"/>
              <a:gd name="connsiteX2153" fmla="*/ 303374 w 3643295"/>
              <a:gd name="connsiteY2153" fmla="*/ 2769982 h 5555795"/>
              <a:gd name="connsiteX2154" fmla="*/ 279896 w 3643295"/>
              <a:gd name="connsiteY2154" fmla="*/ 2726998 h 5555795"/>
              <a:gd name="connsiteX2155" fmla="*/ 249471 w 3643295"/>
              <a:gd name="connsiteY2155" fmla="*/ 2721365 h 5555795"/>
              <a:gd name="connsiteX2156" fmla="*/ 242209 w 3643295"/>
              <a:gd name="connsiteY2156" fmla="*/ 2722561 h 5555795"/>
              <a:gd name="connsiteX2157" fmla="*/ 242916 w 3643295"/>
              <a:gd name="connsiteY2157" fmla="*/ 2705407 h 5555795"/>
              <a:gd name="connsiteX2158" fmla="*/ 246390 w 3643295"/>
              <a:gd name="connsiteY2158" fmla="*/ 2686734 h 5555795"/>
              <a:gd name="connsiteX2159" fmla="*/ 254691 w 3643295"/>
              <a:gd name="connsiteY2159" fmla="*/ 2682173 h 5555795"/>
              <a:gd name="connsiteX2160" fmla="*/ 238459 w 3643295"/>
              <a:gd name="connsiteY2160" fmla="*/ 2660357 h 5555795"/>
              <a:gd name="connsiteX2161" fmla="*/ 233313 w 3643295"/>
              <a:gd name="connsiteY2161" fmla="*/ 2610094 h 5555795"/>
              <a:gd name="connsiteX2162" fmla="*/ 239201 w 3643295"/>
              <a:gd name="connsiteY2162" fmla="*/ 2598476 h 5555795"/>
              <a:gd name="connsiteX2163" fmla="*/ 224029 w 3643295"/>
              <a:gd name="connsiteY2163" fmla="*/ 2550930 h 5555795"/>
              <a:gd name="connsiteX2164" fmla="*/ 203302 w 3643295"/>
              <a:gd name="connsiteY2164" fmla="*/ 2528791 h 5555795"/>
              <a:gd name="connsiteX2165" fmla="*/ 213349 w 3643295"/>
              <a:gd name="connsiteY2165" fmla="*/ 2503710 h 5555795"/>
              <a:gd name="connsiteX2166" fmla="*/ 207144 w 3643295"/>
              <a:gd name="connsiteY2166" fmla="*/ 2479179 h 5555795"/>
              <a:gd name="connsiteX2167" fmla="*/ 215113 w 3643295"/>
              <a:gd name="connsiteY2167" fmla="*/ 2460828 h 5555795"/>
              <a:gd name="connsiteX2168" fmla="*/ 205122 w 3643295"/>
              <a:gd name="connsiteY2168" fmla="*/ 2418819 h 5555795"/>
              <a:gd name="connsiteX2169" fmla="*/ 200666 w 3643295"/>
              <a:gd name="connsiteY2169" fmla="*/ 2373767 h 5555795"/>
              <a:gd name="connsiteX2170" fmla="*/ 206237 w 3643295"/>
              <a:gd name="connsiteY2170" fmla="*/ 2325998 h 5555795"/>
              <a:gd name="connsiteX2171" fmla="*/ 216494 w 3643295"/>
              <a:gd name="connsiteY2171" fmla="*/ 2337960 h 5555795"/>
              <a:gd name="connsiteX2172" fmla="*/ 211690 w 3643295"/>
              <a:gd name="connsiteY2172" fmla="*/ 2319228 h 5555795"/>
              <a:gd name="connsiteX2173" fmla="*/ 198682 w 3643295"/>
              <a:gd name="connsiteY2173" fmla="*/ 2317927 h 5555795"/>
              <a:gd name="connsiteX2174" fmla="*/ 179974 w 3643295"/>
              <a:gd name="connsiteY2174" fmla="*/ 2306900 h 5555795"/>
              <a:gd name="connsiteX2175" fmla="*/ 180327 w 3643295"/>
              <a:gd name="connsiteY2175" fmla="*/ 2298324 h 5555795"/>
              <a:gd name="connsiteX2176" fmla="*/ 168979 w 3643295"/>
              <a:gd name="connsiteY2176" fmla="*/ 2223529 h 5555795"/>
              <a:gd name="connsiteX2177" fmla="*/ 161737 w 3643295"/>
              <a:gd name="connsiteY2177" fmla="*/ 2202361 h 5555795"/>
              <a:gd name="connsiteX2178" fmla="*/ 158672 w 3643295"/>
              <a:gd name="connsiteY2178" fmla="*/ 2145368 h 5555795"/>
              <a:gd name="connsiteX2179" fmla="*/ 158340 w 3643295"/>
              <a:gd name="connsiteY2179" fmla="*/ 2131580 h 5555795"/>
              <a:gd name="connsiteX2180" fmla="*/ 185643 w 3643295"/>
              <a:gd name="connsiteY2180" fmla="*/ 2147312 h 5555795"/>
              <a:gd name="connsiteX2181" fmla="*/ 202601 w 3643295"/>
              <a:gd name="connsiteY2181" fmla="*/ 2129611 h 5555795"/>
              <a:gd name="connsiteX2182" fmla="*/ 188096 w 3643295"/>
              <a:gd name="connsiteY2182" fmla="*/ 2109643 h 5555795"/>
              <a:gd name="connsiteX2183" fmla="*/ 181911 w 3643295"/>
              <a:gd name="connsiteY2183" fmla="*/ 2062745 h 5555795"/>
              <a:gd name="connsiteX2184" fmla="*/ 184677 w 3643295"/>
              <a:gd name="connsiteY2184" fmla="*/ 2061225 h 5555795"/>
              <a:gd name="connsiteX2185" fmla="*/ 175727 w 3643295"/>
              <a:gd name="connsiteY2185" fmla="*/ 2015849 h 5555795"/>
              <a:gd name="connsiteX2186" fmla="*/ 161219 w 3643295"/>
              <a:gd name="connsiteY2186" fmla="*/ 1995878 h 5555795"/>
              <a:gd name="connsiteX2187" fmla="*/ 146006 w 3643295"/>
              <a:gd name="connsiteY2187" fmla="*/ 1993062 h 5555795"/>
              <a:gd name="connsiteX2188" fmla="*/ 150855 w 3643295"/>
              <a:gd name="connsiteY2188" fmla="*/ 1984807 h 5555795"/>
              <a:gd name="connsiteX2189" fmla="*/ 124926 w 3643295"/>
              <a:gd name="connsiteY2189" fmla="*/ 1979497 h 5555795"/>
              <a:gd name="connsiteX2190" fmla="*/ 117703 w 3643295"/>
              <a:gd name="connsiteY2190" fmla="*/ 1935968 h 5555795"/>
              <a:gd name="connsiteX2191" fmla="*/ 123255 w 3643295"/>
              <a:gd name="connsiteY2191" fmla="*/ 1910561 h 5555795"/>
              <a:gd name="connsiteX2192" fmla="*/ 104256 w 3643295"/>
              <a:gd name="connsiteY2192" fmla="*/ 1890267 h 5555795"/>
              <a:gd name="connsiteX2193" fmla="*/ 160962 w 3643295"/>
              <a:gd name="connsiteY2193" fmla="*/ 1892636 h 5555795"/>
              <a:gd name="connsiteX2194" fmla="*/ 153365 w 3643295"/>
              <a:gd name="connsiteY2194" fmla="*/ 1880045 h 5555795"/>
              <a:gd name="connsiteX2195" fmla="*/ 119486 w 3643295"/>
              <a:gd name="connsiteY2195" fmla="*/ 1870720 h 5555795"/>
              <a:gd name="connsiteX2196" fmla="*/ 108512 w 3643295"/>
              <a:gd name="connsiteY2196" fmla="*/ 1764985 h 5555795"/>
              <a:gd name="connsiteX2197" fmla="*/ 101975 w 3643295"/>
              <a:gd name="connsiteY2197" fmla="*/ 1726666 h 5555795"/>
              <a:gd name="connsiteX2198" fmla="*/ 109921 w 3643295"/>
              <a:gd name="connsiteY2198" fmla="*/ 1730680 h 5555795"/>
              <a:gd name="connsiteX2199" fmla="*/ 122721 w 3643295"/>
              <a:gd name="connsiteY2199" fmla="*/ 1726441 h 5555795"/>
              <a:gd name="connsiteX2200" fmla="*/ 124115 w 3643295"/>
              <a:gd name="connsiteY2200" fmla="*/ 1714499 h 5555795"/>
              <a:gd name="connsiteX2201" fmla="*/ 92648 w 3643295"/>
              <a:gd name="connsiteY2201" fmla="*/ 1712230 h 5555795"/>
              <a:gd name="connsiteX2202" fmla="*/ 76456 w 3643295"/>
              <a:gd name="connsiteY2202" fmla="*/ 1645687 h 5555795"/>
              <a:gd name="connsiteX2203" fmla="*/ 40514 w 3643295"/>
              <a:gd name="connsiteY2203" fmla="*/ 1620730 h 5555795"/>
              <a:gd name="connsiteX2204" fmla="*/ 66795 w 3643295"/>
              <a:gd name="connsiteY2204" fmla="*/ 1617466 h 5555795"/>
              <a:gd name="connsiteX2205" fmla="*/ 45401 w 3643295"/>
              <a:gd name="connsiteY2205" fmla="*/ 1567750 h 5555795"/>
              <a:gd name="connsiteX2206" fmla="*/ 73055 w 3643295"/>
              <a:gd name="connsiteY2206" fmla="*/ 1574906 h 5555795"/>
              <a:gd name="connsiteX2207" fmla="*/ 82027 w 3643295"/>
              <a:gd name="connsiteY2207" fmla="*/ 1597918 h 5555795"/>
              <a:gd name="connsiteX2208" fmla="*/ 95513 w 3643295"/>
              <a:gd name="connsiteY2208" fmla="*/ 1598889 h 5555795"/>
              <a:gd name="connsiteX2209" fmla="*/ 79595 w 3643295"/>
              <a:gd name="connsiteY2209" fmla="*/ 1613225 h 5555795"/>
              <a:gd name="connsiteX2210" fmla="*/ 95808 w 3643295"/>
              <a:gd name="connsiteY2210" fmla="*/ 1657405 h 5555795"/>
              <a:gd name="connsiteX2211" fmla="*/ 109980 w 3643295"/>
              <a:gd name="connsiteY2211" fmla="*/ 1663590 h 5555795"/>
              <a:gd name="connsiteX2212" fmla="*/ 113807 w 3643295"/>
              <a:gd name="connsiteY2212" fmla="*/ 1636339 h 5555795"/>
              <a:gd name="connsiteX2213" fmla="*/ 125918 w 3643295"/>
              <a:gd name="connsiteY2213" fmla="*/ 1626890 h 5555795"/>
              <a:gd name="connsiteX2214" fmla="*/ 101735 w 3643295"/>
              <a:gd name="connsiteY2214" fmla="*/ 1601061 h 5555795"/>
              <a:gd name="connsiteX2215" fmla="*/ 96610 w 3643295"/>
              <a:gd name="connsiteY2215" fmla="*/ 1528434 h 5555795"/>
              <a:gd name="connsiteX2216" fmla="*/ 90407 w 3643295"/>
              <a:gd name="connsiteY2216" fmla="*/ 1503903 h 5555795"/>
              <a:gd name="connsiteX2217" fmla="*/ 84890 w 3643295"/>
              <a:gd name="connsiteY2217" fmla="*/ 1484579 h 5555795"/>
              <a:gd name="connsiteX2218" fmla="*/ 82122 w 3643295"/>
              <a:gd name="connsiteY2218" fmla="*/ 1486099 h 5555795"/>
              <a:gd name="connsiteX2219" fmla="*/ 75918 w 3643295"/>
              <a:gd name="connsiteY2219" fmla="*/ 1461567 h 5555795"/>
              <a:gd name="connsiteX2220" fmla="*/ 76625 w 3643295"/>
              <a:gd name="connsiteY2220" fmla="*/ 1444414 h 5555795"/>
              <a:gd name="connsiteX2221" fmla="*/ 81138 w 3643295"/>
              <a:gd name="connsiteY2221" fmla="*/ 1422376 h 5555795"/>
              <a:gd name="connsiteX2222" fmla="*/ 62137 w 3643295"/>
              <a:gd name="connsiteY2222" fmla="*/ 1402080 h 5555795"/>
              <a:gd name="connsiteX2223" fmla="*/ 79431 w 3643295"/>
              <a:gd name="connsiteY2223" fmla="*/ 1398166 h 5555795"/>
              <a:gd name="connsiteX2224" fmla="*/ 71853 w 3643295"/>
              <a:gd name="connsiteY2224" fmla="*/ 1363213 h 5555795"/>
              <a:gd name="connsiteX2225" fmla="*/ 62863 w 3643295"/>
              <a:gd name="connsiteY2225" fmla="*/ 1362563 h 5555795"/>
              <a:gd name="connsiteX2226" fmla="*/ 68752 w 3643295"/>
              <a:gd name="connsiteY2226" fmla="*/ 1350945 h 5555795"/>
              <a:gd name="connsiteX2227" fmla="*/ 67377 w 3643295"/>
              <a:gd name="connsiteY2227" fmla="*/ 1340525 h 5555795"/>
              <a:gd name="connsiteX2228" fmla="*/ 46983 w 3643295"/>
              <a:gd name="connsiteY2228" fmla="*/ 1332171 h 5555795"/>
              <a:gd name="connsiteX2229" fmla="*/ 35933 w 3643295"/>
              <a:gd name="connsiteY2229" fmla="*/ 1315892 h 5555795"/>
              <a:gd name="connsiteX2230" fmla="*/ 52558 w 3643295"/>
              <a:gd name="connsiteY2230" fmla="*/ 1284404 h 5555795"/>
              <a:gd name="connsiteX2231" fmla="*/ 61194 w 3643295"/>
              <a:gd name="connsiteY2231" fmla="*/ 1293627 h 5555795"/>
              <a:gd name="connsiteX2232" fmla="*/ 67769 w 3643295"/>
              <a:gd name="connsiteY2232" fmla="*/ 1287221 h 5555795"/>
              <a:gd name="connsiteX2233" fmla="*/ 61917 w 3643295"/>
              <a:gd name="connsiteY2233" fmla="*/ 1254112 h 5555795"/>
              <a:gd name="connsiteX2234" fmla="*/ 68141 w 3643295"/>
              <a:gd name="connsiteY2234" fmla="*/ 1256281 h 5555795"/>
              <a:gd name="connsiteX2235" fmla="*/ 80232 w 3643295"/>
              <a:gd name="connsiteY2235" fmla="*/ 1269197 h 5555795"/>
              <a:gd name="connsiteX2236" fmla="*/ 106848 w 3643295"/>
              <a:gd name="connsiteY2236" fmla="*/ 1279717 h 5555795"/>
              <a:gd name="connsiteX2237" fmla="*/ 107870 w 3643295"/>
              <a:gd name="connsiteY2237" fmla="*/ 1298715 h 5555795"/>
              <a:gd name="connsiteX2238" fmla="*/ 132425 w 3643295"/>
              <a:gd name="connsiteY2238" fmla="*/ 1293605 h 5555795"/>
              <a:gd name="connsiteX2239" fmla="*/ 118977 w 3643295"/>
              <a:gd name="connsiteY2239" fmla="*/ 1247905 h 5555795"/>
              <a:gd name="connsiteX2240" fmla="*/ 120075 w 3643295"/>
              <a:gd name="connsiteY2240" fmla="*/ 1177449 h 5555795"/>
              <a:gd name="connsiteX2241" fmla="*/ 117344 w 3643295"/>
              <a:gd name="connsiteY2241" fmla="*/ 1134241 h 5555795"/>
              <a:gd name="connsiteX2242" fmla="*/ 95224 w 3643295"/>
              <a:gd name="connsiteY2242" fmla="*/ 1124044 h 5555795"/>
              <a:gd name="connsiteX2243" fmla="*/ 97637 w 3643295"/>
              <a:gd name="connsiteY2243" fmla="*/ 1131100 h 5555795"/>
              <a:gd name="connsiteX2244" fmla="*/ 111047 w 3643295"/>
              <a:gd name="connsiteY2244" fmla="*/ 1221528 h 5555795"/>
              <a:gd name="connsiteX2245" fmla="*/ 97210 w 3643295"/>
              <a:gd name="connsiteY2245" fmla="*/ 1229131 h 5555795"/>
              <a:gd name="connsiteX2246" fmla="*/ 52594 w 3643295"/>
              <a:gd name="connsiteY2246" fmla="*/ 1239675 h 5555795"/>
              <a:gd name="connsiteX2247" fmla="*/ 37085 w 3643295"/>
              <a:gd name="connsiteY2247" fmla="*/ 1178344 h 5555795"/>
              <a:gd name="connsiteX2248" fmla="*/ 6328 w 3643295"/>
              <a:gd name="connsiteY2248" fmla="*/ 1158922 h 5555795"/>
              <a:gd name="connsiteX2249" fmla="*/ 29154 w 3643295"/>
              <a:gd name="connsiteY2249" fmla="*/ 1151967 h 5555795"/>
              <a:gd name="connsiteX2250" fmla="*/ 8447 w 3643295"/>
              <a:gd name="connsiteY2250" fmla="*/ 1107463 h 5555795"/>
              <a:gd name="connsiteX2251" fmla="*/ 34374 w 3643295"/>
              <a:gd name="connsiteY2251" fmla="*/ 1112774 h 5555795"/>
              <a:gd name="connsiteX2252" fmla="*/ 41618 w 3643295"/>
              <a:gd name="connsiteY2252" fmla="*/ 1133941 h 5555795"/>
              <a:gd name="connsiteX2253" fmla="*/ 55103 w 3643295"/>
              <a:gd name="connsiteY2253" fmla="*/ 1134913 h 5555795"/>
              <a:gd name="connsiteX2254" fmla="*/ 41950 w 3643295"/>
              <a:gd name="connsiteY2254" fmla="*/ 1147728 h 5555795"/>
              <a:gd name="connsiteX2255" fmla="*/ 54711 w 3643295"/>
              <a:gd name="connsiteY2255" fmla="*/ 1188218 h 5555795"/>
              <a:gd name="connsiteX2256" fmla="*/ 64391 w 3643295"/>
              <a:gd name="connsiteY2256" fmla="*/ 1194077 h 5555795"/>
              <a:gd name="connsiteX2257" fmla="*/ 84096 w 3643295"/>
              <a:gd name="connsiteY2257" fmla="*/ 1197219 h 5555795"/>
              <a:gd name="connsiteX2258" fmla="*/ 89298 w 3643295"/>
              <a:gd name="connsiteY2258" fmla="*/ 1180390 h 5555795"/>
              <a:gd name="connsiteX2259" fmla="*/ 61326 w 3643295"/>
              <a:gd name="connsiteY2259" fmla="*/ 1137083 h 5555795"/>
              <a:gd name="connsiteX2260" fmla="*/ 56888 w 3643295"/>
              <a:gd name="connsiteY2260" fmla="*/ 1069668 h 5555795"/>
              <a:gd name="connsiteX2261" fmla="*/ 38947 w 3643295"/>
              <a:gd name="connsiteY2261" fmla="*/ 1023645 h 5555795"/>
              <a:gd name="connsiteX2262" fmla="*/ 50740 w 3643295"/>
              <a:gd name="connsiteY2262" fmla="*/ 978043 h 5555795"/>
              <a:gd name="connsiteX2263" fmla="*/ 35568 w 3643295"/>
              <a:gd name="connsiteY2263" fmla="*/ 930499 h 5555795"/>
              <a:gd name="connsiteX2264" fmla="*/ 43183 w 3643295"/>
              <a:gd name="connsiteY2264" fmla="*/ 920726 h 5555795"/>
              <a:gd name="connsiteX2265" fmla="*/ 25205 w 3643295"/>
              <a:gd name="connsiteY2265" fmla="*/ 919429 h 5555795"/>
              <a:gd name="connsiteX2266" fmla="*/ 45282 w 3643295"/>
              <a:gd name="connsiteY2266" fmla="*/ 891631 h 5555795"/>
              <a:gd name="connsiteX2267" fmla="*/ 64654 w 3643295"/>
              <a:gd name="connsiteY2267" fmla="*/ 880986 h 5555795"/>
              <a:gd name="connsiteX2268" fmla="*/ 104030 w 3643295"/>
              <a:gd name="connsiteY2268" fmla="*/ 931997 h 5555795"/>
              <a:gd name="connsiteX2269" fmla="*/ 96120 w 3643295"/>
              <a:gd name="connsiteY2269" fmla="*/ 883254 h 5555795"/>
              <a:gd name="connsiteX2270" fmla="*/ 109640 w 3643295"/>
              <a:gd name="connsiteY2270" fmla="*/ 839501 h 5555795"/>
              <a:gd name="connsiteX2271" fmla="*/ 113821 w 3643295"/>
              <a:gd name="connsiteY2271" fmla="*/ 803673 h 5555795"/>
              <a:gd name="connsiteX2272" fmla="*/ 124892 w 3643295"/>
              <a:gd name="connsiteY2272" fmla="*/ 797590 h 5555795"/>
              <a:gd name="connsiteX2273" fmla="*/ 115234 w 3643295"/>
              <a:gd name="connsiteY2273" fmla="*/ 769368 h 5555795"/>
              <a:gd name="connsiteX2274" fmla="*/ 124242 w 3643295"/>
              <a:gd name="connsiteY2274" fmla="*/ 747654 h 5555795"/>
              <a:gd name="connsiteX2275" fmla="*/ 149131 w 3643295"/>
              <a:gd name="connsiteY2275" fmla="*/ 756328 h 5555795"/>
              <a:gd name="connsiteX2276" fmla="*/ 162617 w 3643295"/>
              <a:gd name="connsiteY2276" fmla="*/ 757301 h 5555795"/>
              <a:gd name="connsiteX2277" fmla="*/ 184699 w 3643295"/>
              <a:gd name="connsiteY2277" fmla="*/ 812226 h 5555795"/>
              <a:gd name="connsiteX2278" fmla="*/ 190923 w 3643295"/>
              <a:gd name="connsiteY2278" fmla="*/ 814397 h 5555795"/>
              <a:gd name="connsiteX2279" fmla="*/ 189902 w 3643295"/>
              <a:gd name="connsiteY2279" fmla="*/ 795398 h 5555795"/>
              <a:gd name="connsiteX2280" fmla="*/ 190254 w 3643295"/>
              <a:gd name="connsiteY2280" fmla="*/ 786822 h 5555795"/>
              <a:gd name="connsiteX2281" fmla="*/ 188193 w 3643295"/>
              <a:gd name="connsiteY2281" fmla="*/ 771190 h 5555795"/>
              <a:gd name="connsiteX2282" fmla="*/ 195807 w 3643295"/>
              <a:gd name="connsiteY2282" fmla="*/ 761418 h 5555795"/>
              <a:gd name="connsiteX2283" fmla="*/ 221756 w 3643295"/>
              <a:gd name="connsiteY2283" fmla="*/ 744364 h 5555795"/>
              <a:gd name="connsiteX2284" fmla="*/ 216240 w 3643295"/>
              <a:gd name="connsiteY2284" fmla="*/ 725042 h 5555795"/>
              <a:gd name="connsiteX2285" fmla="*/ 228015 w 3643295"/>
              <a:gd name="connsiteY2285" fmla="*/ 701806 h 5555795"/>
              <a:gd name="connsiteX2286" fmla="*/ 234943 w 3643295"/>
              <a:gd name="connsiteY2286" fmla="*/ 686823 h 5555795"/>
              <a:gd name="connsiteX2287" fmla="*/ 225268 w 3643295"/>
              <a:gd name="connsiteY2287" fmla="*/ 680963 h 5555795"/>
              <a:gd name="connsiteX2288" fmla="*/ 250175 w 3643295"/>
              <a:gd name="connsiteY2288" fmla="*/ 667275 h 5555795"/>
              <a:gd name="connsiteX2289" fmla="*/ 270550 w 3643295"/>
              <a:gd name="connsiteY2289" fmla="*/ 697993 h 5555795"/>
              <a:gd name="connsiteX2290" fmla="*/ 279208 w 3643295"/>
              <a:gd name="connsiteY2290" fmla="*/ 684853 h 5555795"/>
              <a:gd name="connsiteX2291" fmla="*/ 264014 w 3643295"/>
              <a:gd name="connsiteY2291" fmla="*/ 659672 h 5555795"/>
              <a:gd name="connsiteX2292" fmla="*/ 265759 w 3643295"/>
              <a:gd name="connsiteY2292" fmla="*/ 639155 h 5555795"/>
              <a:gd name="connsiteX2293" fmla="*/ 258181 w 3643295"/>
              <a:gd name="connsiteY2293" fmla="*/ 604201 h 5555795"/>
              <a:gd name="connsiteX2294" fmla="*/ 244361 w 3643295"/>
              <a:gd name="connsiteY2294" fmla="*/ 589439 h 5555795"/>
              <a:gd name="connsiteX2295" fmla="*/ 236434 w 3643295"/>
              <a:gd name="connsiteY2295" fmla="*/ 563061 h 5555795"/>
              <a:gd name="connsiteX2296" fmla="*/ 247169 w 3643295"/>
              <a:gd name="connsiteY2296" fmla="*/ 543190 h 5555795"/>
              <a:gd name="connsiteX2297" fmla="*/ 248229 w 3643295"/>
              <a:gd name="connsiteY2297" fmla="*/ 517462 h 5555795"/>
              <a:gd name="connsiteX2298" fmla="*/ 275551 w 3643295"/>
              <a:gd name="connsiteY2298" fmla="*/ 510832 h 5555795"/>
              <a:gd name="connsiteX2299" fmla="*/ 295220 w 3643295"/>
              <a:gd name="connsiteY2299" fmla="*/ 558701 h 5555795"/>
              <a:gd name="connsiteX2300" fmla="*/ 292785 w 3643295"/>
              <a:gd name="connsiteY2300" fmla="*/ 574008 h 5555795"/>
              <a:gd name="connsiteX2301" fmla="*/ 280323 w 3643295"/>
              <a:gd name="connsiteY2301" fmla="*/ 592034 h 5555795"/>
              <a:gd name="connsiteX2302" fmla="*/ 286527 w 3643295"/>
              <a:gd name="connsiteY2302" fmla="*/ 616564 h 5555795"/>
              <a:gd name="connsiteX2303" fmla="*/ 297596 w 3643295"/>
              <a:gd name="connsiteY2303" fmla="*/ 610483 h 5555795"/>
              <a:gd name="connsiteX2304" fmla="*/ 295163 w 3643295"/>
              <a:gd name="connsiteY2304" fmla="*/ 625791 h 5555795"/>
              <a:gd name="connsiteX2305" fmla="*/ 312436 w 3643295"/>
              <a:gd name="connsiteY2305" fmla="*/ 644240 h 5555795"/>
              <a:gd name="connsiteX2306" fmla="*/ 301699 w 3643295"/>
              <a:gd name="connsiteY2306" fmla="*/ 664111 h 5555795"/>
              <a:gd name="connsiteX2307" fmla="*/ 317247 w 3643295"/>
              <a:gd name="connsiteY2307" fmla="*/ 680716 h 5555795"/>
              <a:gd name="connsiteX2308" fmla="*/ 311692 w 3643295"/>
              <a:gd name="connsiteY2308" fmla="*/ 706120 h 5555795"/>
              <a:gd name="connsiteX2309" fmla="*/ 317209 w 3643295"/>
              <a:gd name="connsiteY2309" fmla="*/ 725441 h 5555795"/>
              <a:gd name="connsiteX2310" fmla="*/ 355210 w 3643295"/>
              <a:gd name="connsiteY2310" fmla="*/ 766033 h 5555795"/>
              <a:gd name="connsiteX2311" fmla="*/ 371090 w 3643295"/>
              <a:gd name="connsiteY2311" fmla="*/ 796424 h 5555795"/>
              <a:gd name="connsiteX2312" fmla="*/ 373839 w 3643295"/>
              <a:gd name="connsiteY2312" fmla="*/ 817268 h 5555795"/>
              <a:gd name="connsiteX2313" fmla="*/ 400454 w 3643295"/>
              <a:gd name="connsiteY2313" fmla="*/ 827788 h 5555795"/>
              <a:gd name="connsiteX2314" fmla="*/ 397037 w 3643295"/>
              <a:gd name="connsiteY2314" fmla="*/ 779371 h 5555795"/>
              <a:gd name="connsiteX2315" fmla="*/ 398804 w 3643295"/>
              <a:gd name="connsiteY2315" fmla="*/ 736489 h 5555795"/>
              <a:gd name="connsiteX2316" fmla="*/ 376350 w 3643295"/>
              <a:gd name="connsiteY2316" fmla="*/ 712505 h 5555795"/>
              <a:gd name="connsiteX2317" fmla="*/ 376089 w 3643295"/>
              <a:gd name="connsiteY2317" fmla="*/ 609263 h 5555795"/>
              <a:gd name="connsiteX2318" fmla="*/ 413815 w 3643295"/>
              <a:gd name="connsiteY2318" fmla="*/ 568975 h 5555795"/>
              <a:gd name="connsiteX2319" fmla="*/ 394814 w 3643295"/>
              <a:gd name="connsiteY2319" fmla="*/ 548679 h 5555795"/>
              <a:gd name="connsiteX2320" fmla="*/ 403115 w 3643295"/>
              <a:gd name="connsiteY2320" fmla="*/ 544118 h 5555795"/>
              <a:gd name="connsiteX2321" fmla="*/ 424550 w 3643295"/>
              <a:gd name="connsiteY2321" fmla="*/ 549104 h 5555795"/>
              <a:gd name="connsiteX2322" fmla="*/ 430066 w 3643295"/>
              <a:gd name="connsiteY2322" fmla="*/ 568427 h 5555795"/>
              <a:gd name="connsiteX2323" fmla="*/ 450464 w 3643295"/>
              <a:gd name="connsiteY2323" fmla="*/ 576779 h 5555795"/>
              <a:gd name="connsiteX2324" fmla="*/ 445280 w 3643295"/>
              <a:gd name="connsiteY2324" fmla="*/ 571243 h 5555795"/>
              <a:gd name="connsiteX2325" fmla="*/ 455347 w 3643295"/>
              <a:gd name="connsiteY2325" fmla="*/ 523800 h 5555795"/>
              <a:gd name="connsiteX2326" fmla="*/ 447417 w 3643295"/>
              <a:gd name="connsiteY2326" fmla="*/ 497422 h 5555795"/>
              <a:gd name="connsiteX2327" fmla="*/ 459879 w 3643295"/>
              <a:gd name="connsiteY2327" fmla="*/ 479395 h 5555795"/>
              <a:gd name="connsiteX2328" fmla="*/ 453675 w 3643295"/>
              <a:gd name="connsiteY2328" fmla="*/ 454864 h 5555795"/>
              <a:gd name="connsiteX2329" fmla="*/ 439857 w 3643295"/>
              <a:gd name="connsiteY2329" fmla="*/ 440104 h 5555795"/>
              <a:gd name="connsiteX2330" fmla="*/ 445744 w 3643295"/>
              <a:gd name="connsiteY2330" fmla="*/ 428487 h 5555795"/>
              <a:gd name="connsiteX2331" fmla="*/ 445782 w 3643295"/>
              <a:gd name="connsiteY2331" fmla="*/ 383758 h 5555795"/>
              <a:gd name="connsiteX2332" fmla="*/ 453790 w 3643295"/>
              <a:gd name="connsiteY2332" fmla="*/ 320682 h 5555795"/>
              <a:gd name="connsiteX2333" fmla="*/ 446547 w 3643295"/>
              <a:gd name="connsiteY2333" fmla="*/ 299515 h 5555795"/>
              <a:gd name="connsiteX2334" fmla="*/ 439322 w 3643295"/>
              <a:gd name="connsiteY2334" fmla="*/ 255984 h 5555795"/>
              <a:gd name="connsiteX2335" fmla="*/ 440716 w 3643295"/>
              <a:gd name="connsiteY2335" fmla="*/ 244041 h 5555795"/>
              <a:gd name="connsiteX2336" fmla="*/ 450746 w 3643295"/>
              <a:gd name="connsiteY2336" fmla="*/ 241324 h 5555795"/>
              <a:gd name="connsiteX2337" fmla="*/ 459715 w 3643295"/>
              <a:gd name="connsiteY2337" fmla="*/ 264337 h 5555795"/>
              <a:gd name="connsiteX2338" fmla="*/ 466961 w 3643295"/>
              <a:gd name="connsiteY2338" fmla="*/ 285503 h 5555795"/>
              <a:gd name="connsiteX2339" fmla="*/ 471435 w 3643295"/>
              <a:gd name="connsiteY2339" fmla="*/ 308192 h 5555795"/>
              <a:gd name="connsiteX2340" fmla="*/ 481092 w 3643295"/>
              <a:gd name="connsiteY2340" fmla="*/ 336413 h 5555795"/>
              <a:gd name="connsiteX2341" fmla="*/ 523144 w 3643295"/>
              <a:gd name="connsiteY2341" fmla="*/ 497721 h 5555795"/>
              <a:gd name="connsiteX2342" fmla="*/ 547661 w 3643295"/>
              <a:gd name="connsiteY2342" fmla="*/ 537339 h 5555795"/>
              <a:gd name="connsiteX2343" fmla="*/ 546953 w 3643295"/>
              <a:gd name="connsiteY2343" fmla="*/ 554492 h 5555795"/>
              <a:gd name="connsiteX2344" fmla="*/ 556611 w 3643295"/>
              <a:gd name="connsiteY2344" fmla="*/ 582714 h 5555795"/>
              <a:gd name="connsiteX2345" fmla="*/ 560048 w 3643295"/>
              <a:gd name="connsiteY2345" fmla="*/ 608768 h 5555795"/>
              <a:gd name="connsiteX2346" fmla="*/ 561068 w 3643295"/>
              <a:gd name="connsiteY2346" fmla="*/ 627765 h 5555795"/>
              <a:gd name="connsiteX2347" fmla="*/ 572473 w 3643295"/>
              <a:gd name="connsiteY2347" fmla="*/ 635469 h 5555795"/>
              <a:gd name="connsiteX2348" fmla="*/ 601112 w 3643295"/>
              <a:gd name="connsiteY2348" fmla="*/ 706351 h 5555795"/>
              <a:gd name="connsiteX2349" fmla="*/ 595226 w 3643295"/>
              <a:gd name="connsiteY2349" fmla="*/ 717968 h 5555795"/>
              <a:gd name="connsiteX2350" fmla="*/ 595559 w 3643295"/>
              <a:gd name="connsiteY2350" fmla="*/ 731756 h 5555795"/>
              <a:gd name="connsiteX2351" fmla="*/ 604528 w 3643295"/>
              <a:gd name="connsiteY2351" fmla="*/ 754768 h 5555795"/>
              <a:gd name="connsiteX2352" fmla="*/ 614187 w 3643295"/>
              <a:gd name="connsiteY2352" fmla="*/ 782992 h 5555795"/>
              <a:gd name="connsiteX2353" fmla="*/ 617640 w 3643295"/>
              <a:gd name="connsiteY2353" fmla="*/ 791718 h 5555795"/>
              <a:gd name="connsiteX2354" fmla="*/ 622394 w 3643295"/>
              <a:gd name="connsiteY2354" fmla="*/ 802623 h 5555795"/>
              <a:gd name="connsiteX2355" fmla="*/ 635925 w 3643295"/>
              <a:gd name="connsiteY2355" fmla="*/ 821004 h 5555795"/>
              <a:gd name="connsiteX2356" fmla="*/ 637320 w 3643295"/>
              <a:gd name="connsiteY2356" fmla="*/ 771644 h 5555795"/>
              <a:gd name="connsiteX2357" fmla="*/ 658826 w 3643295"/>
              <a:gd name="connsiteY2357" fmla="*/ 731212 h 5555795"/>
              <a:gd name="connsiteX2358" fmla="*/ 669669 w 3643295"/>
              <a:gd name="connsiteY2358" fmla="*/ 696810 h 5555795"/>
              <a:gd name="connsiteX2359" fmla="*/ 681686 w 3643295"/>
              <a:gd name="connsiteY2359" fmla="*/ 692917 h 5555795"/>
              <a:gd name="connsiteX2360" fmla="*/ 677506 w 3643295"/>
              <a:gd name="connsiteY2360" fmla="*/ 663382 h 5555795"/>
              <a:gd name="connsiteX2361" fmla="*/ 690435 w 3643295"/>
              <a:gd name="connsiteY2361" fmla="*/ 643748 h 5555795"/>
              <a:gd name="connsiteX2362" fmla="*/ 713250 w 3643295"/>
              <a:gd name="connsiteY2362" fmla="*/ 656948 h 5555795"/>
              <a:gd name="connsiteX2363" fmla="*/ 726313 w 3643295"/>
              <a:gd name="connsiteY2363" fmla="*/ 660438 h 5555795"/>
              <a:gd name="connsiteX2364" fmla="*/ 737674 w 3643295"/>
              <a:gd name="connsiteY2364" fmla="*/ 718536 h 5555795"/>
              <a:gd name="connsiteX2365" fmla="*/ 743379 w 3643295"/>
              <a:gd name="connsiteY2365" fmla="*/ 721838 h 5555795"/>
              <a:gd name="connsiteX2366" fmla="*/ 745947 w 3643295"/>
              <a:gd name="connsiteY2366" fmla="*/ 702986 h 5555795"/>
              <a:gd name="connsiteX2367" fmla="*/ 747907 w 3643295"/>
              <a:gd name="connsiteY2367" fmla="*/ 694628 h 5555795"/>
              <a:gd name="connsiteX2368" fmla="*/ 748822 w 3643295"/>
              <a:gd name="connsiteY2368" fmla="*/ 678888 h 5555795"/>
              <a:gd name="connsiteX2369" fmla="*/ 758137 w 3643295"/>
              <a:gd name="connsiteY2369" fmla="*/ 670722 h 5555795"/>
              <a:gd name="connsiteX2370" fmla="*/ 786829 w 3643295"/>
              <a:gd name="connsiteY2370" fmla="*/ 658850 h 5555795"/>
              <a:gd name="connsiteX2371" fmla="*/ 785044 w 3643295"/>
              <a:gd name="connsiteY2371" fmla="*/ 638836 h 5555795"/>
              <a:gd name="connsiteX2372" fmla="*/ 800977 w 3643295"/>
              <a:gd name="connsiteY2372" fmla="*/ 618228 h 5555795"/>
              <a:gd name="connsiteX2373" fmla="*/ 810600 w 3643295"/>
              <a:gd name="connsiteY2373" fmla="*/ 604815 h 5555795"/>
              <a:gd name="connsiteX2374" fmla="*/ 802198 w 3643295"/>
              <a:gd name="connsiteY2374" fmla="*/ 597240 h 5555795"/>
              <a:gd name="connsiteX2375" fmla="*/ 829235 w 3643295"/>
              <a:gd name="connsiteY2375" fmla="*/ 588480 h 5555795"/>
              <a:gd name="connsiteX2376" fmla="*/ 843472 w 3643295"/>
              <a:gd name="connsiteY2376" fmla="*/ 622480 h 5555795"/>
              <a:gd name="connsiteX2377" fmla="*/ 854445 w 3643295"/>
              <a:gd name="connsiteY2377" fmla="*/ 611202 h 5555795"/>
              <a:gd name="connsiteX2378" fmla="*/ 844257 w 3643295"/>
              <a:gd name="connsiteY2378" fmla="*/ 583613 h 5555795"/>
              <a:gd name="connsiteX2379" fmla="*/ 849828 w 3643295"/>
              <a:gd name="connsiteY2379" fmla="*/ 563790 h 5555795"/>
              <a:gd name="connsiteX2380" fmla="*/ 848957 w 3643295"/>
              <a:gd name="connsiteY2380" fmla="*/ 528035 h 5555795"/>
              <a:gd name="connsiteX2381" fmla="*/ 838159 w 3643295"/>
              <a:gd name="connsiteY2381" fmla="*/ 510939 h 5555795"/>
              <a:gd name="connsiteX2382" fmla="*/ 835332 w 3643295"/>
              <a:gd name="connsiteY2382" fmla="*/ 483540 h 5555795"/>
              <a:gd name="connsiteX2383" fmla="*/ 849612 w 3643295"/>
              <a:gd name="connsiteY2383" fmla="*/ 466042 h 5555795"/>
              <a:gd name="connsiteX2384" fmla="*/ 855489 w 3643295"/>
              <a:gd name="connsiteY2384" fmla="*/ 440971 h 5555795"/>
              <a:gd name="connsiteX2385" fmla="*/ 883571 w 3643295"/>
              <a:gd name="connsiteY2385" fmla="*/ 439596 h 5555795"/>
              <a:gd name="connsiteX2386" fmla="*/ 893889 w 3643295"/>
              <a:gd name="connsiteY2386" fmla="*/ 490310 h 5555795"/>
              <a:gd name="connsiteX2387" fmla="*/ 888621 w 3643295"/>
              <a:gd name="connsiteY2387" fmla="*/ 504886 h 5555795"/>
              <a:gd name="connsiteX2388" fmla="*/ 872991 w 3643295"/>
              <a:gd name="connsiteY2388" fmla="*/ 520247 h 5555795"/>
              <a:gd name="connsiteX2389" fmla="*/ 874472 w 3643295"/>
              <a:gd name="connsiteY2389" fmla="*/ 545506 h 5555795"/>
              <a:gd name="connsiteX2390" fmla="*/ 886487 w 3643295"/>
              <a:gd name="connsiteY2390" fmla="*/ 541616 h 5555795"/>
              <a:gd name="connsiteX2391" fmla="*/ 881221 w 3643295"/>
              <a:gd name="connsiteY2391" fmla="*/ 556193 h 5555795"/>
              <a:gd name="connsiteX2392" fmla="*/ 894717 w 3643295"/>
              <a:gd name="connsiteY2392" fmla="*/ 577561 h 5555795"/>
              <a:gd name="connsiteX2393" fmla="*/ 880436 w 3643295"/>
              <a:gd name="connsiteY2393" fmla="*/ 595059 h 5555795"/>
              <a:gd name="connsiteX2394" fmla="*/ 892584 w 3643295"/>
              <a:gd name="connsiteY2394" fmla="*/ 614290 h 5555795"/>
              <a:gd name="connsiteX2395" fmla="*/ 882352 w 3643295"/>
              <a:gd name="connsiteY2395" fmla="*/ 638196 h 5555795"/>
              <a:gd name="connsiteX2396" fmla="*/ 884138 w 3643295"/>
              <a:gd name="connsiteY2396" fmla="*/ 658212 h 5555795"/>
              <a:gd name="connsiteX2397" fmla="*/ 906983 w 3643295"/>
              <a:gd name="connsiteY2397" fmla="*/ 677195 h 5555795"/>
              <a:gd name="connsiteX2398" fmla="*/ 911377 w 3643295"/>
              <a:gd name="connsiteY2398" fmla="*/ 691732 h 5555795"/>
              <a:gd name="connsiteX2399" fmla="*/ 927663 w 3643295"/>
              <a:gd name="connsiteY2399" fmla="*/ 681017 h 5555795"/>
              <a:gd name="connsiteX2400" fmla="*/ 920091 w 3643295"/>
              <a:gd name="connsiteY2400" fmla="*/ 654811 h 5555795"/>
              <a:gd name="connsiteX2401" fmla="*/ 935882 w 3643295"/>
              <a:gd name="connsiteY2401" fmla="*/ 623359 h 5555795"/>
              <a:gd name="connsiteX2402" fmla="*/ 945167 w 3643295"/>
              <a:gd name="connsiteY2402" fmla="*/ 603072 h 5555795"/>
              <a:gd name="connsiteX2403" fmla="*/ 932047 w 3643295"/>
              <a:gd name="connsiteY2403" fmla="*/ 595098 h 5555795"/>
              <a:gd name="connsiteX2404" fmla="*/ 965650 w 3643295"/>
              <a:gd name="connsiteY2404" fmla="*/ 576633 h 5555795"/>
              <a:gd name="connsiteX2405" fmla="*/ 967535 w 3643295"/>
              <a:gd name="connsiteY2405" fmla="*/ 581117 h 5555795"/>
              <a:gd name="connsiteX2406" fmla="*/ 963811 w 3643295"/>
              <a:gd name="connsiteY2406" fmla="*/ 555174 h 5555795"/>
              <a:gd name="connsiteX2407" fmla="*/ 986125 w 3643295"/>
              <a:gd name="connsiteY2407" fmla="*/ 538935 h 5555795"/>
              <a:gd name="connsiteX2408" fmla="*/ 986561 w 3643295"/>
              <a:gd name="connsiteY2408" fmla="*/ 538616 h 5555795"/>
              <a:gd name="connsiteX2409" fmla="*/ 986565 w 3643295"/>
              <a:gd name="connsiteY2409" fmla="*/ 538570 h 5555795"/>
              <a:gd name="connsiteX2410" fmla="*/ 976116 w 3643295"/>
              <a:gd name="connsiteY2410" fmla="*/ 491169 h 5555795"/>
              <a:gd name="connsiteX2411" fmla="*/ 957343 w 3643295"/>
              <a:gd name="connsiteY2411" fmla="*/ 471118 h 5555795"/>
              <a:gd name="connsiteX2412" fmla="*/ 946467 w 3643295"/>
              <a:gd name="connsiteY2412" fmla="*/ 435341 h 5555795"/>
              <a:gd name="connsiteX2413" fmla="*/ 960872 w 3643295"/>
              <a:gd name="connsiteY2413" fmla="*/ 408444 h 5555795"/>
              <a:gd name="connsiteX2414" fmla="*/ 962155 w 3643295"/>
              <a:gd name="connsiteY2414" fmla="*/ 373577 h 5555795"/>
              <a:gd name="connsiteX2415" fmla="*/ 999068 w 3643295"/>
              <a:gd name="connsiteY2415" fmla="*/ 364682 h 5555795"/>
              <a:gd name="connsiteX2416" fmla="*/ 1025941 w 3643295"/>
              <a:gd name="connsiteY2416" fmla="*/ 429627 h 5555795"/>
              <a:gd name="connsiteX2417" fmla="*/ 1022739 w 3643295"/>
              <a:gd name="connsiteY2417" fmla="*/ 450366 h 5555795"/>
              <a:gd name="connsiteX2418" fmla="*/ 1005989 w 3643295"/>
              <a:gd name="connsiteY2418" fmla="*/ 474755 h 5555795"/>
              <a:gd name="connsiteX2419" fmla="*/ 1011470 w 3643295"/>
              <a:gd name="connsiteY2419" fmla="*/ 496129 h 5555795"/>
              <a:gd name="connsiteX2420" fmla="*/ 1015142 w 3643295"/>
              <a:gd name="connsiteY2420" fmla="*/ 496070 h 5555795"/>
              <a:gd name="connsiteX2421" fmla="*/ 1021760 w 3643295"/>
              <a:gd name="connsiteY2421" fmla="*/ 504046 h 5555795"/>
              <a:gd name="connsiteX2422" fmla="*/ 1029454 w 3643295"/>
              <a:gd name="connsiteY2422" fmla="*/ 499819 h 5555795"/>
              <a:gd name="connsiteX2423" fmla="*/ 1026253 w 3643295"/>
              <a:gd name="connsiteY2423" fmla="*/ 520558 h 5555795"/>
              <a:gd name="connsiteX2424" fmla="*/ 1040955 w 3643295"/>
              <a:gd name="connsiteY2424" fmla="*/ 536262 h 5555795"/>
              <a:gd name="connsiteX2425" fmla="*/ 1042965 w 3643295"/>
              <a:gd name="connsiteY2425" fmla="*/ 537253 h 5555795"/>
              <a:gd name="connsiteX2426" fmla="*/ 1038917 w 3643295"/>
              <a:gd name="connsiteY2426" fmla="*/ 530841 h 5555795"/>
              <a:gd name="connsiteX2427" fmla="*/ 1057723 w 3643295"/>
              <a:gd name="connsiteY2427" fmla="*/ 486135 h 5555795"/>
              <a:gd name="connsiteX2428" fmla="*/ 1054893 w 3643295"/>
              <a:gd name="connsiteY2428" fmla="*/ 458738 h 5555795"/>
              <a:gd name="connsiteX2429" fmla="*/ 1070523 w 3643295"/>
              <a:gd name="connsiteY2429" fmla="*/ 443376 h 5555795"/>
              <a:gd name="connsiteX2430" fmla="*/ 1069042 w 3643295"/>
              <a:gd name="connsiteY2430" fmla="*/ 418115 h 5555795"/>
              <a:gd name="connsiteX2431" fmla="*/ 1058243 w 3643295"/>
              <a:gd name="connsiteY2431" fmla="*/ 401020 h 5555795"/>
              <a:gd name="connsiteX2432" fmla="*/ 1066211 w 3643295"/>
              <a:gd name="connsiteY2432" fmla="*/ 390717 h 5555795"/>
              <a:gd name="connsiteX2433" fmla="*/ 1074656 w 3643295"/>
              <a:gd name="connsiteY2433" fmla="*/ 346793 h 5555795"/>
              <a:gd name="connsiteX2434" fmla="*/ 1094382 w 3643295"/>
              <a:gd name="connsiteY2434" fmla="*/ 286348 h 5555795"/>
              <a:gd name="connsiteX2435" fmla="*/ 1091247 w 3643295"/>
              <a:gd name="connsiteY2435" fmla="*/ 264197 h 5555795"/>
              <a:gd name="connsiteX2436" fmla="*/ 1092334 w 3643295"/>
              <a:gd name="connsiteY2436" fmla="*/ 220083 h 5555795"/>
              <a:gd name="connsiteX2437" fmla="*/ 1095948 w 3643295"/>
              <a:gd name="connsiteY2437" fmla="*/ 208616 h 5555795"/>
              <a:gd name="connsiteX2438" fmla="*/ 1106310 w 3643295"/>
              <a:gd name="connsiteY2438" fmla="*/ 207833 h 5555795"/>
              <a:gd name="connsiteX2439" fmla="*/ 1110794 w 3643295"/>
              <a:gd name="connsiteY2439" fmla="*/ 232121 h 5555795"/>
              <a:gd name="connsiteX2440" fmla="*/ 1113930 w 3643295"/>
              <a:gd name="connsiteY2440" fmla="*/ 254272 h 5555795"/>
              <a:gd name="connsiteX2441" fmla="*/ 1114061 w 3643295"/>
              <a:gd name="connsiteY2441" fmla="*/ 277398 h 5555795"/>
              <a:gd name="connsiteX2442" fmla="*/ 1118239 w 3643295"/>
              <a:gd name="connsiteY2442" fmla="*/ 306931 h 5555795"/>
              <a:gd name="connsiteX2443" fmla="*/ 1129213 w 3643295"/>
              <a:gd name="connsiteY2443" fmla="*/ 473269 h 5555795"/>
              <a:gd name="connsiteX2444" fmla="*/ 1137528 w 3643295"/>
              <a:gd name="connsiteY2444" fmla="*/ 495030 h 5555795"/>
              <a:gd name="connsiteX2445" fmla="*/ 1138055 w 3643295"/>
              <a:gd name="connsiteY2445" fmla="*/ 496413 h 5555795"/>
              <a:gd name="connsiteX2446" fmla="*/ 1150885 w 3643295"/>
              <a:gd name="connsiteY2446" fmla="*/ 485879 h 5555795"/>
              <a:gd name="connsiteX2447" fmla="*/ 1186385 w 3643295"/>
              <a:gd name="connsiteY2447" fmla="*/ 443954 h 5555795"/>
              <a:gd name="connsiteX2448" fmla="*/ 1160571 w 3643295"/>
              <a:gd name="connsiteY2448" fmla="*/ 416383 h 5555795"/>
              <a:gd name="connsiteX2449" fmla="*/ 1171771 w 3643295"/>
              <a:gd name="connsiteY2449" fmla="*/ 410228 h 5555795"/>
              <a:gd name="connsiteX2450" fmla="*/ 1200789 w 3643295"/>
              <a:gd name="connsiteY2450" fmla="*/ 417058 h 5555795"/>
              <a:gd name="connsiteX2451" fmla="*/ 1208358 w 3643295"/>
              <a:gd name="connsiteY2451" fmla="*/ 443265 h 5555795"/>
              <a:gd name="connsiteX2452" fmla="*/ 1235989 w 3643295"/>
              <a:gd name="connsiteY2452" fmla="*/ 454654 h 5555795"/>
              <a:gd name="connsiteX2453" fmla="*/ 1228948 w 3643295"/>
              <a:gd name="connsiteY2453" fmla="*/ 447136 h 5555795"/>
              <a:gd name="connsiteX2454" fmla="*/ 1242289 w 3643295"/>
              <a:gd name="connsiteY2454" fmla="*/ 382866 h 5555795"/>
              <a:gd name="connsiteX2455" fmla="*/ 1231414 w 3643295"/>
              <a:gd name="connsiteY2455" fmla="*/ 347088 h 5555795"/>
              <a:gd name="connsiteX2456" fmla="*/ 1248165 w 3643295"/>
              <a:gd name="connsiteY2456" fmla="*/ 322700 h 5555795"/>
              <a:gd name="connsiteX2457" fmla="*/ 1239633 w 3643295"/>
              <a:gd name="connsiteY2457" fmla="*/ 289428 h 5555795"/>
              <a:gd name="connsiteX2458" fmla="*/ 1220861 w 3643295"/>
              <a:gd name="connsiteY2458" fmla="*/ 269377 h 5555795"/>
              <a:gd name="connsiteX2459" fmla="*/ 1228759 w 3643295"/>
              <a:gd name="connsiteY2459" fmla="*/ 253650 h 5555795"/>
              <a:gd name="connsiteX2460" fmla="*/ 1228551 w 3643295"/>
              <a:gd name="connsiteY2460" fmla="*/ 193030 h 5555795"/>
              <a:gd name="connsiteX2461" fmla="*/ 1239017 w 3643295"/>
              <a:gd name="connsiteY2461" fmla="*/ 107566 h 5555795"/>
              <a:gd name="connsiteX2462" fmla="*/ 1229097 w 3643295"/>
              <a:gd name="connsiteY2462" fmla="*/ 78852 h 5555795"/>
              <a:gd name="connsiteX2463" fmla="*/ 1219076 w 3643295"/>
              <a:gd name="connsiteY2463" fmla="*/ 19829 h 5555795"/>
              <a:gd name="connsiteX2464" fmla="*/ 1220893 w 3643295"/>
              <a:gd name="connsiteY2464" fmla="*/ 3649 h 55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Lst>
            <a:rect l="l" t="t" r="r" b="b"/>
            <a:pathLst>
              <a:path w="3643295" h="5555795">
                <a:moveTo>
                  <a:pt x="1265737" y="5225513"/>
                </a:moveTo>
                <a:cubicBezTo>
                  <a:pt x="1266657" y="5227866"/>
                  <a:pt x="1271633" y="5232186"/>
                  <a:pt x="1274768" y="5231801"/>
                </a:cubicBezTo>
                <a:cubicBezTo>
                  <a:pt x="1277900" y="5231413"/>
                  <a:pt x="1280114" y="5228674"/>
                  <a:pt x="1279193" y="5226318"/>
                </a:cubicBezTo>
                <a:close/>
                <a:moveTo>
                  <a:pt x="1270910" y="5205135"/>
                </a:moveTo>
                <a:cubicBezTo>
                  <a:pt x="1271830" y="5207489"/>
                  <a:pt x="1273671" y="5212197"/>
                  <a:pt x="1279939" y="5211424"/>
                </a:cubicBezTo>
                <a:lnTo>
                  <a:pt x="1283074" y="5211039"/>
                </a:lnTo>
                <a:cubicBezTo>
                  <a:pt x="1281232" y="5206330"/>
                  <a:pt x="1277177" y="5204363"/>
                  <a:pt x="1270910" y="5205135"/>
                </a:cubicBezTo>
                <a:close/>
                <a:moveTo>
                  <a:pt x="1533824" y="5138162"/>
                </a:moveTo>
                <a:cubicBezTo>
                  <a:pt x="1534745" y="5140517"/>
                  <a:pt x="1536586" y="5145225"/>
                  <a:pt x="1539722" y="5144838"/>
                </a:cubicBezTo>
                <a:lnTo>
                  <a:pt x="1548204" y="5141324"/>
                </a:lnTo>
                <a:close/>
                <a:moveTo>
                  <a:pt x="1768337" y="5099369"/>
                </a:moveTo>
                <a:lnTo>
                  <a:pt x="1787315" y="5114299"/>
                </a:lnTo>
                <a:lnTo>
                  <a:pt x="1791544" y="5133516"/>
                </a:lnTo>
                <a:cubicBezTo>
                  <a:pt x="1772739" y="5135836"/>
                  <a:pt x="1794855" y="5150379"/>
                  <a:pt x="1766647" y="5153858"/>
                </a:cubicBezTo>
                <a:cubicBezTo>
                  <a:pt x="1759284" y="5135028"/>
                  <a:pt x="1775698" y="5118198"/>
                  <a:pt x="1768337" y="5099369"/>
                </a:cubicBezTo>
                <a:close/>
                <a:moveTo>
                  <a:pt x="1572950" y="5061784"/>
                </a:moveTo>
                <a:cubicBezTo>
                  <a:pt x="1573871" y="5064138"/>
                  <a:pt x="1575711" y="5068846"/>
                  <a:pt x="1581980" y="5068073"/>
                </a:cubicBezTo>
                <a:lnTo>
                  <a:pt x="1588248" y="5067300"/>
                </a:lnTo>
                <a:cubicBezTo>
                  <a:pt x="1586407" y="5062592"/>
                  <a:pt x="1579219" y="5061012"/>
                  <a:pt x="1572950" y="5061784"/>
                </a:cubicBezTo>
                <a:close/>
                <a:moveTo>
                  <a:pt x="491874" y="5041451"/>
                </a:moveTo>
                <a:cubicBezTo>
                  <a:pt x="493125" y="5044649"/>
                  <a:pt x="499854" y="5050523"/>
                  <a:pt x="504083" y="5050001"/>
                </a:cubicBezTo>
                <a:cubicBezTo>
                  <a:pt x="508311" y="5049480"/>
                  <a:pt x="511289" y="5045760"/>
                  <a:pt x="510038" y="5042563"/>
                </a:cubicBezTo>
                <a:close/>
                <a:moveTo>
                  <a:pt x="498785" y="5013784"/>
                </a:moveTo>
                <a:cubicBezTo>
                  <a:pt x="500037" y="5016982"/>
                  <a:pt x="502536" y="5023377"/>
                  <a:pt x="510993" y="5022334"/>
                </a:cubicBezTo>
                <a:lnTo>
                  <a:pt x="515222" y="5021813"/>
                </a:lnTo>
                <a:cubicBezTo>
                  <a:pt x="512720" y="5015417"/>
                  <a:pt x="507242" y="5012741"/>
                  <a:pt x="498785" y="5013784"/>
                </a:cubicBezTo>
                <a:close/>
                <a:moveTo>
                  <a:pt x="1409301" y="4970939"/>
                </a:moveTo>
                <a:lnTo>
                  <a:pt x="1413903" y="4982707"/>
                </a:lnTo>
                <a:cubicBezTo>
                  <a:pt x="1416665" y="4989769"/>
                  <a:pt x="1422933" y="4988997"/>
                  <a:pt x="1429201" y="4988223"/>
                </a:cubicBezTo>
                <a:close/>
                <a:moveTo>
                  <a:pt x="1746295" y="4958980"/>
                </a:moveTo>
                <a:cubicBezTo>
                  <a:pt x="1747214" y="4961335"/>
                  <a:pt x="1753109" y="4968008"/>
                  <a:pt x="1756243" y="4967622"/>
                </a:cubicBezTo>
                <a:cubicBezTo>
                  <a:pt x="1762510" y="4966849"/>
                  <a:pt x="1760670" y="4962141"/>
                  <a:pt x="1759750" y="4959788"/>
                </a:cubicBezTo>
                <a:close/>
                <a:moveTo>
                  <a:pt x="1430517" y="4941181"/>
                </a:moveTo>
                <a:cubicBezTo>
                  <a:pt x="1427383" y="4941566"/>
                  <a:pt x="1428303" y="4943921"/>
                  <a:pt x="1425169" y="4944307"/>
                </a:cubicBezTo>
                <a:cubicBezTo>
                  <a:pt x="1426089" y="4946661"/>
                  <a:pt x="1431985" y="4953337"/>
                  <a:pt x="1435121" y="4952949"/>
                </a:cubicBezTo>
                <a:cubicBezTo>
                  <a:pt x="1441387" y="4952178"/>
                  <a:pt x="1439546" y="4947469"/>
                  <a:pt x="1438626" y="4945115"/>
                </a:cubicBezTo>
                <a:cubicBezTo>
                  <a:pt x="1437706" y="4942762"/>
                  <a:pt x="1433651" y="4940794"/>
                  <a:pt x="1430517" y="4941181"/>
                </a:cubicBezTo>
                <a:close/>
                <a:moveTo>
                  <a:pt x="1628514" y="4926628"/>
                </a:moveTo>
                <a:cubicBezTo>
                  <a:pt x="1609709" y="4928948"/>
                  <a:pt x="1604910" y="4941876"/>
                  <a:pt x="1610432" y="4955999"/>
                </a:cubicBezTo>
                <a:lnTo>
                  <a:pt x="1611353" y="4958352"/>
                </a:lnTo>
                <a:cubicBezTo>
                  <a:pt x="1611353" y="4958352"/>
                  <a:pt x="1595681" y="4960285"/>
                  <a:pt x="1596600" y="4962639"/>
                </a:cubicBezTo>
                <a:cubicBezTo>
                  <a:pt x="1597522" y="4964995"/>
                  <a:pt x="1623514" y="4964256"/>
                  <a:pt x="1626649" y="4963870"/>
                </a:cubicBezTo>
                <a:lnTo>
                  <a:pt x="1640851" y="4949779"/>
                </a:lnTo>
                <a:cubicBezTo>
                  <a:pt x="1631451" y="4950939"/>
                  <a:pt x="1624634" y="4941912"/>
                  <a:pt x="1622792" y="4937203"/>
                </a:cubicBezTo>
                <a:close/>
                <a:moveTo>
                  <a:pt x="853388" y="4923118"/>
                </a:moveTo>
                <a:cubicBezTo>
                  <a:pt x="854639" y="4926316"/>
                  <a:pt x="857140" y="4932711"/>
                  <a:pt x="861368" y="4932189"/>
                </a:cubicBezTo>
                <a:lnTo>
                  <a:pt x="872805" y="4927427"/>
                </a:lnTo>
                <a:close/>
                <a:moveTo>
                  <a:pt x="1025793" y="4913708"/>
                </a:moveTo>
                <a:lnTo>
                  <a:pt x="1024137" y="4915047"/>
                </a:lnTo>
                <a:lnTo>
                  <a:pt x="1026490" y="4927358"/>
                </a:lnTo>
                <a:lnTo>
                  <a:pt x="1026912" y="4924053"/>
                </a:lnTo>
                <a:cubicBezTo>
                  <a:pt x="1027967" y="4921403"/>
                  <a:pt x="1029169" y="4918793"/>
                  <a:pt x="1028820" y="4916375"/>
                </a:cubicBezTo>
                <a:close/>
                <a:moveTo>
                  <a:pt x="1788004" y="4872413"/>
                </a:moveTo>
                <a:cubicBezTo>
                  <a:pt x="1766066" y="4875120"/>
                  <a:pt x="1777482" y="4895916"/>
                  <a:pt x="1782086" y="4907686"/>
                </a:cubicBezTo>
                <a:cubicBezTo>
                  <a:pt x="1772683" y="4908845"/>
                  <a:pt x="1761067" y="4912747"/>
                  <a:pt x="1756640" y="4918226"/>
                </a:cubicBezTo>
                <a:lnTo>
                  <a:pt x="1771190" y="4938638"/>
                </a:lnTo>
                <a:cubicBezTo>
                  <a:pt x="1769722" y="4926481"/>
                  <a:pt x="1772683" y="4908845"/>
                  <a:pt x="1791487" y="4906527"/>
                </a:cubicBezTo>
                <a:cubicBezTo>
                  <a:pt x="1786885" y="4894756"/>
                  <a:pt x="1792606" y="4884182"/>
                  <a:pt x="1788004" y="4872413"/>
                </a:cubicBezTo>
                <a:close/>
                <a:moveTo>
                  <a:pt x="2129755" y="4859178"/>
                </a:moveTo>
                <a:lnTo>
                  <a:pt x="2112340" y="4864454"/>
                </a:lnTo>
                <a:cubicBezTo>
                  <a:pt x="2114626" y="4867017"/>
                  <a:pt x="2122977" y="4870182"/>
                  <a:pt x="2126761" y="4868222"/>
                </a:cubicBezTo>
                <a:cubicBezTo>
                  <a:pt x="2130543" y="4866263"/>
                  <a:pt x="2132041" y="4861739"/>
                  <a:pt x="2129755" y="4859178"/>
                </a:cubicBezTo>
                <a:close/>
                <a:moveTo>
                  <a:pt x="1434992" y="4851802"/>
                </a:moveTo>
                <a:lnTo>
                  <a:pt x="1433500" y="4881597"/>
                </a:lnTo>
                <a:cubicBezTo>
                  <a:pt x="1433500" y="4881597"/>
                  <a:pt x="1420964" y="4883143"/>
                  <a:pt x="1421884" y="4885497"/>
                </a:cubicBezTo>
                <a:cubicBezTo>
                  <a:pt x="1423724" y="4890202"/>
                  <a:pt x="1445290" y="4894945"/>
                  <a:pt x="1452478" y="4896525"/>
                </a:cubicBezTo>
                <a:lnTo>
                  <a:pt x="1465213" y="4870283"/>
                </a:lnTo>
                <a:close/>
                <a:moveTo>
                  <a:pt x="1640726" y="4848633"/>
                </a:moveTo>
                <a:cubicBezTo>
                  <a:pt x="1637589" y="4849020"/>
                  <a:pt x="1636942" y="4851567"/>
                  <a:pt x="1637194" y="4854313"/>
                </a:cubicBezTo>
                <a:cubicBezTo>
                  <a:pt x="1637446" y="4857057"/>
                  <a:pt x="1638598" y="4859999"/>
                  <a:pt x="1639058" y="4861175"/>
                </a:cubicBezTo>
                <a:cubicBezTo>
                  <a:pt x="1643660" y="4872945"/>
                  <a:pt x="1637939" y="4883520"/>
                  <a:pt x="1627244" y="4889775"/>
                </a:cubicBezTo>
                <a:cubicBezTo>
                  <a:pt x="1631846" y="4901544"/>
                  <a:pt x="1626126" y="4912118"/>
                  <a:pt x="1630728" y="4923888"/>
                </a:cubicBezTo>
                <a:cubicBezTo>
                  <a:pt x="1643089" y="4905092"/>
                  <a:pt x="1648263" y="4884715"/>
                  <a:pt x="1653436" y="4864337"/>
                </a:cubicBezTo>
                <a:cubicBezTo>
                  <a:pt x="1652515" y="4861983"/>
                  <a:pt x="1643859" y="4848248"/>
                  <a:pt x="1640726" y="4848633"/>
                </a:cubicBezTo>
                <a:close/>
                <a:moveTo>
                  <a:pt x="2109194" y="4836111"/>
                </a:moveTo>
                <a:cubicBezTo>
                  <a:pt x="2111478" y="4838674"/>
                  <a:pt x="2116048" y="4843799"/>
                  <a:pt x="2123614" y="4839879"/>
                </a:cubicBezTo>
                <a:lnTo>
                  <a:pt x="2127396" y="4837918"/>
                </a:lnTo>
                <a:cubicBezTo>
                  <a:pt x="2122826" y="4832793"/>
                  <a:pt x="2116760" y="4832191"/>
                  <a:pt x="2109194" y="4836111"/>
                </a:cubicBezTo>
                <a:close/>
                <a:moveTo>
                  <a:pt x="905926" y="4819432"/>
                </a:moveTo>
                <a:cubicBezTo>
                  <a:pt x="907177" y="4822630"/>
                  <a:pt x="909678" y="4829025"/>
                  <a:pt x="918135" y="4827982"/>
                </a:cubicBezTo>
                <a:lnTo>
                  <a:pt x="919413" y="4827825"/>
                </a:lnTo>
                <a:lnTo>
                  <a:pt x="920148" y="4821733"/>
                </a:lnTo>
                <a:lnTo>
                  <a:pt x="918494" y="4820396"/>
                </a:lnTo>
                <a:cubicBezTo>
                  <a:pt x="914696" y="4819188"/>
                  <a:pt x="910156" y="4818911"/>
                  <a:pt x="905926" y="4819432"/>
                </a:cubicBezTo>
                <a:close/>
                <a:moveTo>
                  <a:pt x="1446657" y="4764008"/>
                </a:moveTo>
                <a:cubicBezTo>
                  <a:pt x="1441481" y="4784386"/>
                  <a:pt x="1436308" y="4804762"/>
                  <a:pt x="1435190" y="4827105"/>
                </a:cubicBezTo>
                <a:cubicBezTo>
                  <a:pt x="1442005" y="4836135"/>
                  <a:pt x="1454168" y="4842037"/>
                  <a:pt x="1466705" y="4840490"/>
                </a:cubicBezTo>
                <a:cubicBezTo>
                  <a:pt x="1468370" y="4827948"/>
                  <a:pt x="1464341" y="4784033"/>
                  <a:pt x="1474115" y="4775424"/>
                </a:cubicBezTo>
                <a:close/>
                <a:moveTo>
                  <a:pt x="684746" y="4695877"/>
                </a:moveTo>
                <a:lnTo>
                  <a:pt x="690314" y="4710116"/>
                </a:lnTo>
                <a:lnTo>
                  <a:pt x="689991" y="4700455"/>
                </a:lnTo>
                <a:close/>
                <a:moveTo>
                  <a:pt x="1473987" y="4674279"/>
                </a:moveTo>
                <a:lnTo>
                  <a:pt x="1463839" y="4690335"/>
                </a:lnTo>
                <a:lnTo>
                  <a:pt x="1466599" y="4697396"/>
                </a:lnTo>
                <a:lnTo>
                  <a:pt x="1472870" y="4696623"/>
                </a:lnTo>
                <a:cubicBezTo>
                  <a:pt x="1485405" y="4695077"/>
                  <a:pt x="1488540" y="4694689"/>
                  <a:pt x="1484859" y="4685275"/>
                </a:cubicBezTo>
                <a:close/>
                <a:moveTo>
                  <a:pt x="3088071" y="4668562"/>
                </a:moveTo>
                <a:cubicBezTo>
                  <a:pt x="3082462" y="4671468"/>
                  <a:pt x="3080218" y="4678145"/>
                  <a:pt x="3079094" y="4681486"/>
                </a:cubicBezTo>
                <a:lnTo>
                  <a:pt x="3093669" y="4707031"/>
                </a:lnTo>
                <a:lnTo>
                  <a:pt x="3093109" y="4712136"/>
                </a:lnTo>
                <a:lnTo>
                  <a:pt x="3104471" y="4728474"/>
                </a:lnTo>
                <a:lnTo>
                  <a:pt x="3119231" y="4729436"/>
                </a:lnTo>
                <a:lnTo>
                  <a:pt x="3119843" y="4707275"/>
                </a:lnTo>
                <a:lnTo>
                  <a:pt x="3111761" y="4697657"/>
                </a:lnTo>
                <a:lnTo>
                  <a:pt x="3107689" y="4699767"/>
                </a:lnTo>
                <a:lnTo>
                  <a:pt x="3104182" y="4688634"/>
                </a:lnTo>
                <a:lnTo>
                  <a:pt x="3098983" y="4682448"/>
                </a:lnTo>
                <a:lnTo>
                  <a:pt x="3101223" y="4679276"/>
                </a:lnTo>
                <a:lnTo>
                  <a:pt x="3096340" y="4669578"/>
                </a:lnTo>
                <a:cubicBezTo>
                  <a:pt x="3094238" y="4667435"/>
                  <a:pt x="3091574" y="4666746"/>
                  <a:pt x="3088071" y="4668562"/>
                </a:cubicBezTo>
                <a:close/>
                <a:moveTo>
                  <a:pt x="1908711" y="4636473"/>
                </a:moveTo>
                <a:lnTo>
                  <a:pt x="1905925" y="4653078"/>
                </a:lnTo>
                <a:lnTo>
                  <a:pt x="1914033" y="4657013"/>
                </a:lnTo>
                <a:lnTo>
                  <a:pt x="1904256" y="4665620"/>
                </a:lnTo>
                <a:lnTo>
                  <a:pt x="1901671" y="4675807"/>
                </a:lnTo>
                <a:lnTo>
                  <a:pt x="1917517" y="4691126"/>
                </a:lnTo>
                <a:lnTo>
                  <a:pt x="1919830" y="4701645"/>
                </a:lnTo>
                <a:lnTo>
                  <a:pt x="1925138" y="4691686"/>
                </a:lnTo>
                <a:lnTo>
                  <a:pt x="1925062" y="4672990"/>
                </a:lnTo>
                <a:cubicBezTo>
                  <a:pt x="1918208" y="4665302"/>
                  <a:pt x="1910569" y="4650526"/>
                  <a:pt x="1913565" y="4641481"/>
                </a:cubicBezTo>
                <a:close/>
                <a:moveTo>
                  <a:pt x="979642" y="4636398"/>
                </a:moveTo>
                <a:lnTo>
                  <a:pt x="962123" y="4646356"/>
                </a:lnTo>
                <a:lnTo>
                  <a:pt x="962826" y="4647469"/>
                </a:lnTo>
                <a:lnTo>
                  <a:pt x="959532" y="4648536"/>
                </a:lnTo>
                <a:cubicBezTo>
                  <a:pt x="959219" y="4654320"/>
                  <a:pt x="960395" y="4662466"/>
                  <a:pt x="969964" y="4665050"/>
                </a:cubicBezTo>
                <a:lnTo>
                  <a:pt x="962621" y="4686996"/>
                </a:lnTo>
                <a:lnTo>
                  <a:pt x="970115" y="4686918"/>
                </a:lnTo>
                <a:cubicBezTo>
                  <a:pt x="974019" y="4686803"/>
                  <a:pt x="977004" y="4686644"/>
                  <a:pt x="978060" y="4686513"/>
                </a:cubicBezTo>
                <a:lnTo>
                  <a:pt x="987163" y="4677412"/>
                </a:lnTo>
                <a:lnTo>
                  <a:pt x="969964" y="4665050"/>
                </a:lnTo>
                <a:lnTo>
                  <a:pt x="977093" y="4656248"/>
                </a:lnTo>
                <a:lnTo>
                  <a:pt x="972764" y="4650296"/>
                </a:lnTo>
                <a:lnTo>
                  <a:pt x="979946" y="4636878"/>
                </a:lnTo>
                <a:close/>
                <a:moveTo>
                  <a:pt x="1493737" y="4632366"/>
                </a:moveTo>
                <a:lnTo>
                  <a:pt x="1491148" y="4642553"/>
                </a:lnTo>
                <a:cubicBezTo>
                  <a:pt x="1493362" y="4639813"/>
                  <a:pt x="1495577" y="4637073"/>
                  <a:pt x="1494656" y="4634719"/>
                </a:cubicBezTo>
                <a:close/>
                <a:moveTo>
                  <a:pt x="2429804" y="4625025"/>
                </a:moveTo>
                <a:lnTo>
                  <a:pt x="2410102" y="4627741"/>
                </a:lnTo>
                <a:cubicBezTo>
                  <a:pt x="2412387" y="4630304"/>
                  <a:pt x="2416956" y="4635430"/>
                  <a:pt x="2420738" y="4633469"/>
                </a:cubicBezTo>
                <a:close/>
                <a:moveTo>
                  <a:pt x="1840503" y="4611799"/>
                </a:moveTo>
                <a:lnTo>
                  <a:pt x="1827396" y="4645492"/>
                </a:lnTo>
                <a:cubicBezTo>
                  <a:pt x="1836426" y="4651780"/>
                  <a:pt x="1843240" y="4660810"/>
                  <a:pt x="1846924" y="4670224"/>
                </a:cubicBezTo>
                <a:cubicBezTo>
                  <a:pt x="1843790" y="4670611"/>
                  <a:pt x="1837520" y="4671382"/>
                  <a:pt x="1839362" y="4676091"/>
                </a:cubicBezTo>
                <a:cubicBezTo>
                  <a:pt x="1841203" y="4680801"/>
                  <a:pt x="1849313" y="4684733"/>
                  <a:pt x="1854287" y="4689056"/>
                </a:cubicBezTo>
                <a:lnTo>
                  <a:pt x="1878986" y="4693410"/>
                </a:lnTo>
                <a:lnTo>
                  <a:pt x="1879359" y="4685961"/>
                </a:lnTo>
                <a:lnTo>
                  <a:pt x="1860007" y="4678481"/>
                </a:lnTo>
                <a:cubicBezTo>
                  <a:pt x="1857245" y="4671419"/>
                  <a:pt x="1857620" y="4663971"/>
                  <a:pt x="1866101" y="4660457"/>
                </a:cubicBezTo>
                <a:cubicBezTo>
                  <a:pt x="1859657" y="4643979"/>
                  <a:pt x="1856349" y="4627118"/>
                  <a:pt x="1840503" y="4611799"/>
                </a:cubicBezTo>
                <a:close/>
                <a:moveTo>
                  <a:pt x="1877238" y="4520911"/>
                </a:moveTo>
                <a:lnTo>
                  <a:pt x="1874106" y="4521299"/>
                </a:lnTo>
                <a:cubicBezTo>
                  <a:pt x="1875026" y="4523651"/>
                  <a:pt x="1875946" y="4526005"/>
                  <a:pt x="1880000" y="4527974"/>
                </a:cubicBezTo>
                <a:close/>
                <a:moveTo>
                  <a:pt x="2435401" y="4508786"/>
                </a:moveTo>
                <a:cubicBezTo>
                  <a:pt x="2431422" y="4508974"/>
                  <a:pt x="2427067" y="4510293"/>
                  <a:pt x="2423285" y="4512254"/>
                </a:cubicBezTo>
                <a:cubicBezTo>
                  <a:pt x="2425570" y="4514816"/>
                  <a:pt x="2430139" y="4519942"/>
                  <a:pt x="2437705" y="4516022"/>
                </a:cubicBezTo>
                <a:lnTo>
                  <a:pt x="2445271" y="4512102"/>
                </a:lnTo>
                <a:cubicBezTo>
                  <a:pt x="2442987" y="4509539"/>
                  <a:pt x="2439381" y="4508596"/>
                  <a:pt x="2435401" y="4508786"/>
                </a:cubicBezTo>
                <a:close/>
                <a:moveTo>
                  <a:pt x="1892315" y="4498936"/>
                </a:moveTo>
                <a:lnTo>
                  <a:pt x="1891817" y="4499375"/>
                </a:lnTo>
                <a:lnTo>
                  <a:pt x="1892387" y="4499305"/>
                </a:lnTo>
                <a:close/>
                <a:moveTo>
                  <a:pt x="2421745" y="4345991"/>
                </a:moveTo>
                <a:cubicBezTo>
                  <a:pt x="2426297" y="4350581"/>
                  <a:pt x="2427961" y="4356152"/>
                  <a:pt x="2426119" y="4361691"/>
                </a:cubicBezTo>
                <a:lnTo>
                  <a:pt x="2412371" y="4374473"/>
                </a:lnTo>
                <a:lnTo>
                  <a:pt x="2412519" y="4374459"/>
                </a:lnTo>
                <a:cubicBezTo>
                  <a:pt x="2422815" y="4371759"/>
                  <a:pt x="2441833" y="4364013"/>
                  <a:pt x="2444670" y="4362543"/>
                </a:cubicBezTo>
                <a:lnTo>
                  <a:pt x="2448494" y="4354206"/>
                </a:lnTo>
                <a:lnTo>
                  <a:pt x="2445453" y="4353304"/>
                </a:lnTo>
                <a:cubicBezTo>
                  <a:pt x="2436148" y="4350295"/>
                  <a:pt x="2427940" y="4347566"/>
                  <a:pt x="2421745" y="4345991"/>
                </a:cubicBezTo>
                <a:close/>
                <a:moveTo>
                  <a:pt x="3547472" y="4336126"/>
                </a:moveTo>
                <a:lnTo>
                  <a:pt x="3544798" y="4341027"/>
                </a:lnTo>
                <a:lnTo>
                  <a:pt x="3551549" y="4356690"/>
                </a:lnTo>
                <a:lnTo>
                  <a:pt x="3547543" y="4364040"/>
                </a:lnTo>
                <a:cubicBezTo>
                  <a:pt x="3550899" y="4364892"/>
                  <a:pt x="3554905" y="4357543"/>
                  <a:pt x="3554905" y="4357543"/>
                </a:cubicBezTo>
                <a:lnTo>
                  <a:pt x="3558908" y="4350191"/>
                </a:lnTo>
                <a:close/>
                <a:moveTo>
                  <a:pt x="3568143" y="4291166"/>
                </a:moveTo>
                <a:cubicBezTo>
                  <a:pt x="3561429" y="4289461"/>
                  <a:pt x="3554069" y="4295959"/>
                  <a:pt x="3551402" y="4300861"/>
                </a:cubicBezTo>
                <a:cubicBezTo>
                  <a:pt x="3548730" y="4305761"/>
                  <a:pt x="3554107" y="4309917"/>
                  <a:pt x="3560818" y="4311622"/>
                </a:cubicBezTo>
                <a:lnTo>
                  <a:pt x="3551474" y="4328774"/>
                </a:lnTo>
                <a:lnTo>
                  <a:pt x="3573595" y="4323237"/>
                </a:lnTo>
                <a:lnTo>
                  <a:pt x="3568830" y="4296919"/>
                </a:lnTo>
                <a:cubicBezTo>
                  <a:pt x="3568830" y="4296919"/>
                  <a:pt x="3571501" y="4292019"/>
                  <a:pt x="3568143" y="4291166"/>
                </a:cubicBezTo>
                <a:close/>
                <a:moveTo>
                  <a:pt x="3565363" y="4254194"/>
                </a:moveTo>
                <a:cubicBezTo>
                  <a:pt x="3560671" y="4255792"/>
                  <a:pt x="3559336" y="4258243"/>
                  <a:pt x="3556668" y="4263144"/>
                </a:cubicBezTo>
                <a:lnTo>
                  <a:pt x="3560023" y="4263996"/>
                </a:lnTo>
                <a:cubicBezTo>
                  <a:pt x="3566735" y="4265701"/>
                  <a:pt x="3570091" y="4266555"/>
                  <a:pt x="3572760" y="4261653"/>
                </a:cubicBezTo>
                <a:cubicBezTo>
                  <a:pt x="3574096" y="4259203"/>
                  <a:pt x="3575433" y="4256753"/>
                  <a:pt x="3572077" y="4255900"/>
                </a:cubicBezTo>
                <a:close/>
                <a:moveTo>
                  <a:pt x="3542409" y="4198150"/>
                </a:moveTo>
                <a:cubicBezTo>
                  <a:pt x="3541761" y="4206354"/>
                  <a:pt x="3541110" y="4214559"/>
                  <a:pt x="3535772" y="4224359"/>
                </a:cubicBezTo>
                <a:lnTo>
                  <a:pt x="3546527" y="4232671"/>
                </a:lnTo>
                <a:cubicBezTo>
                  <a:pt x="3545151" y="4221165"/>
                  <a:pt x="3547138" y="4210510"/>
                  <a:pt x="3542409" y="4198150"/>
                </a:cubicBezTo>
                <a:close/>
                <a:moveTo>
                  <a:pt x="3543116" y="4137450"/>
                </a:moveTo>
                <a:lnTo>
                  <a:pt x="3543597" y="4139870"/>
                </a:lnTo>
                <a:lnTo>
                  <a:pt x="3550309" y="4141576"/>
                </a:lnTo>
                <a:close/>
                <a:moveTo>
                  <a:pt x="3590507" y="4123894"/>
                </a:moveTo>
                <a:cubicBezTo>
                  <a:pt x="3581125" y="4127090"/>
                  <a:pt x="3573079" y="4127834"/>
                  <a:pt x="3566367" y="4126127"/>
                </a:cubicBezTo>
                <a:cubicBezTo>
                  <a:pt x="3571094" y="4138488"/>
                  <a:pt x="3569110" y="4149143"/>
                  <a:pt x="3570482" y="4160649"/>
                </a:cubicBezTo>
                <a:cubicBezTo>
                  <a:pt x="3573837" y="4161502"/>
                  <a:pt x="3578537" y="4163393"/>
                  <a:pt x="3582734" y="4164459"/>
                </a:cubicBezTo>
                <a:cubicBezTo>
                  <a:pt x="3586929" y="4165525"/>
                  <a:pt x="3590618" y="4165766"/>
                  <a:pt x="3591952" y="4163315"/>
                </a:cubicBezTo>
                <a:cubicBezTo>
                  <a:pt x="3593287" y="4160865"/>
                  <a:pt x="3589247" y="4154259"/>
                  <a:pt x="3587224" y="4150957"/>
                </a:cubicBezTo>
                <a:close/>
                <a:moveTo>
                  <a:pt x="3561112" y="4096160"/>
                </a:moveTo>
                <a:lnTo>
                  <a:pt x="3560419" y="4096723"/>
                </a:lnTo>
                <a:cubicBezTo>
                  <a:pt x="3559247" y="4097122"/>
                  <a:pt x="3557237" y="4097307"/>
                  <a:pt x="3554889" y="4098105"/>
                </a:cubicBezTo>
                <a:lnTo>
                  <a:pt x="3560953" y="4108016"/>
                </a:lnTo>
                <a:cubicBezTo>
                  <a:pt x="3561621" y="4106792"/>
                  <a:pt x="3561783" y="4104738"/>
                  <a:pt x="3561692" y="4102274"/>
                </a:cubicBezTo>
                <a:close/>
                <a:moveTo>
                  <a:pt x="3505662" y="3999120"/>
                </a:moveTo>
                <a:cubicBezTo>
                  <a:pt x="3495596" y="3996563"/>
                  <a:pt x="3489570" y="4000609"/>
                  <a:pt x="3485564" y="4007961"/>
                </a:cubicBezTo>
                <a:lnTo>
                  <a:pt x="3484229" y="4010411"/>
                </a:lnTo>
                <a:close/>
                <a:moveTo>
                  <a:pt x="454996" y="3956550"/>
                </a:moveTo>
                <a:lnTo>
                  <a:pt x="460016" y="3983344"/>
                </a:lnTo>
                <a:cubicBezTo>
                  <a:pt x="458210" y="3986770"/>
                  <a:pt x="454605" y="3993624"/>
                  <a:pt x="456095" y="3995983"/>
                </a:cubicBezTo>
                <a:cubicBezTo>
                  <a:pt x="457584" y="3998342"/>
                  <a:pt x="461249" y="3997863"/>
                  <a:pt x="465367" y="3996530"/>
                </a:cubicBezTo>
                <a:lnTo>
                  <a:pt x="467580" y="3995682"/>
                </a:lnTo>
                <a:lnTo>
                  <a:pt x="465034" y="3971751"/>
                </a:lnTo>
                <a:lnTo>
                  <a:pt x="471453" y="3958970"/>
                </a:lnTo>
                <a:lnTo>
                  <a:pt x="470483" y="3956979"/>
                </a:lnTo>
                <a:close/>
                <a:moveTo>
                  <a:pt x="3508833" y="3930184"/>
                </a:moveTo>
                <a:lnTo>
                  <a:pt x="3503493" y="3939988"/>
                </a:lnTo>
                <a:lnTo>
                  <a:pt x="3508185" y="3938390"/>
                </a:lnTo>
                <a:close/>
                <a:moveTo>
                  <a:pt x="3521277" y="3816185"/>
                </a:moveTo>
                <a:lnTo>
                  <a:pt x="3511932" y="3833338"/>
                </a:lnTo>
                <a:cubicBezTo>
                  <a:pt x="3513306" y="3844845"/>
                  <a:pt x="3518032" y="3857204"/>
                  <a:pt x="3516050" y="3867859"/>
                </a:cubicBezTo>
                <a:lnTo>
                  <a:pt x="3525468" y="3878620"/>
                </a:lnTo>
                <a:cubicBezTo>
                  <a:pt x="3513452" y="3900673"/>
                  <a:pt x="3541709" y="3932961"/>
                  <a:pt x="3529692" y="3955015"/>
                </a:cubicBezTo>
                <a:cubicBezTo>
                  <a:pt x="3525688" y="3962365"/>
                  <a:pt x="3520349" y="3972165"/>
                  <a:pt x="3527746" y="3979624"/>
                </a:cubicBezTo>
                <a:lnTo>
                  <a:pt x="3529155" y="4005090"/>
                </a:lnTo>
                <a:cubicBezTo>
                  <a:pt x="3523815" y="4014891"/>
                  <a:pt x="3524511" y="4024132"/>
                  <a:pt x="3527218" y="4033191"/>
                </a:cubicBezTo>
                <a:cubicBezTo>
                  <a:pt x="3529924" y="4042246"/>
                  <a:pt x="3534644" y="4051117"/>
                  <a:pt x="3537349" y="4060175"/>
                </a:cubicBezTo>
                <a:cubicBezTo>
                  <a:pt x="3536015" y="4062625"/>
                  <a:pt x="3536700" y="4068378"/>
                  <a:pt x="3536053" y="4076582"/>
                </a:cubicBezTo>
                <a:lnTo>
                  <a:pt x="3545433" y="4073386"/>
                </a:lnTo>
                <a:lnTo>
                  <a:pt x="3558208" y="4085002"/>
                </a:lnTo>
                <a:cubicBezTo>
                  <a:pt x="3560229" y="4088305"/>
                  <a:pt x="3562251" y="4091608"/>
                  <a:pt x="3560915" y="4094059"/>
                </a:cubicBezTo>
                <a:cubicBezTo>
                  <a:pt x="3564884" y="4072750"/>
                  <a:pt x="3572208" y="4052294"/>
                  <a:pt x="3576211" y="4044944"/>
                </a:cubicBezTo>
                <a:lnTo>
                  <a:pt x="3572783" y="4016176"/>
                </a:lnTo>
                <a:cubicBezTo>
                  <a:pt x="3559360" y="4012765"/>
                  <a:pt x="3560695" y="4010314"/>
                  <a:pt x="3566035" y="4000514"/>
                </a:cubicBezTo>
                <a:cubicBezTo>
                  <a:pt x="3568705" y="3995611"/>
                  <a:pt x="3563325" y="3991457"/>
                  <a:pt x="3553262" y="3988898"/>
                </a:cubicBezTo>
                <a:lnTo>
                  <a:pt x="3555708" y="3900254"/>
                </a:lnTo>
                <a:cubicBezTo>
                  <a:pt x="3542284" y="3896842"/>
                  <a:pt x="3549647" y="3890342"/>
                  <a:pt x="3553650" y="3882993"/>
                </a:cubicBezTo>
                <a:cubicBezTo>
                  <a:pt x="3556319" y="3878092"/>
                  <a:pt x="3549607" y="3876385"/>
                  <a:pt x="3542895" y="3874680"/>
                </a:cubicBezTo>
                <a:cubicBezTo>
                  <a:pt x="3550905" y="3859978"/>
                  <a:pt x="3542099" y="3827056"/>
                  <a:pt x="3521277" y="3816185"/>
                </a:cubicBezTo>
                <a:close/>
                <a:moveTo>
                  <a:pt x="505640" y="3730406"/>
                </a:moveTo>
                <a:cubicBezTo>
                  <a:pt x="488211" y="3746154"/>
                  <a:pt x="487948" y="3780231"/>
                  <a:pt x="499390" y="3792454"/>
                </a:cubicBezTo>
                <a:cubicBezTo>
                  <a:pt x="493320" y="3795788"/>
                  <a:pt x="487252" y="3799125"/>
                  <a:pt x="491065" y="3803199"/>
                </a:cubicBezTo>
                <a:cubicBezTo>
                  <a:pt x="496785" y="3809309"/>
                  <a:pt x="505543" y="3813754"/>
                  <a:pt x="493403" y="3820425"/>
                </a:cubicBezTo>
                <a:lnTo>
                  <a:pt x="500689" y="3845642"/>
                </a:lnTo>
                <a:lnTo>
                  <a:pt x="510620" y="3842504"/>
                </a:lnTo>
                <a:lnTo>
                  <a:pt x="510908" y="3840752"/>
                </a:lnTo>
                <a:lnTo>
                  <a:pt x="508564" y="3834038"/>
                </a:lnTo>
                <a:lnTo>
                  <a:pt x="508329" y="3808536"/>
                </a:lnTo>
                <a:cubicBezTo>
                  <a:pt x="515230" y="3800615"/>
                  <a:pt x="509271" y="3791178"/>
                  <a:pt x="504801" y="3784102"/>
                </a:cubicBezTo>
                <a:cubicBezTo>
                  <a:pt x="498095" y="3773484"/>
                  <a:pt x="501271" y="3759666"/>
                  <a:pt x="504447" y="3745848"/>
                </a:cubicBezTo>
                <a:lnTo>
                  <a:pt x="506895" y="3731746"/>
                </a:lnTo>
                <a:close/>
                <a:moveTo>
                  <a:pt x="3469523" y="3680641"/>
                </a:moveTo>
                <a:cubicBezTo>
                  <a:pt x="3467259" y="3680415"/>
                  <a:pt x="3465245" y="3680601"/>
                  <a:pt x="3464578" y="3681826"/>
                </a:cubicBezTo>
                <a:cubicBezTo>
                  <a:pt x="3461908" y="3686726"/>
                  <a:pt x="3473998" y="3692588"/>
                  <a:pt x="3477354" y="3693440"/>
                </a:cubicBezTo>
                <a:lnTo>
                  <a:pt x="3475984" y="3681933"/>
                </a:lnTo>
                <a:cubicBezTo>
                  <a:pt x="3474306" y="3681508"/>
                  <a:pt x="3471788" y="3680868"/>
                  <a:pt x="3469523" y="3680641"/>
                </a:cubicBezTo>
                <a:close/>
                <a:moveTo>
                  <a:pt x="492988" y="3661614"/>
                </a:moveTo>
                <a:lnTo>
                  <a:pt x="484468" y="3674165"/>
                </a:lnTo>
                <a:cubicBezTo>
                  <a:pt x="481409" y="3685813"/>
                  <a:pt x="481978" y="3697708"/>
                  <a:pt x="486448" y="3704785"/>
                </a:cubicBezTo>
                <a:cubicBezTo>
                  <a:pt x="483154" y="3705853"/>
                  <a:pt x="479860" y="3706920"/>
                  <a:pt x="477762" y="3708310"/>
                </a:cubicBezTo>
                <a:lnTo>
                  <a:pt x="477448" y="3709446"/>
                </a:lnTo>
                <a:lnTo>
                  <a:pt x="484311" y="3717445"/>
                </a:lnTo>
                <a:lnTo>
                  <a:pt x="505019" y="3711868"/>
                </a:lnTo>
                <a:lnTo>
                  <a:pt x="504093" y="3707594"/>
                </a:lnTo>
                <a:lnTo>
                  <a:pt x="505967" y="3705152"/>
                </a:lnTo>
                <a:lnTo>
                  <a:pt x="505123" y="3690585"/>
                </a:lnTo>
                <a:cubicBezTo>
                  <a:pt x="503303" y="3686186"/>
                  <a:pt x="500693" y="3679716"/>
                  <a:pt x="497591" y="3672262"/>
                </a:cubicBezTo>
                <a:close/>
                <a:moveTo>
                  <a:pt x="3475727" y="3584233"/>
                </a:moveTo>
                <a:lnTo>
                  <a:pt x="3470385" y="3594035"/>
                </a:lnTo>
                <a:lnTo>
                  <a:pt x="3477096" y="3595739"/>
                </a:lnTo>
                <a:cubicBezTo>
                  <a:pt x="3478431" y="3593289"/>
                  <a:pt x="3477747" y="3587536"/>
                  <a:pt x="3475727" y="3584233"/>
                </a:cubicBezTo>
                <a:close/>
                <a:moveTo>
                  <a:pt x="3518592" y="3561650"/>
                </a:moveTo>
                <a:lnTo>
                  <a:pt x="3511231" y="3568148"/>
                </a:lnTo>
                <a:lnTo>
                  <a:pt x="3503908" y="3588604"/>
                </a:lnTo>
                <a:cubicBezTo>
                  <a:pt x="3507262" y="3589457"/>
                  <a:pt x="3505928" y="3591909"/>
                  <a:pt x="3504593" y="3594358"/>
                </a:cubicBezTo>
                <a:cubicBezTo>
                  <a:pt x="3511305" y="3596064"/>
                  <a:pt x="3515997" y="3594464"/>
                  <a:pt x="3518666" y="3589565"/>
                </a:cubicBezTo>
                <a:cubicBezTo>
                  <a:pt x="3522670" y="3582213"/>
                  <a:pt x="3521301" y="3570707"/>
                  <a:pt x="3518592" y="3561650"/>
                </a:cubicBezTo>
                <a:close/>
                <a:moveTo>
                  <a:pt x="424958" y="3537268"/>
                </a:moveTo>
                <a:lnTo>
                  <a:pt x="417578" y="3538169"/>
                </a:lnTo>
                <a:cubicBezTo>
                  <a:pt x="411938" y="3556691"/>
                  <a:pt x="421125" y="3576323"/>
                  <a:pt x="434476" y="3590582"/>
                </a:cubicBezTo>
                <a:cubicBezTo>
                  <a:pt x="432784" y="3596139"/>
                  <a:pt x="432610" y="3600862"/>
                  <a:pt x="433813" y="3605214"/>
                </a:cubicBezTo>
                <a:lnTo>
                  <a:pt x="435165" y="3607423"/>
                </a:lnTo>
                <a:lnTo>
                  <a:pt x="439635" y="3602008"/>
                </a:lnTo>
                <a:cubicBezTo>
                  <a:pt x="440340" y="3588991"/>
                  <a:pt x="425076" y="3568357"/>
                  <a:pt x="447310" y="3561153"/>
                </a:cubicBezTo>
                <a:lnTo>
                  <a:pt x="461382" y="3585731"/>
                </a:lnTo>
                <a:lnTo>
                  <a:pt x="464634" y="3583216"/>
                </a:lnTo>
                <a:cubicBezTo>
                  <a:pt x="469097" y="3580619"/>
                  <a:pt x="475095" y="3577516"/>
                  <a:pt x="482681" y="3573348"/>
                </a:cubicBezTo>
                <a:lnTo>
                  <a:pt x="479996" y="3565569"/>
                </a:lnTo>
                <a:cubicBezTo>
                  <a:pt x="475053" y="3565199"/>
                  <a:pt x="466211" y="3563117"/>
                  <a:pt x="460879" y="3559878"/>
                </a:cubicBezTo>
                <a:lnTo>
                  <a:pt x="457785" y="3555930"/>
                </a:lnTo>
                <a:lnTo>
                  <a:pt x="440794" y="3550831"/>
                </a:lnTo>
                <a:cubicBezTo>
                  <a:pt x="436593" y="3548107"/>
                  <a:pt x="432663" y="3545028"/>
                  <a:pt x="429505" y="3542188"/>
                </a:cubicBezTo>
                <a:close/>
                <a:moveTo>
                  <a:pt x="475317" y="3531119"/>
                </a:moveTo>
                <a:lnTo>
                  <a:pt x="462467" y="3532689"/>
                </a:lnTo>
                <a:lnTo>
                  <a:pt x="462604" y="3547486"/>
                </a:lnTo>
                <a:lnTo>
                  <a:pt x="462831" y="3547237"/>
                </a:lnTo>
                <a:cubicBezTo>
                  <a:pt x="465868" y="3545569"/>
                  <a:pt x="479131" y="3535193"/>
                  <a:pt x="477226" y="3533156"/>
                </a:cubicBezTo>
                <a:close/>
                <a:moveTo>
                  <a:pt x="459846" y="3497657"/>
                </a:moveTo>
                <a:lnTo>
                  <a:pt x="457243" y="3508555"/>
                </a:lnTo>
                <a:lnTo>
                  <a:pt x="458122" y="3510890"/>
                </a:lnTo>
                <a:lnTo>
                  <a:pt x="466130" y="3511489"/>
                </a:lnTo>
                <a:cubicBezTo>
                  <a:pt x="464224" y="3509452"/>
                  <a:pt x="462317" y="3507415"/>
                  <a:pt x="465350" y="3505747"/>
                </a:cubicBezTo>
                <a:close/>
                <a:moveTo>
                  <a:pt x="453902" y="3439653"/>
                </a:moveTo>
                <a:lnTo>
                  <a:pt x="453790" y="3440442"/>
                </a:lnTo>
                <a:lnTo>
                  <a:pt x="459808" y="3454420"/>
                </a:lnTo>
                <a:cubicBezTo>
                  <a:pt x="461586" y="3460000"/>
                  <a:pt x="462364" y="3465741"/>
                  <a:pt x="460673" y="3471298"/>
                </a:cubicBezTo>
                <a:lnTo>
                  <a:pt x="477754" y="3464997"/>
                </a:lnTo>
                <a:lnTo>
                  <a:pt x="490029" y="3464612"/>
                </a:lnTo>
                <a:lnTo>
                  <a:pt x="489056" y="3462723"/>
                </a:lnTo>
                <a:lnTo>
                  <a:pt x="492729" y="3459984"/>
                </a:lnTo>
                <a:lnTo>
                  <a:pt x="485298" y="3448513"/>
                </a:lnTo>
                <a:lnTo>
                  <a:pt x="485544" y="3441797"/>
                </a:lnTo>
                <a:close/>
                <a:moveTo>
                  <a:pt x="3465826" y="3392025"/>
                </a:moveTo>
                <a:lnTo>
                  <a:pt x="3446376" y="3392662"/>
                </a:lnTo>
                <a:lnTo>
                  <a:pt x="3437029" y="3409814"/>
                </a:lnTo>
                <a:lnTo>
                  <a:pt x="3443744" y="3411519"/>
                </a:lnTo>
                <a:lnTo>
                  <a:pt x="3440461" y="3438582"/>
                </a:lnTo>
                <a:lnTo>
                  <a:pt x="3451251" y="3460850"/>
                </a:lnTo>
                <a:cubicBezTo>
                  <a:pt x="3443205" y="3461595"/>
                  <a:pt x="3451288" y="3474808"/>
                  <a:pt x="3460671" y="3471613"/>
                </a:cubicBezTo>
                <a:cubicBezTo>
                  <a:pt x="3466732" y="3481523"/>
                  <a:pt x="3464749" y="3492176"/>
                  <a:pt x="3459409" y="3501978"/>
                </a:cubicBezTo>
                <a:cubicBezTo>
                  <a:pt x="3460782" y="3513485"/>
                  <a:pt x="3464174" y="3528295"/>
                  <a:pt x="3470238" y="3538205"/>
                </a:cubicBezTo>
                <a:lnTo>
                  <a:pt x="3464248" y="3556208"/>
                </a:lnTo>
                <a:lnTo>
                  <a:pt x="3481676" y="3552270"/>
                </a:lnTo>
                <a:lnTo>
                  <a:pt x="3499792" y="3554083"/>
                </a:lnTo>
                <a:cubicBezTo>
                  <a:pt x="3493730" y="3544174"/>
                  <a:pt x="3497046" y="3531069"/>
                  <a:pt x="3499033" y="3520415"/>
                </a:cubicBezTo>
                <a:lnTo>
                  <a:pt x="3478246" y="3523501"/>
                </a:lnTo>
                <a:cubicBezTo>
                  <a:pt x="3470849" y="3516043"/>
                  <a:pt x="3477414" y="3461919"/>
                  <a:pt x="3482752" y="3452118"/>
                </a:cubicBezTo>
                <a:lnTo>
                  <a:pt x="3475281" y="3416744"/>
                </a:lnTo>
                <a:cubicBezTo>
                  <a:pt x="3475281" y="3416744"/>
                  <a:pt x="3473911" y="3405238"/>
                  <a:pt x="3469220" y="3406835"/>
                </a:cubicBezTo>
                <a:lnTo>
                  <a:pt x="3467847" y="3395328"/>
                </a:lnTo>
                <a:cubicBezTo>
                  <a:pt x="3463156" y="3396925"/>
                  <a:pt x="3461137" y="3393623"/>
                  <a:pt x="3465826" y="3392025"/>
                </a:cubicBezTo>
                <a:close/>
                <a:moveTo>
                  <a:pt x="3466976" y="3319787"/>
                </a:moveTo>
                <a:cubicBezTo>
                  <a:pt x="3465678" y="3336195"/>
                  <a:pt x="3448971" y="3359847"/>
                  <a:pt x="3440961" y="3374548"/>
                </a:cubicBezTo>
                <a:lnTo>
                  <a:pt x="3468460" y="3373166"/>
                </a:lnTo>
                <a:lnTo>
                  <a:pt x="3465028" y="3344400"/>
                </a:lnTo>
                <a:cubicBezTo>
                  <a:pt x="3470370" y="3334598"/>
                  <a:pt x="3471019" y="3326394"/>
                  <a:pt x="3466976" y="3319787"/>
                </a:cubicBezTo>
                <a:close/>
                <a:moveTo>
                  <a:pt x="471877" y="3301638"/>
                </a:moveTo>
                <a:lnTo>
                  <a:pt x="452890" y="3305902"/>
                </a:lnTo>
                <a:cubicBezTo>
                  <a:pt x="457830" y="3306272"/>
                  <a:pt x="456703" y="3309974"/>
                  <a:pt x="451762" y="3309606"/>
                </a:cubicBezTo>
                <a:lnTo>
                  <a:pt x="453321" y="3321089"/>
                </a:lnTo>
                <a:cubicBezTo>
                  <a:pt x="448379" y="3320719"/>
                  <a:pt x="449939" y="3332202"/>
                  <a:pt x="449939" y="3332202"/>
                </a:cubicBezTo>
                <a:lnTo>
                  <a:pt x="450659" y="3348011"/>
                </a:lnTo>
                <a:lnTo>
                  <a:pt x="451961" y="3348625"/>
                </a:lnTo>
                <a:cubicBezTo>
                  <a:pt x="456509" y="3354257"/>
                  <a:pt x="459784" y="3361011"/>
                  <a:pt x="461274" y="3363371"/>
                </a:cubicBezTo>
                <a:lnTo>
                  <a:pt x="483154" y="3347755"/>
                </a:lnTo>
                <a:lnTo>
                  <a:pt x="471548" y="3323096"/>
                </a:lnTo>
                <a:lnTo>
                  <a:pt x="472666" y="3302480"/>
                </a:lnTo>
                <a:close/>
                <a:moveTo>
                  <a:pt x="3435903" y="3236573"/>
                </a:moveTo>
                <a:lnTo>
                  <a:pt x="3439982" y="3257136"/>
                </a:lnTo>
                <a:lnTo>
                  <a:pt x="3450735" y="3265448"/>
                </a:lnTo>
                <a:lnTo>
                  <a:pt x="3453404" y="3260548"/>
                </a:lnTo>
                <a:lnTo>
                  <a:pt x="3450012" y="3245737"/>
                </a:lnTo>
                <a:close/>
                <a:moveTo>
                  <a:pt x="433651" y="3236263"/>
                </a:moveTo>
                <a:cubicBezTo>
                  <a:pt x="431395" y="3243673"/>
                  <a:pt x="434082" y="3251451"/>
                  <a:pt x="441712" y="3259600"/>
                </a:cubicBezTo>
                <a:lnTo>
                  <a:pt x="445608" y="3288307"/>
                </a:lnTo>
                <a:lnTo>
                  <a:pt x="472573" y="3282745"/>
                </a:lnTo>
                <a:cubicBezTo>
                  <a:pt x="461131" y="3270524"/>
                  <a:pt x="439024" y="3251820"/>
                  <a:pt x="433651" y="3236263"/>
                </a:cubicBezTo>
                <a:close/>
                <a:moveTo>
                  <a:pt x="3434782" y="3210584"/>
                </a:moveTo>
                <a:lnTo>
                  <a:pt x="3433160" y="3213559"/>
                </a:lnTo>
                <a:cubicBezTo>
                  <a:pt x="3431825" y="3216010"/>
                  <a:pt x="3435179" y="3216862"/>
                  <a:pt x="3433846" y="3219313"/>
                </a:cubicBezTo>
                <a:lnTo>
                  <a:pt x="3442262" y="3220155"/>
                </a:lnTo>
                <a:lnTo>
                  <a:pt x="3434938" y="3211849"/>
                </a:lnTo>
                <a:close/>
                <a:moveTo>
                  <a:pt x="3502227" y="3206002"/>
                </a:moveTo>
                <a:lnTo>
                  <a:pt x="3508326" y="3229869"/>
                </a:lnTo>
                <a:cubicBezTo>
                  <a:pt x="3512331" y="3222517"/>
                  <a:pt x="3512981" y="3214315"/>
                  <a:pt x="3512293" y="3208560"/>
                </a:cubicBezTo>
                <a:close/>
                <a:moveTo>
                  <a:pt x="3465923" y="3174462"/>
                </a:moveTo>
                <a:lnTo>
                  <a:pt x="3448371" y="3192520"/>
                </a:lnTo>
                <a:lnTo>
                  <a:pt x="3449782" y="3196592"/>
                </a:lnTo>
                <a:cubicBezTo>
                  <a:pt x="3450381" y="3201088"/>
                  <a:pt x="3449256" y="3204750"/>
                  <a:pt x="3444684" y="3206747"/>
                </a:cubicBezTo>
                <a:lnTo>
                  <a:pt x="3443653" y="3220295"/>
                </a:lnTo>
                <a:lnTo>
                  <a:pt x="3451959" y="3221126"/>
                </a:lnTo>
                <a:close/>
                <a:moveTo>
                  <a:pt x="431755" y="3169564"/>
                </a:moveTo>
                <a:lnTo>
                  <a:pt x="431925" y="3175514"/>
                </a:lnTo>
                <a:lnTo>
                  <a:pt x="435739" y="3179587"/>
                </a:lnTo>
                <a:lnTo>
                  <a:pt x="441284" y="3172430"/>
                </a:lnTo>
                <a:close/>
                <a:moveTo>
                  <a:pt x="3513171" y="3139044"/>
                </a:moveTo>
                <a:lnTo>
                  <a:pt x="3499323" y="3144832"/>
                </a:lnTo>
                <a:lnTo>
                  <a:pt x="3490993" y="3141220"/>
                </a:lnTo>
                <a:lnTo>
                  <a:pt x="3483616" y="3144562"/>
                </a:lnTo>
                <a:lnTo>
                  <a:pt x="3479959" y="3157789"/>
                </a:lnTo>
                <a:lnTo>
                  <a:pt x="3483313" y="3156562"/>
                </a:lnTo>
                <a:lnTo>
                  <a:pt x="3495439" y="3176383"/>
                </a:lnTo>
                <a:lnTo>
                  <a:pt x="3506805" y="3162533"/>
                </a:lnTo>
                <a:lnTo>
                  <a:pt x="3515465" y="3139627"/>
                </a:lnTo>
                <a:close/>
                <a:moveTo>
                  <a:pt x="370978" y="3134963"/>
                </a:moveTo>
                <a:lnTo>
                  <a:pt x="361876" y="3139965"/>
                </a:lnTo>
                <a:cubicBezTo>
                  <a:pt x="362654" y="3145708"/>
                  <a:pt x="365340" y="3153485"/>
                  <a:pt x="371063" y="3159596"/>
                </a:cubicBezTo>
                <a:close/>
                <a:moveTo>
                  <a:pt x="398207" y="3095323"/>
                </a:moveTo>
                <a:lnTo>
                  <a:pt x="423433" y="3136990"/>
                </a:lnTo>
                <a:lnTo>
                  <a:pt x="426616" y="3135815"/>
                </a:lnTo>
                <a:lnTo>
                  <a:pt x="427198" y="3127820"/>
                </a:lnTo>
                <a:lnTo>
                  <a:pt x="428313" y="3125474"/>
                </a:lnTo>
                <a:lnTo>
                  <a:pt x="426866" y="3121245"/>
                </a:lnTo>
                <a:cubicBezTo>
                  <a:pt x="421939" y="3120461"/>
                  <a:pt x="419932" y="3117197"/>
                  <a:pt x="419383" y="3112694"/>
                </a:cubicBezTo>
                <a:lnTo>
                  <a:pt x="419728" y="3108400"/>
                </a:lnTo>
                <a:close/>
                <a:moveTo>
                  <a:pt x="365597" y="3069435"/>
                </a:moveTo>
                <a:lnTo>
                  <a:pt x="358439" y="3075021"/>
                </a:lnTo>
                <a:lnTo>
                  <a:pt x="343582" y="3072893"/>
                </a:lnTo>
                <a:lnTo>
                  <a:pt x="341509" y="3074033"/>
                </a:lnTo>
                <a:lnTo>
                  <a:pt x="355640" y="3094033"/>
                </a:lnTo>
                <a:lnTo>
                  <a:pt x="370117" y="3104587"/>
                </a:lnTo>
                <a:lnTo>
                  <a:pt x="376881" y="3082358"/>
                </a:lnTo>
                <a:lnTo>
                  <a:pt x="380436" y="3082705"/>
                </a:lnTo>
                <a:lnTo>
                  <a:pt x="373577" y="3070819"/>
                </a:lnTo>
                <a:close/>
                <a:moveTo>
                  <a:pt x="3437549" y="2932058"/>
                </a:moveTo>
                <a:lnTo>
                  <a:pt x="3435130" y="2936498"/>
                </a:lnTo>
                <a:lnTo>
                  <a:pt x="3441326" y="2950706"/>
                </a:lnTo>
                <a:lnTo>
                  <a:pt x="3437699" y="2957362"/>
                </a:lnTo>
                <a:lnTo>
                  <a:pt x="3442992" y="2952709"/>
                </a:lnTo>
                <a:lnTo>
                  <a:pt x="3442161" y="2937683"/>
                </a:lnTo>
                <a:close/>
                <a:moveTo>
                  <a:pt x="3442448" y="2923068"/>
                </a:moveTo>
                <a:lnTo>
                  <a:pt x="3441177" y="2925401"/>
                </a:lnTo>
                <a:lnTo>
                  <a:pt x="3442285" y="2925126"/>
                </a:lnTo>
                <a:close/>
                <a:moveTo>
                  <a:pt x="3441385" y="2899888"/>
                </a:moveTo>
                <a:lnTo>
                  <a:pt x="3441024" y="2900096"/>
                </a:lnTo>
                <a:lnTo>
                  <a:pt x="3441620" y="2900772"/>
                </a:lnTo>
                <a:close/>
                <a:moveTo>
                  <a:pt x="364850" y="2853554"/>
                </a:moveTo>
                <a:lnTo>
                  <a:pt x="361797" y="2860156"/>
                </a:lnTo>
                <a:lnTo>
                  <a:pt x="364763" y="2874910"/>
                </a:lnTo>
                <a:lnTo>
                  <a:pt x="371054" y="2878087"/>
                </a:lnTo>
                <a:lnTo>
                  <a:pt x="365873" y="2872553"/>
                </a:lnTo>
                <a:lnTo>
                  <a:pt x="368306" y="2857245"/>
                </a:lnTo>
                <a:close/>
                <a:moveTo>
                  <a:pt x="357853" y="2846080"/>
                </a:moveTo>
                <a:lnTo>
                  <a:pt x="358527" y="2848032"/>
                </a:lnTo>
                <a:lnTo>
                  <a:pt x="359668" y="2848020"/>
                </a:lnTo>
                <a:close/>
                <a:moveTo>
                  <a:pt x="353067" y="2823376"/>
                </a:moveTo>
                <a:lnTo>
                  <a:pt x="353059" y="2824291"/>
                </a:lnTo>
                <a:lnTo>
                  <a:pt x="353467" y="2823486"/>
                </a:lnTo>
                <a:close/>
                <a:moveTo>
                  <a:pt x="3476261" y="2772102"/>
                </a:moveTo>
                <a:lnTo>
                  <a:pt x="3476271" y="2775628"/>
                </a:lnTo>
                <a:lnTo>
                  <a:pt x="3477566" y="2775470"/>
                </a:lnTo>
                <a:close/>
                <a:moveTo>
                  <a:pt x="3476129" y="2739732"/>
                </a:moveTo>
                <a:lnTo>
                  <a:pt x="3474996" y="2739835"/>
                </a:lnTo>
                <a:lnTo>
                  <a:pt x="3470841" y="2751693"/>
                </a:lnTo>
                <a:lnTo>
                  <a:pt x="3474368" y="2754585"/>
                </a:lnTo>
                <a:close/>
                <a:moveTo>
                  <a:pt x="287242" y="2708429"/>
                </a:moveTo>
                <a:lnTo>
                  <a:pt x="286824" y="2712016"/>
                </a:lnTo>
                <a:lnTo>
                  <a:pt x="288117" y="2711845"/>
                </a:lnTo>
                <a:close/>
                <a:moveTo>
                  <a:pt x="280371" y="2676876"/>
                </a:moveTo>
                <a:lnTo>
                  <a:pt x="279248" y="2677061"/>
                </a:lnTo>
                <a:lnTo>
                  <a:pt x="284679" y="2690997"/>
                </a:lnTo>
                <a:lnTo>
                  <a:pt x="287367" y="2687313"/>
                </a:lnTo>
                <a:close/>
                <a:moveTo>
                  <a:pt x="3461978" y="2660912"/>
                </a:moveTo>
                <a:lnTo>
                  <a:pt x="3453839" y="2663685"/>
                </a:lnTo>
                <a:lnTo>
                  <a:pt x="3454941" y="2693722"/>
                </a:lnTo>
                <a:lnTo>
                  <a:pt x="3462867" y="2668143"/>
                </a:lnTo>
                <a:close/>
                <a:moveTo>
                  <a:pt x="3452442" y="2638311"/>
                </a:moveTo>
                <a:lnTo>
                  <a:pt x="3453805" y="2649728"/>
                </a:lnTo>
                <a:lnTo>
                  <a:pt x="3461714" y="2658767"/>
                </a:lnTo>
                <a:lnTo>
                  <a:pt x="3459656" y="2642063"/>
                </a:lnTo>
                <a:close/>
                <a:moveTo>
                  <a:pt x="3398445" y="2626507"/>
                </a:moveTo>
                <a:lnTo>
                  <a:pt x="3385436" y="2632189"/>
                </a:lnTo>
                <a:lnTo>
                  <a:pt x="3385707" y="2633175"/>
                </a:lnTo>
                <a:close/>
                <a:moveTo>
                  <a:pt x="3430237" y="2615843"/>
                </a:moveTo>
                <a:lnTo>
                  <a:pt x="3418954" y="2616413"/>
                </a:lnTo>
                <a:lnTo>
                  <a:pt x="3419552" y="2626562"/>
                </a:lnTo>
                <a:lnTo>
                  <a:pt x="3429589" y="2624049"/>
                </a:lnTo>
                <a:close/>
                <a:moveTo>
                  <a:pt x="273170" y="2597212"/>
                </a:moveTo>
                <a:lnTo>
                  <a:pt x="274123" y="2604434"/>
                </a:lnTo>
                <a:lnTo>
                  <a:pt x="288213" y="2627206"/>
                </a:lnTo>
                <a:lnTo>
                  <a:pt x="281743" y="2597853"/>
                </a:lnTo>
                <a:close/>
                <a:moveTo>
                  <a:pt x="276729" y="2572941"/>
                </a:moveTo>
                <a:lnTo>
                  <a:pt x="270687" y="2578382"/>
                </a:lnTo>
                <a:lnTo>
                  <a:pt x="272887" y="2595069"/>
                </a:lnTo>
                <a:lnTo>
                  <a:pt x="278275" y="2584334"/>
                </a:lnTo>
                <a:close/>
                <a:moveTo>
                  <a:pt x="3418898" y="2564253"/>
                </a:moveTo>
                <a:lnTo>
                  <a:pt x="3418996" y="2565938"/>
                </a:lnTo>
                <a:lnTo>
                  <a:pt x="3419373" y="2565659"/>
                </a:lnTo>
                <a:close/>
                <a:moveTo>
                  <a:pt x="3401128" y="2564023"/>
                </a:moveTo>
                <a:lnTo>
                  <a:pt x="3396292" y="2572903"/>
                </a:lnTo>
                <a:lnTo>
                  <a:pt x="3400561" y="2571460"/>
                </a:lnTo>
                <a:close/>
                <a:moveTo>
                  <a:pt x="326037" y="2547967"/>
                </a:moveTo>
                <a:lnTo>
                  <a:pt x="340040" y="2551224"/>
                </a:lnTo>
                <a:lnTo>
                  <a:pt x="340056" y="2550202"/>
                </a:lnTo>
                <a:close/>
                <a:moveTo>
                  <a:pt x="303651" y="2543340"/>
                </a:moveTo>
                <a:lnTo>
                  <a:pt x="292586" y="2545621"/>
                </a:lnTo>
                <a:lnTo>
                  <a:pt x="295274" y="2553401"/>
                </a:lnTo>
                <a:lnTo>
                  <a:pt x="305620" y="2553315"/>
                </a:lnTo>
                <a:close/>
                <a:moveTo>
                  <a:pt x="3438704" y="2527033"/>
                </a:moveTo>
                <a:lnTo>
                  <a:pt x="3418112" y="2532911"/>
                </a:lnTo>
                <a:lnTo>
                  <a:pt x="3417040" y="2532705"/>
                </a:lnTo>
                <a:lnTo>
                  <a:pt x="3418159" y="2551720"/>
                </a:lnTo>
                <a:lnTo>
                  <a:pt x="3428718" y="2548508"/>
                </a:lnTo>
                <a:cubicBezTo>
                  <a:pt x="3428718" y="2548508"/>
                  <a:pt x="3431388" y="2543608"/>
                  <a:pt x="3434744" y="2544460"/>
                </a:cubicBezTo>
                <a:cubicBezTo>
                  <a:pt x="3438100" y="2545313"/>
                  <a:pt x="3436839" y="2575677"/>
                  <a:pt x="3437525" y="2581431"/>
                </a:cubicBezTo>
                <a:lnTo>
                  <a:pt x="3442592" y="2584339"/>
                </a:lnTo>
                <a:lnTo>
                  <a:pt x="3443750" y="2536956"/>
                </a:lnTo>
                <a:cubicBezTo>
                  <a:pt x="3437630" y="2535401"/>
                  <a:pt x="3436241" y="2533153"/>
                  <a:pt x="3436836" y="2530462"/>
                </a:cubicBezTo>
                <a:close/>
                <a:moveTo>
                  <a:pt x="3441803" y="2521242"/>
                </a:moveTo>
                <a:lnTo>
                  <a:pt x="3441766" y="2521413"/>
                </a:lnTo>
                <a:lnTo>
                  <a:pt x="3441825" y="2521306"/>
                </a:lnTo>
                <a:close/>
                <a:moveTo>
                  <a:pt x="290619" y="2492835"/>
                </a:moveTo>
                <a:lnTo>
                  <a:pt x="290510" y="2494316"/>
                </a:lnTo>
                <a:lnTo>
                  <a:pt x="290946" y="2494491"/>
                </a:lnTo>
                <a:close/>
                <a:moveTo>
                  <a:pt x="307761" y="2488155"/>
                </a:moveTo>
                <a:lnTo>
                  <a:pt x="310176" y="2495212"/>
                </a:lnTo>
                <a:lnTo>
                  <a:pt x="314671" y="2495536"/>
                </a:lnTo>
                <a:close/>
                <a:moveTo>
                  <a:pt x="262106" y="2461776"/>
                </a:moveTo>
                <a:lnTo>
                  <a:pt x="264774" y="2464626"/>
                </a:lnTo>
                <a:cubicBezTo>
                  <a:pt x="266026" y="2467081"/>
                  <a:pt x="265245" y="2469606"/>
                  <a:pt x="259712" y="2472648"/>
                </a:cubicBezTo>
                <a:lnTo>
                  <a:pt x="272722" y="2518224"/>
                </a:lnTo>
                <a:lnTo>
                  <a:pt x="276896" y="2514139"/>
                </a:lnTo>
                <a:cubicBezTo>
                  <a:pt x="276118" y="2508397"/>
                  <a:pt x="267278" y="2479319"/>
                  <a:pt x="270312" y="2477652"/>
                </a:cubicBezTo>
                <a:cubicBezTo>
                  <a:pt x="273347" y="2475984"/>
                  <a:pt x="277162" y="2480059"/>
                  <a:pt x="277162" y="2480059"/>
                </a:cubicBezTo>
                <a:lnTo>
                  <a:pt x="288189" y="2480518"/>
                </a:lnTo>
                <a:lnTo>
                  <a:pt x="284501" y="2461831"/>
                </a:lnTo>
                <a:lnTo>
                  <a:pt x="283514" y="2462299"/>
                </a:lnTo>
                <a:close/>
                <a:moveTo>
                  <a:pt x="3412127" y="2460700"/>
                </a:moveTo>
                <a:lnTo>
                  <a:pt x="3403662" y="2476237"/>
                </a:lnTo>
                <a:lnTo>
                  <a:pt x="3404851" y="2485879"/>
                </a:lnTo>
                <a:lnTo>
                  <a:pt x="3415796" y="2481065"/>
                </a:lnTo>
                <a:lnTo>
                  <a:pt x="3422599" y="2474063"/>
                </a:lnTo>
                <a:close/>
                <a:moveTo>
                  <a:pt x="257654" y="2456948"/>
                </a:moveTo>
                <a:lnTo>
                  <a:pt x="257649" y="2457015"/>
                </a:lnTo>
                <a:lnTo>
                  <a:pt x="257733" y="2457104"/>
                </a:lnTo>
                <a:close/>
                <a:moveTo>
                  <a:pt x="271189" y="2390896"/>
                </a:moveTo>
                <a:lnTo>
                  <a:pt x="264406" y="2406459"/>
                </a:lnTo>
                <a:lnTo>
                  <a:pt x="272747" y="2411531"/>
                </a:lnTo>
                <a:lnTo>
                  <a:pt x="284552" y="2413444"/>
                </a:lnTo>
                <a:lnTo>
                  <a:pt x="283282" y="2403812"/>
                </a:lnTo>
                <a:close/>
                <a:moveTo>
                  <a:pt x="3445228" y="2272035"/>
                </a:moveTo>
                <a:lnTo>
                  <a:pt x="3392708" y="2278901"/>
                </a:lnTo>
                <a:lnTo>
                  <a:pt x="3391498" y="2281121"/>
                </a:lnTo>
                <a:cubicBezTo>
                  <a:pt x="3390289" y="2283342"/>
                  <a:pt x="3404383" y="2289449"/>
                  <a:pt x="3407443" y="2290226"/>
                </a:cubicBezTo>
                <a:cubicBezTo>
                  <a:pt x="3425806" y="2294893"/>
                  <a:pt x="3405100" y="2307319"/>
                  <a:pt x="3396561" y="2310201"/>
                </a:cubicBezTo>
                <a:lnTo>
                  <a:pt x="3395995" y="2317637"/>
                </a:lnTo>
                <a:cubicBezTo>
                  <a:pt x="3426600" y="2325414"/>
                  <a:pt x="3430870" y="2323972"/>
                  <a:pt x="3419986" y="2343947"/>
                </a:cubicBezTo>
                <a:cubicBezTo>
                  <a:pt x="3411523" y="2359482"/>
                  <a:pt x="3405704" y="2408537"/>
                  <a:pt x="3403361" y="2425627"/>
                </a:cubicBezTo>
                <a:lnTo>
                  <a:pt x="3407138" y="2444272"/>
                </a:lnTo>
                <a:lnTo>
                  <a:pt x="3426004" y="2444480"/>
                </a:lnTo>
                <a:lnTo>
                  <a:pt x="3427051" y="2425342"/>
                </a:lnTo>
                <a:cubicBezTo>
                  <a:pt x="3423694" y="2424489"/>
                  <a:pt x="3406916" y="2420225"/>
                  <a:pt x="3409585" y="2415324"/>
                </a:cubicBezTo>
                <a:cubicBezTo>
                  <a:pt x="3410921" y="2412874"/>
                  <a:pt x="3418967" y="2412129"/>
                  <a:pt x="3423658" y="2410532"/>
                </a:cubicBezTo>
                <a:lnTo>
                  <a:pt x="3425606" y="2385920"/>
                </a:lnTo>
                <a:lnTo>
                  <a:pt x="3442646" y="2377514"/>
                </a:lnTo>
                <a:lnTo>
                  <a:pt x="3443981" y="2370256"/>
                </a:lnTo>
                <a:lnTo>
                  <a:pt x="3442623" y="2347172"/>
                </a:lnTo>
                <a:cubicBezTo>
                  <a:pt x="3447458" y="2338294"/>
                  <a:pt x="3448025" y="2330859"/>
                  <a:pt x="3442471" y="2321867"/>
                </a:cubicBezTo>
                <a:cubicBezTo>
                  <a:pt x="3450935" y="2306332"/>
                  <a:pt x="3454488" y="2287022"/>
                  <a:pt x="3445228" y="2272035"/>
                </a:cubicBezTo>
                <a:close/>
                <a:moveTo>
                  <a:pt x="3408919" y="2229962"/>
                </a:moveTo>
                <a:lnTo>
                  <a:pt x="3402230" y="2235842"/>
                </a:lnTo>
                <a:lnTo>
                  <a:pt x="3395616" y="2254375"/>
                </a:lnTo>
                <a:cubicBezTo>
                  <a:pt x="3398679" y="2255153"/>
                  <a:pt x="3397468" y="2257373"/>
                  <a:pt x="3396259" y="2259594"/>
                </a:cubicBezTo>
                <a:cubicBezTo>
                  <a:pt x="3402380" y="2261148"/>
                  <a:pt x="3406651" y="2259706"/>
                  <a:pt x="3409069" y="2255267"/>
                </a:cubicBezTo>
                <a:cubicBezTo>
                  <a:pt x="3412696" y="2248609"/>
                  <a:pt x="3411413" y="2238176"/>
                  <a:pt x="3408919" y="2229962"/>
                </a:cubicBezTo>
                <a:close/>
                <a:moveTo>
                  <a:pt x="244373" y="2210041"/>
                </a:moveTo>
                <a:lnTo>
                  <a:pt x="191809" y="2216573"/>
                </a:lnTo>
                <a:cubicBezTo>
                  <a:pt x="186606" y="2233404"/>
                  <a:pt x="194891" y="2251204"/>
                  <a:pt x="206981" y="2264119"/>
                </a:cubicBezTo>
                <a:cubicBezTo>
                  <a:pt x="203861" y="2274216"/>
                  <a:pt x="206275" y="2281272"/>
                  <a:pt x="213183" y="2288652"/>
                </a:cubicBezTo>
                <a:lnTo>
                  <a:pt x="217663" y="2311338"/>
                </a:lnTo>
                <a:lnTo>
                  <a:pt x="220775" y="2318030"/>
                </a:lnTo>
                <a:lnTo>
                  <a:pt x="239379" y="2321890"/>
                </a:lnTo>
                <a:lnTo>
                  <a:pt x="247440" y="2345226"/>
                </a:lnTo>
                <a:cubicBezTo>
                  <a:pt x="252381" y="2345596"/>
                  <a:pt x="260358" y="2344298"/>
                  <a:pt x="262266" y="2346334"/>
                </a:cubicBezTo>
                <a:cubicBezTo>
                  <a:pt x="266078" y="2350408"/>
                  <a:pt x="250907" y="2358746"/>
                  <a:pt x="247870" y="2360414"/>
                </a:cubicBezTo>
                <a:lnTo>
                  <a:pt x="253687" y="2378677"/>
                </a:lnTo>
                <a:lnTo>
                  <a:pt x="271897" y="2373743"/>
                </a:lnTo>
                <a:lnTo>
                  <a:pt x="270876" y="2354745"/>
                </a:lnTo>
                <a:cubicBezTo>
                  <a:pt x="264319" y="2338791"/>
                  <a:pt x="246377" y="2292764"/>
                  <a:pt x="234286" y="2279851"/>
                </a:cubicBezTo>
                <a:cubicBezTo>
                  <a:pt x="218740" y="2263245"/>
                  <a:pt x="223235" y="2263570"/>
                  <a:pt x="250908" y="2248363"/>
                </a:cubicBezTo>
                <a:lnTo>
                  <a:pt x="248496" y="2241307"/>
                </a:lnTo>
                <a:cubicBezTo>
                  <a:pt x="239506" y="2240659"/>
                  <a:pt x="216345" y="2233826"/>
                  <a:pt x="232949" y="2224701"/>
                </a:cubicBezTo>
                <a:cubicBezTo>
                  <a:pt x="235717" y="2223182"/>
                  <a:pt x="247827" y="2213733"/>
                  <a:pt x="246100" y="2211886"/>
                </a:cubicBezTo>
                <a:close/>
                <a:moveTo>
                  <a:pt x="3390971" y="2192556"/>
                </a:moveTo>
                <a:lnTo>
                  <a:pt x="3374597" y="2194952"/>
                </a:lnTo>
                <a:lnTo>
                  <a:pt x="3373023" y="2221907"/>
                </a:lnTo>
                <a:lnTo>
                  <a:pt x="3375251" y="2221409"/>
                </a:lnTo>
                <a:lnTo>
                  <a:pt x="3391764" y="2223078"/>
                </a:lnTo>
                <a:cubicBezTo>
                  <a:pt x="3386209" y="2214086"/>
                  <a:pt x="3389194" y="2202212"/>
                  <a:pt x="3390971" y="2192556"/>
                </a:cubicBezTo>
                <a:close/>
                <a:moveTo>
                  <a:pt x="3370903" y="2180399"/>
                </a:moveTo>
                <a:lnTo>
                  <a:pt x="3364031" y="2183372"/>
                </a:lnTo>
                <a:cubicBezTo>
                  <a:pt x="3362698" y="2185824"/>
                  <a:pt x="3364547" y="2187687"/>
                  <a:pt x="3367150" y="2189047"/>
                </a:cubicBezTo>
                <a:lnTo>
                  <a:pt x="3371681" y="2190611"/>
                </a:lnTo>
                <a:close/>
                <a:moveTo>
                  <a:pt x="216401" y="2166735"/>
                </a:moveTo>
                <a:cubicBezTo>
                  <a:pt x="216046" y="2175312"/>
                  <a:pt x="217423" y="2185734"/>
                  <a:pt x="222605" y="2191267"/>
                </a:cubicBezTo>
                <a:cubicBezTo>
                  <a:pt x="226059" y="2194958"/>
                  <a:pt x="230555" y="2195283"/>
                  <a:pt x="236090" y="2192241"/>
                </a:cubicBezTo>
                <a:cubicBezTo>
                  <a:pt x="234362" y="2190396"/>
                  <a:pt x="232634" y="2188551"/>
                  <a:pt x="235404" y="2187030"/>
                </a:cubicBezTo>
                <a:lnTo>
                  <a:pt x="224351" y="2170749"/>
                </a:lnTo>
                <a:close/>
                <a:moveTo>
                  <a:pt x="240839" y="2124233"/>
                </a:moveTo>
                <a:lnTo>
                  <a:pt x="224389" y="2126022"/>
                </a:lnTo>
                <a:cubicBezTo>
                  <a:pt x="228530" y="2134923"/>
                  <a:pt x="234399" y="2145668"/>
                  <a:pt x="231279" y="2155767"/>
                </a:cubicBezTo>
                <a:lnTo>
                  <a:pt x="246844" y="2150007"/>
                </a:lnTo>
                <a:lnTo>
                  <a:pt x="249126" y="2149930"/>
                </a:lnTo>
                <a:close/>
                <a:moveTo>
                  <a:pt x="240763" y="2109219"/>
                </a:moveTo>
                <a:lnTo>
                  <a:pt x="242573" y="2119300"/>
                </a:lnTo>
                <a:lnTo>
                  <a:pt x="246566" y="2116648"/>
                </a:lnTo>
                <a:cubicBezTo>
                  <a:pt x="248745" y="2114679"/>
                  <a:pt x="250067" y="2112411"/>
                  <a:pt x="248162" y="2110372"/>
                </a:cubicBezTo>
                <a:close/>
                <a:moveTo>
                  <a:pt x="3360328" y="2076126"/>
                </a:moveTo>
                <a:lnTo>
                  <a:pt x="3342607" y="2076675"/>
                </a:lnTo>
                <a:lnTo>
                  <a:pt x="3334144" y="2092212"/>
                </a:lnTo>
                <a:lnTo>
                  <a:pt x="3340266" y="2093766"/>
                </a:lnTo>
                <a:lnTo>
                  <a:pt x="3337354" y="2118293"/>
                </a:lnTo>
                <a:lnTo>
                  <a:pt x="3347254" y="2138496"/>
                </a:lnTo>
                <a:cubicBezTo>
                  <a:pt x="3339923" y="2139159"/>
                  <a:pt x="3347330" y="2151149"/>
                  <a:pt x="3355869" y="2148264"/>
                </a:cubicBezTo>
                <a:lnTo>
                  <a:pt x="3355633" y="2154352"/>
                </a:lnTo>
                <a:lnTo>
                  <a:pt x="3369819" y="2166170"/>
                </a:lnTo>
                <a:lnTo>
                  <a:pt x="3369637" y="2163765"/>
                </a:lnTo>
                <a:lnTo>
                  <a:pt x="3371537" y="2153761"/>
                </a:lnTo>
                <a:lnTo>
                  <a:pt x="3367315" y="2156310"/>
                </a:lnTo>
                <a:cubicBezTo>
                  <a:pt x="3372655" y="2146510"/>
                  <a:pt x="3371455" y="2136440"/>
                  <a:pt x="3370254" y="2126372"/>
                </a:cubicBezTo>
                <a:lnTo>
                  <a:pt x="3371744" y="2111191"/>
                </a:lnTo>
                <a:lnTo>
                  <a:pt x="3369019" y="2098546"/>
                </a:lnTo>
                <a:cubicBezTo>
                  <a:pt x="3369019" y="2098546"/>
                  <a:pt x="3367735" y="2088114"/>
                  <a:pt x="3363466" y="2089556"/>
                </a:cubicBezTo>
                <a:lnTo>
                  <a:pt x="3362180" y="2079123"/>
                </a:lnTo>
                <a:cubicBezTo>
                  <a:pt x="3357912" y="2080566"/>
                  <a:pt x="3356060" y="2077568"/>
                  <a:pt x="3360328" y="2076126"/>
                </a:cubicBezTo>
                <a:close/>
                <a:moveTo>
                  <a:pt x="3361161" y="2010645"/>
                </a:moveTo>
                <a:cubicBezTo>
                  <a:pt x="3360026" y="2025516"/>
                  <a:pt x="3344874" y="2046932"/>
                  <a:pt x="3337620" y="2060248"/>
                </a:cubicBezTo>
                <a:lnTo>
                  <a:pt x="3362672" y="2059035"/>
                </a:lnTo>
                <a:lnTo>
                  <a:pt x="3359461" y="2032952"/>
                </a:lnTo>
                <a:cubicBezTo>
                  <a:pt x="3364296" y="2024075"/>
                  <a:pt x="3364863" y="2016639"/>
                  <a:pt x="3361161" y="2010645"/>
                </a:cubicBezTo>
                <a:close/>
                <a:moveTo>
                  <a:pt x="242129" y="2001713"/>
                </a:moveTo>
                <a:lnTo>
                  <a:pt x="224836" y="2005628"/>
                </a:lnTo>
                <a:cubicBezTo>
                  <a:pt x="229331" y="2005953"/>
                  <a:pt x="228290" y="2009319"/>
                  <a:pt x="223796" y="2008994"/>
                </a:cubicBezTo>
                <a:lnTo>
                  <a:pt x="225170" y="2019416"/>
                </a:lnTo>
                <a:cubicBezTo>
                  <a:pt x="220675" y="2019091"/>
                  <a:pt x="222050" y="2029512"/>
                  <a:pt x="222050" y="2029512"/>
                </a:cubicBezTo>
                <a:lnTo>
                  <a:pt x="222585" y="2042436"/>
                </a:lnTo>
                <a:lnTo>
                  <a:pt x="227835" y="2056758"/>
                </a:lnTo>
                <a:cubicBezTo>
                  <a:pt x="229201" y="2066804"/>
                  <a:pt x="230564" y="2076853"/>
                  <a:pt x="238193" y="2085000"/>
                </a:cubicBezTo>
                <a:lnTo>
                  <a:pt x="233465" y="2083592"/>
                </a:lnTo>
                <a:lnTo>
                  <a:pt x="237817" y="2092798"/>
                </a:lnTo>
                <a:lnTo>
                  <a:pt x="238243" y="2095173"/>
                </a:lnTo>
                <a:lnTo>
                  <a:pt x="249009" y="2080174"/>
                </a:lnTo>
                <a:lnTo>
                  <a:pt x="247254" y="2074340"/>
                </a:lnTo>
                <a:cubicBezTo>
                  <a:pt x="256243" y="2074990"/>
                  <a:pt x="260404" y="2061525"/>
                  <a:pt x="253142" y="2062722"/>
                </a:cubicBezTo>
                <a:lnTo>
                  <a:pt x="257656" y="2040682"/>
                </a:lnTo>
                <a:lnTo>
                  <a:pt x="248684" y="2017671"/>
                </a:lnTo>
                <a:lnTo>
                  <a:pt x="254219" y="2014629"/>
                </a:lnTo>
                <a:close/>
                <a:moveTo>
                  <a:pt x="207600" y="1942450"/>
                </a:moveTo>
                <a:cubicBezTo>
                  <a:pt x="205520" y="1949181"/>
                  <a:pt x="207935" y="1956237"/>
                  <a:pt x="214843" y="1963617"/>
                </a:cubicBezTo>
                <a:lnTo>
                  <a:pt x="218279" y="1989672"/>
                </a:lnTo>
                <a:lnTo>
                  <a:pt x="242835" y="1984560"/>
                </a:lnTo>
                <a:cubicBezTo>
                  <a:pt x="232471" y="1973490"/>
                  <a:pt x="212430" y="1956562"/>
                  <a:pt x="207600" y="1942450"/>
                </a:cubicBezTo>
                <a:close/>
                <a:moveTo>
                  <a:pt x="3332598" y="1935168"/>
                </a:moveTo>
                <a:lnTo>
                  <a:pt x="3336375" y="1953814"/>
                </a:lnTo>
                <a:lnTo>
                  <a:pt x="3346199" y="1961365"/>
                </a:lnTo>
                <a:lnTo>
                  <a:pt x="3348616" y="1956925"/>
                </a:lnTo>
                <a:lnTo>
                  <a:pt x="3345481" y="1943495"/>
                </a:lnTo>
                <a:close/>
                <a:moveTo>
                  <a:pt x="3392940" y="1907549"/>
                </a:moveTo>
                <a:lnTo>
                  <a:pt x="3398568" y="1929193"/>
                </a:lnTo>
                <a:cubicBezTo>
                  <a:pt x="3402198" y="1922532"/>
                  <a:pt x="3402765" y="1915098"/>
                  <a:pt x="3402122" y="1909883"/>
                </a:cubicBezTo>
                <a:close/>
                <a:moveTo>
                  <a:pt x="3359766" y="1878906"/>
                </a:moveTo>
                <a:cubicBezTo>
                  <a:pt x="3350016" y="1884009"/>
                  <a:pt x="3340910" y="1894326"/>
                  <a:pt x="3336073" y="1903207"/>
                </a:cubicBezTo>
                <a:lnTo>
                  <a:pt x="3330030" y="1914301"/>
                </a:lnTo>
                <a:cubicBezTo>
                  <a:pt x="3328819" y="1916522"/>
                  <a:pt x="3331878" y="1917300"/>
                  <a:pt x="3330669" y="1919519"/>
                </a:cubicBezTo>
                <a:lnTo>
                  <a:pt x="3347181" y="1921189"/>
                </a:lnTo>
                <a:close/>
                <a:moveTo>
                  <a:pt x="216312" y="1862221"/>
                </a:moveTo>
                <a:lnTo>
                  <a:pt x="205930" y="1873514"/>
                </a:lnTo>
                <a:lnTo>
                  <a:pt x="206265" y="1887301"/>
                </a:lnTo>
                <a:lnTo>
                  <a:pt x="209719" y="1890993"/>
                </a:lnTo>
                <a:lnTo>
                  <a:pt x="217334" y="1881218"/>
                </a:lnTo>
                <a:close/>
                <a:moveTo>
                  <a:pt x="150970" y="1850627"/>
                </a:moveTo>
                <a:lnTo>
                  <a:pt x="142667" y="1855189"/>
                </a:lnTo>
                <a:cubicBezTo>
                  <a:pt x="143353" y="1860399"/>
                  <a:pt x="145768" y="1867454"/>
                  <a:pt x="150953" y="1872990"/>
                </a:cubicBezTo>
                <a:close/>
                <a:moveTo>
                  <a:pt x="3392563" y="1844288"/>
                </a:moveTo>
                <a:lnTo>
                  <a:pt x="3360257" y="1858818"/>
                </a:lnTo>
                <a:cubicBezTo>
                  <a:pt x="3356629" y="1865475"/>
                  <a:pt x="3374994" y="1870141"/>
                  <a:pt x="3375560" y="1862706"/>
                </a:cubicBezTo>
                <a:lnTo>
                  <a:pt x="3386668" y="1880689"/>
                </a:lnTo>
                <a:lnTo>
                  <a:pt x="3396984" y="1868150"/>
                </a:lnTo>
                <a:lnTo>
                  <a:pt x="3404806" y="1847399"/>
                </a:lnTo>
                <a:close/>
                <a:moveTo>
                  <a:pt x="175896" y="1814576"/>
                </a:moveTo>
                <a:lnTo>
                  <a:pt x="198687" y="1852349"/>
                </a:lnTo>
                <a:lnTo>
                  <a:pt x="214252" y="1846588"/>
                </a:lnTo>
                <a:cubicBezTo>
                  <a:pt x="212525" y="1844745"/>
                  <a:pt x="215291" y="1843223"/>
                  <a:pt x="213563" y="1841378"/>
                </a:cubicBezTo>
                <a:lnTo>
                  <a:pt x="204928" y="1832155"/>
                </a:lnTo>
                <a:cubicBezTo>
                  <a:pt x="198018" y="1824772"/>
                  <a:pt x="186614" y="1817070"/>
                  <a:pt x="175896" y="1814576"/>
                </a:cubicBezTo>
                <a:close/>
                <a:moveTo>
                  <a:pt x="135463" y="1789296"/>
                </a:moveTo>
                <a:lnTo>
                  <a:pt x="124392" y="1795379"/>
                </a:lnTo>
                <a:lnTo>
                  <a:pt x="137170" y="1813503"/>
                </a:lnTo>
                <a:lnTo>
                  <a:pt x="150302" y="1823052"/>
                </a:lnTo>
                <a:lnTo>
                  <a:pt x="156543" y="1802858"/>
                </a:lnTo>
                <a:cubicBezTo>
                  <a:pt x="158955" y="1809912"/>
                  <a:pt x="175562" y="1800788"/>
                  <a:pt x="170379" y="1795254"/>
                </a:cubicBezTo>
                <a:close/>
                <a:moveTo>
                  <a:pt x="3392829" y="1786242"/>
                </a:moveTo>
                <a:cubicBezTo>
                  <a:pt x="3390411" y="1790682"/>
                  <a:pt x="3389201" y="1792902"/>
                  <a:pt x="3389846" y="1798118"/>
                </a:cubicBezTo>
                <a:lnTo>
                  <a:pt x="3392905" y="1798896"/>
                </a:lnTo>
                <a:cubicBezTo>
                  <a:pt x="3395323" y="1794456"/>
                  <a:pt x="3394681" y="1789239"/>
                  <a:pt x="3392829" y="1786242"/>
                </a:cubicBezTo>
                <a:close/>
                <a:moveTo>
                  <a:pt x="3348052" y="1759706"/>
                </a:moveTo>
                <a:cubicBezTo>
                  <a:pt x="3344992" y="1758929"/>
                  <a:pt x="3336452" y="1761812"/>
                  <a:pt x="3338305" y="1764808"/>
                </a:cubicBezTo>
                <a:lnTo>
                  <a:pt x="3346995" y="1787229"/>
                </a:lnTo>
                <a:cubicBezTo>
                  <a:pt x="3337321" y="1804985"/>
                  <a:pt x="3356969" y="1820084"/>
                  <a:pt x="3347295" y="1837838"/>
                </a:cubicBezTo>
                <a:lnTo>
                  <a:pt x="3365660" y="1842505"/>
                </a:lnTo>
                <a:cubicBezTo>
                  <a:pt x="3360104" y="1833515"/>
                  <a:pt x="3361240" y="1818642"/>
                  <a:pt x="3359956" y="1808210"/>
                </a:cubicBezTo>
                <a:cubicBezTo>
                  <a:pt x="3367209" y="1794893"/>
                  <a:pt x="3365282" y="1779242"/>
                  <a:pt x="3365208" y="1766593"/>
                </a:cubicBezTo>
                <a:close/>
                <a:moveTo>
                  <a:pt x="120639" y="1733172"/>
                </a:moveTo>
                <a:cubicBezTo>
                  <a:pt x="119599" y="1736538"/>
                  <a:pt x="120287" y="1741750"/>
                  <a:pt x="123741" y="1745441"/>
                </a:cubicBezTo>
                <a:lnTo>
                  <a:pt x="126509" y="1743919"/>
                </a:lnTo>
                <a:cubicBezTo>
                  <a:pt x="125823" y="1738710"/>
                  <a:pt x="124095" y="1736863"/>
                  <a:pt x="120639" y="1733172"/>
                </a:cubicBezTo>
                <a:close/>
                <a:moveTo>
                  <a:pt x="164112" y="1695665"/>
                </a:moveTo>
                <a:cubicBezTo>
                  <a:pt x="161649" y="1695273"/>
                  <a:pt x="158710" y="1695490"/>
                  <a:pt x="157326" y="1696250"/>
                </a:cubicBezTo>
                <a:lnTo>
                  <a:pt x="142449" y="1707221"/>
                </a:lnTo>
                <a:cubicBezTo>
                  <a:pt x="145549" y="1719485"/>
                  <a:pt x="147611" y="1735117"/>
                  <a:pt x="157974" y="1746189"/>
                </a:cubicBezTo>
                <a:cubicBezTo>
                  <a:pt x="159349" y="1756609"/>
                  <a:pt x="164179" y="1770721"/>
                  <a:pt x="161057" y="1780819"/>
                </a:cubicBezTo>
                <a:lnTo>
                  <a:pt x="177663" y="1771693"/>
                </a:lnTo>
                <a:cubicBezTo>
                  <a:pt x="163844" y="1756933"/>
                  <a:pt x="179074" y="1737388"/>
                  <a:pt x="165255" y="1722628"/>
                </a:cubicBezTo>
                <a:lnTo>
                  <a:pt x="168042" y="1698744"/>
                </a:lnTo>
                <a:cubicBezTo>
                  <a:pt x="168562" y="1697061"/>
                  <a:pt x="166576" y="1696058"/>
                  <a:pt x="164112" y="1695665"/>
                </a:cubicBezTo>
                <a:close/>
                <a:moveTo>
                  <a:pt x="3337627" y="1650937"/>
                </a:moveTo>
                <a:cubicBezTo>
                  <a:pt x="3334566" y="1650159"/>
                  <a:pt x="3319979" y="1664142"/>
                  <a:pt x="3318772" y="1666360"/>
                </a:cubicBezTo>
                <a:cubicBezTo>
                  <a:pt x="3331015" y="1669470"/>
                  <a:pt x="3328670" y="1686561"/>
                  <a:pt x="3327536" y="1701433"/>
                </a:cubicBezTo>
                <a:lnTo>
                  <a:pt x="3339779" y="1704545"/>
                </a:lnTo>
                <a:cubicBezTo>
                  <a:pt x="3345827" y="1693447"/>
                  <a:pt x="3341404" y="1669585"/>
                  <a:pt x="3337059" y="1658374"/>
                </a:cubicBezTo>
                <a:cubicBezTo>
                  <a:pt x="3338268" y="1656154"/>
                  <a:pt x="3340687" y="1651716"/>
                  <a:pt x="3337627" y="1650937"/>
                </a:cubicBezTo>
                <a:close/>
                <a:moveTo>
                  <a:pt x="3333773" y="1619638"/>
                </a:moveTo>
                <a:lnTo>
                  <a:pt x="3324099" y="1637394"/>
                </a:lnTo>
                <a:lnTo>
                  <a:pt x="3332072" y="1641947"/>
                </a:lnTo>
                <a:cubicBezTo>
                  <a:pt x="3335699" y="1635288"/>
                  <a:pt x="3340536" y="1626411"/>
                  <a:pt x="3333773" y="1619638"/>
                </a:cubicBezTo>
                <a:close/>
                <a:moveTo>
                  <a:pt x="140126" y="1588344"/>
                </a:moveTo>
                <a:cubicBezTo>
                  <a:pt x="137361" y="1589868"/>
                  <a:pt x="140814" y="1593557"/>
                  <a:pt x="142542" y="1595401"/>
                </a:cubicBezTo>
                <a:cubicBezTo>
                  <a:pt x="141150" y="1607345"/>
                  <a:pt x="142855" y="1631552"/>
                  <a:pt x="151494" y="1640779"/>
                </a:cubicBezTo>
                <a:lnTo>
                  <a:pt x="162565" y="1634694"/>
                </a:lnTo>
                <a:cubicBezTo>
                  <a:pt x="157735" y="1620583"/>
                  <a:pt x="151178" y="1604627"/>
                  <a:pt x="162249" y="1598544"/>
                </a:cubicBezTo>
                <a:cubicBezTo>
                  <a:pt x="160522" y="1596698"/>
                  <a:pt x="142894" y="1586825"/>
                  <a:pt x="140126" y="1588344"/>
                </a:cubicBezTo>
                <a:close/>
                <a:moveTo>
                  <a:pt x="3321945" y="1583788"/>
                </a:moveTo>
                <a:lnTo>
                  <a:pt x="3312197" y="1588891"/>
                </a:lnTo>
                <a:lnTo>
                  <a:pt x="3307361" y="1597769"/>
                </a:lnTo>
                <a:lnTo>
                  <a:pt x="3328786" y="1603211"/>
                </a:lnTo>
                <a:lnTo>
                  <a:pt x="3322740" y="1614309"/>
                </a:lnTo>
                <a:lnTo>
                  <a:pt x="3333129" y="1614422"/>
                </a:lnTo>
                <a:lnTo>
                  <a:pt x="3337966" y="1605546"/>
                </a:lnTo>
                <a:close/>
                <a:moveTo>
                  <a:pt x="3313899" y="1566584"/>
                </a:moveTo>
                <a:cubicBezTo>
                  <a:pt x="3314539" y="1571800"/>
                  <a:pt x="3316391" y="1574797"/>
                  <a:pt x="3322513" y="1576353"/>
                </a:cubicBezTo>
                <a:cubicBezTo>
                  <a:pt x="3323723" y="1574134"/>
                  <a:pt x="3321871" y="1571136"/>
                  <a:pt x="3323080" y="1568917"/>
                </a:cubicBezTo>
                <a:close/>
                <a:moveTo>
                  <a:pt x="136004" y="1557081"/>
                </a:moveTo>
                <a:cubicBezTo>
                  <a:pt x="131157" y="1565335"/>
                  <a:pt x="138066" y="1572714"/>
                  <a:pt x="143247" y="1578249"/>
                </a:cubicBezTo>
                <a:lnTo>
                  <a:pt x="149824" y="1571841"/>
                </a:lnTo>
                <a:close/>
                <a:moveTo>
                  <a:pt x="3305774" y="1536726"/>
                </a:moveTo>
                <a:cubicBezTo>
                  <a:pt x="3301505" y="1538169"/>
                  <a:pt x="3300296" y="1540389"/>
                  <a:pt x="3299087" y="1542606"/>
                </a:cubicBezTo>
                <a:lnTo>
                  <a:pt x="3302146" y="1543385"/>
                </a:lnTo>
                <a:close/>
                <a:moveTo>
                  <a:pt x="138457" y="1519408"/>
                </a:moveTo>
                <a:lnTo>
                  <a:pt x="128408" y="1544490"/>
                </a:lnTo>
                <a:lnTo>
                  <a:pt x="135317" y="1551869"/>
                </a:lnTo>
                <a:lnTo>
                  <a:pt x="145346" y="1549153"/>
                </a:lnTo>
                <a:lnTo>
                  <a:pt x="136710" y="1539928"/>
                </a:lnTo>
                <a:lnTo>
                  <a:pt x="156084" y="1529283"/>
                </a:lnTo>
                <a:lnTo>
                  <a:pt x="149174" y="1521903"/>
                </a:lnTo>
                <a:close/>
                <a:moveTo>
                  <a:pt x="141930" y="1500737"/>
                </a:moveTo>
                <a:lnTo>
                  <a:pt x="133628" y="1505299"/>
                </a:lnTo>
                <a:cubicBezTo>
                  <a:pt x="135355" y="1507144"/>
                  <a:pt x="134314" y="1510510"/>
                  <a:pt x="136043" y="1512354"/>
                </a:cubicBezTo>
                <a:cubicBezTo>
                  <a:pt x="141579" y="1509313"/>
                  <a:pt x="142619" y="1505946"/>
                  <a:pt x="141930" y="1500737"/>
                </a:cubicBezTo>
                <a:close/>
                <a:moveTo>
                  <a:pt x="142303" y="1469795"/>
                </a:moveTo>
                <a:lnTo>
                  <a:pt x="147486" y="1475331"/>
                </a:lnTo>
                <a:lnTo>
                  <a:pt x="150252" y="1473809"/>
                </a:lnTo>
                <a:cubicBezTo>
                  <a:pt x="148526" y="1471966"/>
                  <a:pt x="146798" y="1470121"/>
                  <a:pt x="142303" y="1469795"/>
                </a:cubicBezTo>
                <a:close/>
                <a:moveTo>
                  <a:pt x="3325575" y="1372476"/>
                </a:moveTo>
                <a:lnTo>
                  <a:pt x="3300526" y="1373689"/>
                </a:lnTo>
                <a:cubicBezTo>
                  <a:pt x="3295047" y="1377351"/>
                  <a:pt x="3286507" y="1380233"/>
                  <a:pt x="3284088" y="1384673"/>
                </a:cubicBezTo>
                <a:cubicBezTo>
                  <a:pt x="3281669" y="1389113"/>
                  <a:pt x="3287792" y="1390667"/>
                  <a:pt x="3290852" y="1391445"/>
                </a:cubicBezTo>
                <a:cubicBezTo>
                  <a:pt x="3286015" y="1400321"/>
                  <a:pt x="3278118" y="1408423"/>
                  <a:pt x="3268369" y="1413525"/>
                </a:cubicBezTo>
                <a:lnTo>
                  <a:pt x="3277134" y="1448597"/>
                </a:lnTo>
                <a:cubicBezTo>
                  <a:pt x="3294781" y="1435394"/>
                  <a:pt x="3300184" y="1419084"/>
                  <a:pt x="3308650" y="1403547"/>
                </a:cubicBezTo>
                <a:cubicBezTo>
                  <a:pt x="3300678" y="1398993"/>
                  <a:pt x="3301243" y="1391558"/>
                  <a:pt x="3304870" y="1384900"/>
                </a:cubicBezTo>
                <a:lnTo>
                  <a:pt x="3325009" y="1379911"/>
                </a:lnTo>
                <a:close/>
                <a:moveTo>
                  <a:pt x="2916966" y="1316653"/>
                </a:moveTo>
                <a:lnTo>
                  <a:pt x="2916780" y="1316993"/>
                </a:lnTo>
                <a:lnTo>
                  <a:pt x="2917767" y="1316857"/>
                </a:lnTo>
                <a:close/>
                <a:moveTo>
                  <a:pt x="106476" y="1310656"/>
                </a:moveTo>
                <a:lnTo>
                  <a:pt x="81923" y="1315769"/>
                </a:lnTo>
                <a:lnTo>
                  <a:pt x="84336" y="1322824"/>
                </a:lnTo>
                <a:lnTo>
                  <a:pt x="105082" y="1322599"/>
                </a:lnTo>
                <a:cubicBezTo>
                  <a:pt x="110265" y="1328134"/>
                  <a:pt x="112678" y="1335190"/>
                  <a:pt x="106104" y="1341598"/>
                </a:cubicBezTo>
                <a:cubicBezTo>
                  <a:pt x="118196" y="1354513"/>
                  <a:pt x="127519" y="1368947"/>
                  <a:pt x="147914" y="1377301"/>
                </a:cubicBezTo>
                <a:lnTo>
                  <a:pt x="147598" y="1341150"/>
                </a:lnTo>
                <a:cubicBezTo>
                  <a:pt x="136881" y="1338656"/>
                  <a:pt x="127205" y="1332797"/>
                  <a:pt x="120295" y="1325418"/>
                </a:cubicBezTo>
                <a:cubicBezTo>
                  <a:pt x="123061" y="1323897"/>
                  <a:pt x="128599" y="1320856"/>
                  <a:pt x="125143" y="1317165"/>
                </a:cubicBezTo>
                <a:cubicBezTo>
                  <a:pt x="121687" y="1313474"/>
                  <a:pt x="112698" y="1312827"/>
                  <a:pt x="106476" y="1310656"/>
                </a:cubicBezTo>
                <a:close/>
                <a:moveTo>
                  <a:pt x="460982" y="1219241"/>
                </a:moveTo>
                <a:cubicBezTo>
                  <a:pt x="459942" y="1222606"/>
                  <a:pt x="458901" y="1225972"/>
                  <a:pt x="460628" y="1227818"/>
                </a:cubicBezTo>
                <a:lnTo>
                  <a:pt x="462355" y="1229663"/>
                </a:lnTo>
                <a:close/>
                <a:moveTo>
                  <a:pt x="2935068" y="1174708"/>
                </a:moveTo>
                <a:lnTo>
                  <a:pt x="2905682" y="1183016"/>
                </a:lnTo>
                <a:lnTo>
                  <a:pt x="2908607" y="1187148"/>
                </a:lnTo>
                <a:lnTo>
                  <a:pt x="2911682" y="1185555"/>
                </a:lnTo>
                <a:cubicBezTo>
                  <a:pt x="2916614" y="1186045"/>
                  <a:pt x="2918469" y="1188127"/>
                  <a:pt x="2914177" y="1193396"/>
                </a:cubicBezTo>
                <a:lnTo>
                  <a:pt x="2908027" y="1196582"/>
                </a:lnTo>
                <a:cubicBezTo>
                  <a:pt x="2909277" y="1200502"/>
                  <a:pt x="2908829" y="1203781"/>
                  <a:pt x="2907298" y="1206476"/>
                </a:cubicBezTo>
                <a:lnTo>
                  <a:pt x="2903506" y="1209842"/>
                </a:lnTo>
                <a:lnTo>
                  <a:pt x="2904086" y="1220616"/>
                </a:lnTo>
                <a:lnTo>
                  <a:pt x="2912503" y="1236894"/>
                </a:lnTo>
                <a:lnTo>
                  <a:pt x="2916697" y="1245004"/>
                </a:lnTo>
                <a:lnTo>
                  <a:pt x="2934236" y="1240190"/>
                </a:lnTo>
                <a:cubicBezTo>
                  <a:pt x="2925622" y="1230419"/>
                  <a:pt x="2935142" y="1187360"/>
                  <a:pt x="2935068" y="1174708"/>
                </a:cubicBezTo>
                <a:close/>
                <a:moveTo>
                  <a:pt x="463454" y="1159206"/>
                </a:moveTo>
                <a:lnTo>
                  <a:pt x="457917" y="1162248"/>
                </a:lnTo>
                <a:cubicBezTo>
                  <a:pt x="446848" y="1168330"/>
                  <a:pt x="444080" y="1169853"/>
                  <a:pt x="450988" y="1177231"/>
                </a:cubicBezTo>
                <a:lnTo>
                  <a:pt x="465162" y="1183414"/>
                </a:lnTo>
                <a:lnTo>
                  <a:pt x="468635" y="1164741"/>
                </a:lnTo>
                <a:close/>
                <a:moveTo>
                  <a:pt x="1696569" y="1152663"/>
                </a:moveTo>
                <a:cubicBezTo>
                  <a:pt x="1688705" y="1150840"/>
                  <a:pt x="1680238" y="1150961"/>
                  <a:pt x="1672130" y="1153588"/>
                </a:cubicBezTo>
                <a:cubicBezTo>
                  <a:pt x="1672396" y="1157873"/>
                  <a:pt x="1673644" y="1164681"/>
                  <a:pt x="1675200" y="1172701"/>
                </a:cubicBezTo>
                <a:lnTo>
                  <a:pt x="1677418" y="1184607"/>
                </a:lnTo>
                <a:lnTo>
                  <a:pt x="1679161" y="1189925"/>
                </a:lnTo>
                <a:lnTo>
                  <a:pt x="1696397" y="1245773"/>
                </a:lnTo>
                <a:lnTo>
                  <a:pt x="1718642" y="1250420"/>
                </a:lnTo>
                <a:cubicBezTo>
                  <a:pt x="1720188" y="1221943"/>
                  <a:pt x="1721733" y="1193467"/>
                  <a:pt x="1717391" y="1163402"/>
                </a:cubicBezTo>
                <a:cubicBezTo>
                  <a:pt x="1711696" y="1158253"/>
                  <a:pt x="1704434" y="1154486"/>
                  <a:pt x="1696569" y="1152663"/>
                </a:cubicBezTo>
                <a:close/>
                <a:moveTo>
                  <a:pt x="1244677" y="1127412"/>
                </a:moveTo>
                <a:lnTo>
                  <a:pt x="1238325" y="1139672"/>
                </a:lnTo>
                <a:cubicBezTo>
                  <a:pt x="1235048" y="1143301"/>
                  <a:pt x="1230531" y="1146294"/>
                  <a:pt x="1224451" y="1148264"/>
                </a:cubicBezTo>
                <a:lnTo>
                  <a:pt x="1224919" y="1149805"/>
                </a:lnTo>
                <a:lnTo>
                  <a:pt x="1239832" y="1150055"/>
                </a:lnTo>
                <a:lnTo>
                  <a:pt x="1236612" y="1144325"/>
                </a:lnTo>
                <a:lnTo>
                  <a:pt x="1246559" y="1139683"/>
                </a:lnTo>
                <a:close/>
                <a:moveTo>
                  <a:pt x="2928001" y="1117329"/>
                </a:moveTo>
                <a:cubicBezTo>
                  <a:pt x="2920673" y="1117991"/>
                  <a:pt x="2898680" y="1119984"/>
                  <a:pt x="2896262" y="1124421"/>
                </a:cubicBezTo>
                <a:cubicBezTo>
                  <a:pt x="2895056" y="1126641"/>
                  <a:pt x="2907298" y="1129752"/>
                  <a:pt x="2907298" y="1129752"/>
                </a:cubicBezTo>
                <a:lnTo>
                  <a:pt x="2905030" y="1159497"/>
                </a:lnTo>
                <a:lnTo>
                  <a:pt x="2937335" y="1144965"/>
                </a:lnTo>
                <a:close/>
                <a:moveTo>
                  <a:pt x="3249480" y="1115638"/>
                </a:moveTo>
                <a:lnTo>
                  <a:pt x="3232477" y="1134057"/>
                </a:lnTo>
                <a:cubicBezTo>
                  <a:pt x="3236181" y="1140049"/>
                  <a:pt x="3247214" y="1145380"/>
                  <a:pt x="3256397" y="1147714"/>
                </a:cubicBezTo>
                <a:cubicBezTo>
                  <a:pt x="3250349" y="1158811"/>
                  <a:pt x="3236407" y="1178007"/>
                  <a:pt x="3257831" y="1183450"/>
                </a:cubicBezTo>
                <a:cubicBezTo>
                  <a:pt x="3263877" y="1172354"/>
                  <a:pt x="3259531" y="1161145"/>
                  <a:pt x="3265577" y="1150047"/>
                </a:cubicBezTo>
                <a:cubicBezTo>
                  <a:pt x="3247214" y="1145380"/>
                  <a:pt x="3246495" y="1127513"/>
                  <a:pt x="3249480" y="1115638"/>
                </a:cubicBezTo>
                <a:close/>
                <a:moveTo>
                  <a:pt x="3108277" y="1112603"/>
                </a:moveTo>
                <a:cubicBezTo>
                  <a:pt x="3102232" y="1123700"/>
                  <a:pt x="3106577" y="1134911"/>
                  <a:pt x="3100532" y="1146008"/>
                </a:cubicBezTo>
                <a:cubicBezTo>
                  <a:pt x="3110356" y="1153556"/>
                  <a:pt x="3114699" y="1164769"/>
                  <a:pt x="3108653" y="1175865"/>
                </a:cubicBezTo>
                <a:cubicBezTo>
                  <a:pt x="3108049" y="1176975"/>
                  <a:pt x="3106538" y="1179748"/>
                  <a:pt x="3105942" y="1182440"/>
                </a:cubicBezTo>
                <a:cubicBezTo>
                  <a:pt x="3105346" y="1185131"/>
                  <a:pt x="3105668" y="1187740"/>
                  <a:pt x="3108731" y="1188518"/>
                </a:cubicBezTo>
                <a:cubicBezTo>
                  <a:pt x="3111791" y="1189294"/>
                  <a:pt x="3122105" y="1176756"/>
                  <a:pt x="3123316" y="1174538"/>
                </a:cubicBezTo>
                <a:cubicBezTo>
                  <a:pt x="3120747" y="1153671"/>
                  <a:pt x="3118178" y="1132804"/>
                  <a:pt x="3108277" y="1112603"/>
                </a:cubicBezTo>
                <a:close/>
                <a:moveTo>
                  <a:pt x="946224" y="1111736"/>
                </a:moveTo>
                <a:lnTo>
                  <a:pt x="940213" y="1113683"/>
                </a:lnTo>
                <a:lnTo>
                  <a:pt x="936805" y="1115175"/>
                </a:lnTo>
                <a:lnTo>
                  <a:pt x="938063" y="1127011"/>
                </a:lnTo>
                <a:lnTo>
                  <a:pt x="944844" y="1132013"/>
                </a:lnTo>
                <a:lnTo>
                  <a:pt x="950272" y="1118146"/>
                </a:lnTo>
                <a:close/>
                <a:moveTo>
                  <a:pt x="3238298" y="1085003"/>
                </a:moveTo>
                <a:cubicBezTo>
                  <a:pt x="3235236" y="1084225"/>
                  <a:pt x="3228549" y="1090105"/>
                  <a:pt x="3227340" y="1092325"/>
                </a:cubicBezTo>
                <a:lnTo>
                  <a:pt x="3240791" y="1093215"/>
                </a:lnTo>
                <a:cubicBezTo>
                  <a:pt x="3242000" y="1090996"/>
                  <a:pt x="3244418" y="1086558"/>
                  <a:pt x="3238298" y="1085003"/>
                </a:cubicBezTo>
                <a:close/>
                <a:moveTo>
                  <a:pt x="1676377" y="1075280"/>
                </a:moveTo>
                <a:lnTo>
                  <a:pt x="1666340" y="1113499"/>
                </a:lnTo>
                <a:lnTo>
                  <a:pt x="1711212" y="1130433"/>
                </a:lnTo>
                <a:lnTo>
                  <a:pt x="1705424" y="1090345"/>
                </a:lnTo>
                <a:cubicBezTo>
                  <a:pt x="1705424" y="1090345"/>
                  <a:pt x="1721637" y="1085093"/>
                  <a:pt x="1719802" y="1082190"/>
                </a:cubicBezTo>
                <a:cubicBezTo>
                  <a:pt x="1716135" y="1076384"/>
                  <a:pt x="1686316" y="1075555"/>
                  <a:pt x="1676377" y="1075280"/>
                </a:cubicBezTo>
                <a:close/>
                <a:moveTo>
                  <a:pt x="3084057" y="1069221"/>
                </a:moveTo>
                <a:cubicBezTo>
                  <a:pt x="3081432" y="1069146"/>
                  <a:pt x="3079599" y="1069312"/>
                  <a:pt x="3079296" y="1069867"/>
                </a:cubicBezTo>
                <a:cubicBezTo>
                  <a:pt x="3078086" y="1072086"/>
                  <a:pt x="3093391" y="1075975"/>
                  <a:pt x="3093391" y="1075975"/>
                </a:cubicBezTo>
                <a:lnTo>
                  <a:pt x="3092182" y="1078195"/>
                </a:lnTo>
                <a:cubicBezTo>
                  <a:pt x="3084927" y="1091510"/>
                  <a:pt x="3088062" y="1104940"/>
                  <a:pt x="3106425" y="1109606"/>
                </a:cubicBezTo>
                <a:lnTo>
                  <a:pt x="3102081" y="1098396"/>
                </a:lnTo>
                <a:cubicBezTo>
                  <a:pt x="3104500" y="1093956"/>
                  <a:pt x="3112397" y="1085858"/>
                  <a:pt x="3121577" y="1088190"/>
                </a:cubicBezTo>
                <a:lnTo>
                  <a:pt x="3109260" y="1072426"/>
                </a:lnTo>
                <a:cubicBezTo>
                  <a:pt x="3106965" y="1071843"/>
                  <a:pt x="3091938" y="1069446"/>
                  <a:pt x="3084057" y="1069221"/>
                </a:cubicBezTo>
                <a:close/>
                <a:moveTo>
                  <a:pt x="2917880" y="1059169"/>
                </a:moveTo>
                <a:cubicBezTo>
                  <a:pt x="2914817" y="1058391"/>
                  <a:pt x="2908128" y="1064271"/>
                  <a:pt x="2906919" y="1066492"/>
                </a:cubicBezTo>
                <a:cubicBezTo>
                  <a:pt x="2909980" y="1067269"/>
                  <a:pt x="2908771" y="1069490"/>
                  <a:pt x="2911832" y="1070266"/>
                </a:cubicBezTo>
                <a:cubicBezTo>
                  <a:pt x="2914891" y="1071044"/>
                  <a:pt x="2919163" y="1069601"/>
                  <a:pt x="2920371" y="1067382"/>
                </a:cubicBezTo>
                <a:cubicBezTo>
                  <a:pt x="2921581" y="1065163"/>
                  <a:pt x="2924000" y="1060723"/>
                  <a:pt x="2917880" y="1059169"/>
                </a:cubicBezTo>
                <a:close/>
                <a:moveTo>
                  <a:pt x="91140" y="1048052"/>
                </a:moveTo>
                <a:cubicBezTo>
                  <a:pt x="97009" y="1058799"/>
                  <a:pt x="100796" y="1076275"/>
                  <a:pt x="84191" y="1085399"/>
                </a:cubicBezTo>
                <a:cubicBezTo>
                  <a:pt x="92828" y="1094626"/>
                  <a:pt x="91434" y="1106567"/>
                  <a:pt x="100071" y="1115792"/>
                </a:cubicBezTo>
                <a:cubicBezTo>
                  <a:pt x="119443" y="1105146"/>
                  <a:pt x="101131" y="1090063"/>
                  <a:pt x="92493" y="1080838"/>
                </a:cubicBezTo>
                <a:cubicBezTo>
                  <a:pt x="100796" y="1076275"/>
                  <a:pt x="110139" y="1068347"/>
                  <a:pt x="112220" y="1061617"/>
                </a:cubicBezTo>
                <a:close/>
                <a:moveTo>
                  <a:pt x="410314" y="1026344"/>
                </a:moveTo>
                <a:cubicBezTo>
                  <a:pt x="413417" y="1038610"/>
                  <a:pt x="433437" y="1077903"/>
                  <a:pt x="427551" y="1089521"/>
                </a:cubicBezTo>
                <a:lnTo>
                  <a:pt x="457286" y="1089947"/>
                </a:lnTo>
                <a:cubicBezTo>
                  <a:pt x="454538" y="1069101"/>
                  <a:pt x="451790" y="1048260"/>
                  <a:pt x="444546" y="1027094"/>
                </a:cubicBezTo>
                <a:cubicBezTo>
                  <a:pt x="434869" y="1021234"/>
                  <a:pt x="421385" y="1020261"/>
                  <a:pt x="410314" y="1026344"/>
                </a:cubicBezTo>
                <a:close/>
                <a:moveTo>
                  <a:pt x="2907572" y="1022126"/>
                </a:moveTo>
                <a:cubicBezTo>
                  <a:pt x="2904823" y="1022374"/>
                  <a:pt x="2902387" y="1023650"/>
                  <a:pt x="2900572" y="1026980"/>
                </a:cubicBezTo>
                <a:lnTo>
                  <a:pt x="2894526" y="1038076"/>
                </a:lnTo>
                <a:lnTo>
                  <a:pt x="2916444" y="1023432"/>
                </a:lnTo>
                <a:cubicBezTo>
                  <a:pt x="2913382" y="1022654"/>
                  <a:pt x="2910322" y="1021876"/>
                  <a:pt x="2907572" y="1022126"/>
                </a:cubicBezTo>
                <a:close/>
                <a:moveTo>
                  <a:pt x="94278" y="1015592"/>
                </a:moveTo>
                <a:cubicBezTo>
                  <a:pt x="88744" y="1018633"/>
                  <a:pt x="92198" y="1022323"/>
                  <a:pt x="93925" y="1024168"/>
                </a:cubicBezTo>
                <a:lnTo>
                  <a:pt x="106721" y="1019931"/>
                </a:lnTo>
                <a:cubicBezTo>
                  <a:pt x="104994" y="1018085"/>
                  <a:pt x="97045" y="1014072"/>
                  <a:pt x="94278" y="1015592"/>
                </a:cubicBezTo>
                <a:close/>
                <a:moveTo>
                  <a:pt x="227064" y="1009687"/>
                </a:moveTo>
                <a:cubicBezTo>
                  <a:pt x="222550" y="1031725"/>
                  <a:pt x="225298" y="1052569"/>
                  <a:pt x="228047" y="1073412"/>
                </a:cubicBezTo>
                <a:cubicBezTo>
                  <a:pt x="229775" y="1075257"/>
                  <a:pt x="242905" y="1084806"/>
                  <a:pt x="245673" y="1083285"/>
                </a:cubicBezTo>
                <a:cubicBezTo>
                  <a:pt x="248443" y="1081764"/>
                  <a:pt x="248099" y="1079158"/>
                  <a:pt x="246847" y="1076702"/>
                </a:cubicBezTo>
                <a:cubicBezTo>
                  <a:pt x="245595" y="1074247"/>
                  <a:pt x="243436" y="1071941"/>
                  <a:pt x="242573" y="1071019"/>
                </a:cubicBezTo>
                <a:cubicBezTo>
                  <a:pt x="233936" y="1061793"/>
                  <a:pt x="235328" y="1049851"/>
                  <a:pt x="242944" y="1040078"/>
                </a:cubicBezTo>
                <a:cubicBezTo>
                  <a:pt x="234307" y="1030853"/>
                  <a:pt x="235701" y="1018911"/>
                  <a:pt x="227064" y="1009687"/>
                </a:cubicBezTo>
                <a:close/>
                <a:moveTo>
                  <a:pt x="1684674" y="995656"/>
                </a:moveTo>
                <a:cubicBezTo>
                  <a:pt x="1676571" y="998282"/>
                  <a:pt x="1680237" y="1004088"/>
                  <a:pt x="1682069" y="1006991"/>
                </a:cubicBezTo>
                <a:cubicBezTo>
                  <a:pt x="1683903" y="1009894"/>
                  <a:pt x="1689791" y="1011485"/>
                  <a:pt x="1693845" y="1010171"/>
                </a:cubicBezTo>
                <a:cubicBezTo>
                  <a:pt x="1697897" y="1008859"/>
                  <a:pt x="1696063" y="1005954"/>
                  <a:pt x="1700116" y="1004640"/>
                </a:cubicBezTo>
                <a:cubicBezTo>
                  <a:pt x="1698282" y="1001737"/>
                  <a:pt x="1688728" y="994343"/>
                  <a:pt x="1684674" y="995656"/>
                </a:cubicBezTo>
                <a:close/>
                <a:moveTo>
                  <a:pt x="1205080" y="982760"/>
                </a:moveTo>
                <a:lnTo>
                  <a:pt x="1197628" y="982958"/>
                </a:lnTo>
                <a:lnTo>
                  <a:pt x="1178519" y="985491"/>
                </a:lnTo>
                <a:lnTo>
                  <a:pt x="1177742" y="992884"/>
                </a:lnTo>
                <a:cubicBezTo>
                  <a:pt x="1177639" y="998629"/>
                  <a:pt x="1178357" y="1003705"/>
                  <a:pt x="1180719" y="1007444"/>
                </a:cubicBezTo>
                <a:cubicBezTo>
                  <a:pt x="1176474" y="1010750"/>
                  <a:pt x="1175428" y="1014467"/>
                  <a:pt x="1175984" y="1018389"/>
                </a:cubicBezTo>
                <a:lnTo>
                  <a:pt x="1179422" y="1027001"/>
                </a:lnTo>
                <a:lnTo>
                  <a:pt x="1191581" y="1029110"/>
                </a:lnTo>
                <a:lnTo>
                  <a:pt x="1206045" y="998215"/>
                </a:lnTo>
                <a:lnTo>
                  <a:pt x="1205095" y="995461"/>
                </a:lnTo>
                <a:lnTo>
                  <a:pt x="1206538" y="994573"/>
                </a:lnTo>
                <a:close/>
                <a:moveTo>
                  <a:pt x="947717" y="977402"/>
                </a:moveTo>
                <a:lnTo>
                  <a:pt x="940895" y="979788"/>
                </a:lnTo>
                <a:cubicBezTo>
                  <a:pt x="936487" y="981498"/>
                  <a:pt x="932038" y="983351"/>
                  <a:pt x="928454" y="984904"/>
                </a:cubicBezTo>
                <a:lnTo>
                  <a:pt x="921890" y="987919"/>
                </a:lnTo>
                <a:lnTo>
                  <a:pt x="924802" y="1004770"/>
                </a:lnTo>
                <a:lnTo>
                  <a:pt x="925577" y="1012383"/>
                </a:lnTo>
                <a:lnTo>
                  <a:pt x="927502" y="1012295"/>
                </a:lnTo>
                <a:cubicBezTo>
                  <a:pt x="932770" y="1014146"/>
                  <a:pt x="937223" y="1017392"/>
                  <a:pt x="939570" y="1019899"/>
                </a:cubicBezTo>
                <a:lnTo>
                  <a:pt x="937755" y="1036080"/>
                </a:lnTo>
                <a:cubicBezTo>
                  <a:pt x="943355" y="1033003"/>
                  <a:pt x="947524" y="1029526"/>
                  <a:pt x="950403" y="1025807"/>
                </a:cubicBezTo>
                <a:lnTo>
                  <a:pt x="952939" y="1019776"/>
                </a:lnTo>
                <a:lnTo>
                  <a:pt x="952810" y="1007888"/>
                </a:lnTo>
                <a:lnTo>
                  <a:pt x="945547" y="990044"/>
                </a:lnTo>
                <a:lnTo>
                  <a:pt x="943203" y="987537"/>
                </a:lnTo>
                <a:cubicBezTo>
                  <a:pt x="943203" y="987537"/>
                  <a:pt x="947869" y="984973"/>
                  <a:pt x="952244" y="982095"/>
                </a:cubicBezTo>
                <a:lnTo>
                  <a:pt x="952529" y="981882"/>
                </a:lnTo>
                <a:lnTo>
                  <a:pt x="952491" y="978424"/>
                </a:lnTo>
                <a:close/>
                <a:moveTo>
                  <a:pt x="420437" y="966646"/>
                </a:moveTo>
                <a:cubicBezTo>
                  <a:pt x="413651" y="967232"/>
                  <a:pt x="406389" y="968428"/>
                  <a:pt x="402758" y="969027"/>
                </a:cubicBezTo>
                <a:lnTo>
                  <a:pt x="400657" y="998121"/>
                </a:lnTo>
                <a:lnTo>
                  <a:pt x="435575" y="1004081"/>
                </a:lnTo>
                <a:lnTo>
                  <a:pt x="425917" y="975858"/>
                </a:lnTo>
                <a:cubicBezTo>
                  <a:pt x="425917" y="975858"/>
                  <a:pt x="436986" y="969775"/>
                  <a:pt x="435261" y="967929"/>
                </a:cubicBezTo>
                <a:cubicBezTo>
                  <a:pt x="433534" y="966085"/>
                  <a:pt x="427224" y="966060"/>
                  <a:pt x="420437" y="966646"/>
                </a:cubicBezTo>
                <a:close/>
                <a:moveTo>
                  <a:pt x="3078052" y="963432"/>
                </a:moveTo>
                <a:cubicBezTo>
                  <a:pt x="3071930" y="961876"/>
                  <a:pt x="3069513" y="966315"/>
                  <a:pt x="3068303" y="968535"/>
                </a:cubicBezTo>
                <a:cubicBezTo>
                  <a:pt x="3074425" y="970091"/>
                  <a:pt x="3081754" y="969427"/>
                  <a:pt x="3084172" y="964987"/>
                </a:cubicBezTo>
                <a:close/>
                <a:moveTo>
                  <a:pt x="244395" y="961045"/>
                </a:moveTo>
                <a:cubicBezTo>
                  <a:pt x="242667" y="959199"/>
                  <a:pt x="218799" y="969521"/>
                  <a:pt x="216032" y="971040"/>
                </a:cubicBezTo>
                <a:lnTo>
                  <a:pt x="208064" y="989391"/>
                </a:lnTo>
                <a:cubicBezTo>
                  <a:pt x="216366" y="984829"/>
                  <a:pt x="226043" y="990687"/>
                  <a:pt x="229498" y="994378"/>
                </a:cubicBezTo>
                <a:lnTo>
                  <a:pt x="228104" y="1006320"/>
                </a:lnTo>
                <a:cubicBezTo>
                  <a:pt x="244709" y="997195"/>
                  <a:pt x="244374" y="983410"/>
                  <a:pt x="234011" y="972339"/>
                </a:cubicBezTo>
                <a:lnTo>
                  <a:pt x="232283" y="970495"/>
                </a:lnTo>
                <a:cubicBezTo>
                  <a:pt x="232283" y="970495"/>
                  <a:pt x="246122" y="962890"/>
                  <a:pt x="244395" y="961045"/>
                </a:cubicBezTo>
                <a:close/>
                <a:moveTo>
                  <a:pt x="1695159" y="944613"/>
                </a:moveTo>
                <a:cubicBezTo>
                  <a:pt x="1691431" y="944509"/>
                  <a:pt x="1687378" y="945823"/>
                  <a:pt x="1683323" y="947136"/>
                </a:cubicBezTo>
                <a:lnTo>
                  <a:pt x="1714207" y="965107"/>
                </a:lnTo>
                <a:lnTo>
                  <a:pt x="1705039" y="950592"/>
                </a:lnTo>
                <a:cubicBezTo>
                  <a:pt x="1702289" y="946238"/>
                  <a:pt x="1698887" y="944717"/>
                  <a:pt x="1695159" y="944613"/>
                </a:cubicBezTo>
                <a:close/>
                <a:moveTo>
                  <a:pt x="397963" y="910188"/>
                </a:moveTo>
                <a:cubicBezTo>
                  <a:pt x="392429" y="913228"/>
                  <a:pt x="395885" y="916919"/>
                  <a:pt x="397612" y="918764"/>
                </a:cubicBezTo>
                <a:cubicBezTo>
                  <a:pt x="399340" y="920608"/>
                  <a:pt x="403836" y="920933"/>
                  <a:pt x="406602" y="919413"/>
                </a:cubicBezTo>
                <a:cubicBezTo>
                  <a:pt x="409369" y="917893"/>
                  <a:pt x="407642" y="916046"/>
                  <a:pt x="410410" y="914527"/>
                </a:cubicBezTo>
                <a:cubicBezTo>
                  <a:pt x="408683" y="912680"/>
                  <a:pt x="400733" y="908667"/>
                  <a:pt x="397963" y="910188"/>
                </a:cubicBezTo>
                <a:close/>
                <a:moveTo>
                  <a:pt x="1173247" y="907247"/>
                </a:moveTo>
                <a:lnTo>
                  <a:pt x="1173678" y="909817"/>
                </a:lnTo>
                <a:lnTo>
                  <a:pt x="1177570" y="918813"/>
                </a:lnTo>
                <a:lnTo>
                  <a:pt x="1178647" y="918894"/>
                </a:lnTo>
                <a:cubicBezTo>
                  <a:pt x="1182381" y="916842"/>
                  <a:pt x="1180034" y="914335"/>
                  <a:pt x="1183768" y="912282"/>
                </a:cubicBezTo>
                <a:cubicBezTo>
                  <a:pt x="1182596" y="911029"/>
                  <a:pt x="1179314" y="909036"/>
                  <a:pt x="1175861" y="907613"/>
                </a:cubicBezTo>
                <a:close/>
                <a:moveTo>
                  <a:pt x="3272042" y="901554"/>
                </a:moveTo>
                <a:cubicBezTo>
                  <a:pt x="3299589" y="908554"/>
                  <a:pt x="3275820" y="920201"/>
                  <a:pt x="3294183" y="924867"/>
                </a:cubicBezTo>
                <a:lnTo>
                  <a:pt x="3287572" y="943400"/>
                </a:lnTo>
                <a:lnTo>
                  <a:pt x="3266865" y="955824"/>
                </a:lnTo>
                <a:cubicBezTo>
                  <a:pt x="3276537" y="938070"/>
                  <a:pt x="3262371" y="919309"/>
                  <a:pt x="3272042" y="901554"/>
                </a:cubicBezTo>
                <a:close/>
                <a:moveTo>
                  <a:pt x="3045784" y="881961"/>
                </a:moveTo>
                <a:cubicBezTo>
                  <a:pt x="3042723" y="881183"/>
                  <a:pt x="3040304" y="885623"/>
                  <a:pt x="3039095" y="887841"/>
                </a:cubicBezTo>
                <a:lnTo>
                  <a:pt x="3053757" y="886514"/>
                </a:lnTo>
                <a:close/>
                <a:moveTo>
                  <a:pt x="762867" y="875696"/>
                </a:moveTo>
                <a:lnTo>
                  <a:pt x="748963" y="877999"/>
                </a:lnTo>
                <a:cubicBezTo>
                  <a:pt x="743990" y="879022"/>
                  <a:pt x="739717" y="880044"/>
                  <a:pt x="738590" y="880408"/>
                </a:cubicBezTo>
                <a:lnTo>
                  <a:pt x="731723" y="890472"/>
                </a:lnTo>
                <a:lnTo>
                  <a:pt x="734683" y="896190"/>
                </a:lnTo>
                <a:lnTo>
                  <a:pt x="736044" y="898175"/>
                </a:lnTo>
                <a:lnTo>
                  <a:pt x="739738" y="898701"/>
                </a:lnTo>
                <a:cubicBezTo>
                  <a:pt x="743303" y="900763"/>
                  <a:pt x="746078" y="903724"/>
                  <a:pt x="747429" y="905862"/>
                </a:cubicBezTo>
                <a:lnTo>
                  <a:pt x="745505" y="911965"/>
                </a:lnTo>
                <a:lnTo>
                  <a:pt x="746798" y="913850"/>
                </a:lnTo>
                <a:lnTo>
                  <a:pt x="747328" y="914341"/>
                </a:lnTo>
                <a:lnTo>
                  <a:pt x="759705" y="903814"/>
                </a:lnTo>
                <a:cubicBezTo>
                  <a:pt x="761512" y="898081"/>
                  <a:pt x="760053" y="891475"/>
                  <a:pt x="756004" y="885065"/>
                </a:cubicBezTo>
                <a:lnTo>
                  <a:pt x="754655" y="882927"/>
                </a:lnTo>
                <a:cubicBezTo>
                  <a:pt x="754655" y="882927"/>
                  <a:pt x="758410" y="881711"/>
                  <a:pt x="761997" y="880228"/>
                </a:cubicBezTo>
                <a:lnTo>
                  <a:pt x="764602" y="878456"/>
                </a:lnTo>
                <a:close/>
                <a:moveTo>
                  <a:pt x="2011656" y="874570"/>
                </a:moveTo>
                <a:lnTo>
                  <a:pt x="2011409" y="874791"/>
                </a:lnTo>
                <a:lnTo>
                  <a:pt x="2011210" y="876084"/>
                </a:lnTo>
                <a:lnTo>
                  <a:pt x="2013946" y="875153"/>
                </a:lnTo>
                <a:close/>
                <a:moveTo>
                  <a:pt x="398646" y="871743"/>
                </a:moveTo>
                <a:cubicBezTo>
                  <a:pt x="395922" y="872192"/>
                  <a:pt x="393154" y="873712"/>
                  <a:pt x="390387" y="875234"/>
                </a:cubicBezTo>
                <a:lnTo>
                  <a:pt x="415277" y="883910"/>
                </a:lnTo>
                <a:lnTo>
                  <a:pt x="406640" y="874686"/>
                </a:lnTo>
                <a:cubicBezTo>
                  <a:pt x="404049" y="871918"/>
                  <a:pt x="401370" y="871295"/>
                  <a:pt x="398646" y="871743"/>
                </a:cubicBezTo>
                <a:close/>
                <a:moveTo>
                  <a:pt x="218892" y="857702"/>
                </a:moveTo>
                <a:lnTo>
                  <a:pt x="213359" y="860744"/>
                </a:lnTo>
                <a:cubicBezTo>
                  <a:pt x="216813" y="864434"/>
                  <a:pt x="224076" y="863238"/>
                  <a:pt x="229611" y="860197"/>
                </a:cubicBezTo>
                <a:cubicBezTo>
                  <a:pt x="227883" y="858352"/>
                  <a:pt x="224428" y="854661"/>
                  <a:pt x="218892" y="857702"/>
                </a:cubicBezTo>
                <a:close/>
                <a:moveTo>
                  <a:pt x="1167613" y="854258"/>
                </a:moveTo>
                <a:lnTo>
                  <a:pt x="1160823" y="857121"/>
                </a:lnTo>
                <a:lnTo>
                  <a:pt x="1162544" y="861096"/>
                </a:lnTo>
                <a:lnTo>
                  <a:pt x="1173511" y="864950"/>
                </a:lnTo>
                <a:lnTo>
                  <a:pt x="1169127" y="854819"/>
                </a:lnTo>
                <a:close/>
                <a:moveTo>
                  <a:pt x="2010848" y="852992"/>
                </a:moveTo>
                <a:lnTo>
                  <a:pt x="2011005" y="853887"/>
                </a:lnTo>
                <a:lnTo>
                  <a:pt x="2011413" y="853914"/>
                </a:lnTo>
                <a:close/>
                <a:moveTo>
                  <a:pt x="15584" y="846479"/>
                </a:moveTo>
                <a:cubicBezTo>
                  <a:pt x="29401" y="861239"/>
                  <a:pt x="20394" y="882954"/>
                  <a:pt x="34211" y="897714"/>
                </a:cubicBezTo>
                <a:lnTo>
                  <a:pt x="11050" y="890883"/>
                </a:lnTo>
                <a:lnTo>
                  <a:pt x="0" y="874601"/>
                </a:lnTo>
                <a:cubicBezTo>
                  <a:pt x="16605" y="865477"/>
                  <a:pt x="-9326" y="860167"/>
                  <a:pt x="15584" y="846479"/>
                </a:cubicBezTo>
                <a:close/>
                <a:moveTo>
                  <a:pt x="2006441" y="845786"/>
                </a:moveTo>
                <a:lnTo>
                  <a:pt x="2001309" y="847115"/>
                </a:lnTo>
                <a:lnTo>
                  <a:pt x="2002865" y="849366"/>
                </a:lnTo>
                <a:lnTo>
                  <a:pt x="2003572" y="849033"/>
                </a:lnTo>
                <a:lnTo>
                  <a:pt x="2008540" y="849218"/>
                </a:lnTo>
                <a:close/>
                <a:moveTo>
                  <a:pt x="2327988" y="833307"/>
                </a:moveTo>
                <a:lnTo>
                  <a:pt x="2313833" y="837598"/>
                </a:lnTo>
                <a:lnTo>
                  <a:pt x="2298584" y="875949"/>
                </a:lnTo>
                <a:lnTo>
                  <a:pt x="2298339" y="882201"/>
                </a:lnTo>
                <a:lnTo>
                  <a:pt x="2321822" y="888168"/>
                </a:lnTo>
                <a:lnTo>
                  <a:pt x="2311122" y="899178"/>
                </a:lnTo>
                <a:lnTo>
                  <a:pt x="2312791" y="908160"/>
                </a:lnTo>
                <a:lnTo>
                  <a:pt x="2316996" y="912345"/>
                </a:lnTo>
                <a:lnTo>
                  <a:pt x="2322058" y="914900"/>
                </a:lnTo>
                <a:lnTo>
                  <a:pt x="2337515" y="904496"/>
                </a:lnTo>
                <a:lnTo>
                  <a:pt x="2340590" y="902904"/>
                </a:lnTo>
                <a:lnTo>
                  <a:pt x="2318946" y="883667"/>
                </a:lnTo>
                <a:lnTo>
                  <a:pt x="2333618" y="854749"/>
                </a:lnTo>
                <a:close/>
                <a:moveTo>
                  <a:pt x="2796440" y="783229"/>
                </a:moveTo>
                <a:cubicBezTo>
                  <a:pt x="2790318" y="781674"/>
                  <a:pt x="2787900" y="786113"/>
                  <a:pt x="2786692" y="788333"/>
                </a:cubicBezTo>
                <a:cubicBezTo>
                  <a:pt x="2792811" y="789888"/>
                  <a:pt x="2797081" y="788446"/>
                  <a:pt x="2799501" y="784006"/>
                </a:cubicBezTo>
                <a:close/>
                <a:moveTo>
                  <a:pt x="229687" y="770742"/>
                </a:moveTo>
                <a:lnTo>
                  <a:pt x="223111" y="777149"/>
                </a:lnTo>
                <a:lnTo>
                  <a:pt x="237638" y="774756"/>
                </a:lnTo>
                <a:cubicBezTo>
                  <a:pt x="235910" y="772911"/>
                  <a:pt x="232454" y="769220"/>
                  <a:pt x="229687" y="770742"/>
                </a:cubicBezTo>
                <a:close/>
                <a:moveTo>
                  <a:pt x="762709" y="769630"/>
                </a:moveTo>
                <a:lnTo>
                  <a:pt x="756702" y="771576"/>
                </a:lnTo>
                <a:cubicBezTo>
                  <a:pt x="759400" y="775851"/>
                  <a:pt x="766758" y="776041"/>
                  <a:pt x="772767" y="774094"/>
                </a:cubicBezTo>
                <a:cubicBezTo>
                  <a:pt x="771415" y="771958"/>
                  <a:pt x="768717" y="767683"/>
                  <a:pt x="762709" y="769630"/>
                </a:cubicBezTo>
                <a:close/>
                <a:moveTo>
                  <a:pt x="1496013" y="766534"/>
                </a:moveTo>
                <a:lnTo>
                  <a:pt x="1485687" y="773376"/>
                </a:lnTo>
                <a:lnTo>
                  <a:pt x="1505568" y="773929"/>
                </a:lnTo>
                <a:cubicBezTo>
                  <a:pt x="1503734" y="771026"/>
                  <a:pt x="1500067" y="765221"/>
                  <a:pt x="1496013" y="766534"/>
                </a:cubicBezTo>
                <a:close/>
                <a:moveTo>
                  <a:pt x="1171098" y="765177"/>
                </a:moveTo>
                <a:lnTo>
                  <a:pt x="1165000" y="770569"/>
                </a:lnTo>
                <a:cubicBezTo>
                  <a:pt x="1166351" y="772707"/>
                  <a:pt x="1167172" y="777588"/>
                  <a:pt x="1167504" y="783754"/>
                </a:cubicBezTo>
                <a:lnTo>
                  <a:pt x="1167299" y="793692"/>
                </a:lnTo>
                <a:lnTo>
                  <a:pt x="1169808" y="794690"/>
                </a:lnTo>
                <a:cubicBezTo>
                  <a:pt x="1178209" y="790073"/>
                  <a:pt x="1180237" y="784689"/>
                  <a:pt x="1179019" y="778953"/>
                </a:cubicBezTo>
                <a:close/>
                <a:moveTo>
                  <a:pt x="2793872" y="762364"/>
                </a:moveTo>
                <a:cubicBezTo>
                  <a:pt x="2790810" y="761587"/>
                  <a:pt x="2785331" y="765248"/>
                  <a:pt x="2784122" y="767466"/>
                </a:cubicBezTo>
                <a:lnTo>
                  <a:pt x="2797573" y="768359"/>
                </a:lnTo>
                <a:cubicBezTo>
                  <a:pt x="2798784" y="766138"/>
                  <a:pt x="2796931" y="763143"/>
                  <a:pt x="2793872" y="762364"/>
                </a:cubicBezTo>
                <a:close/>
                <a:moveTo>
                  <a:pt x="938539" y="716796"/>
                </a:moveTo>
                <a:lnTo>
                  <a:pt x="929684" y="725457"/>
                </a:lnTo>
                <a:lnTo>
                  <a:pt x="949314" y="722263"/>
                </a:lnTo>
                <a:cubicBezTo>
                  <a:pt x="946966" y="719756"/>
                  <a:pt x="942273" y="714743"/>
                  <a:pt x="938539" y="716796"/>
                </a:cubicBezTo>
                <a:close/>
                <a:moveTo>
                  <a:pt x="1158031" y="706567"/>
                </a:moveTo>
                <a:lnTo>
                  <a:pt x="1156336" y="716746"/>
                </a:lnTo>
                <a:cubicBezTo>
                  <a:pt x="1158360" y="719951"/>
                  <a:pt x="1160308" y="724468"/>
                  <a:pt x="1161337" y="728961"/>
                </a:cubicBezTo>
                <a:lnTo>
                  <a:pt x="1161178" y="732674"/>
                </a:lnTo>
                <a:lnTo>
                  <a:pt x="1164909" y="729057"/>
                </a:lnTo>
                <a:close/>
                <a:moveTo>
                  <a:pt x="789659" y="686249"/>
                </a:moveTo>
                <a:lnTo>
                  <a:pt x="781996" y="691306"/>
                </a:lnTo>
                <a:lnTo>
                  <a:pt x="793162" y="691594"/>
                </a:lnTo>
                <a:lnTo>
                  <a:pt x="793986" y="689584"/>
                </a:lnTo>
                <a:close/>
                <a:moveTo>
                  <a:pt x="1160963" y="664444"/>
                </a:moveTo>
                <a:lnTo>
                  <a:pt x="1163960" y="679620"/>
                </a:lnTo>
                <a:lnTo>
                  <a:pt x="1167048" y="670943"/>
                </a:lnTo>
                <a:close/>
                <a:moveTo>
                  <a:pt x="446281" y="612605"/>
                </a:moveTo>
                <a:lnTo>
                  <a:pt x="443513" y="614125"/>
                </a:lnTo>
                <a:cubicBezTo>
                  <a:pt x="446969" y="617815"/>
                  <a:pt x="451463" y="618140"/>
                  <a:pt x="456998" y="615099"/>
                </a:cubicBezTo>
                <a:cubicBezTo>
                  <a:pt x="455270" y="613255"/>
                  <a:pt x="451816" y="609564"/>
                  <a:pt x="446281" y="612605"/>
                </a:cubicBezTo>
                <a:close/>
                <a:moveTo>
                  <a:pt x="1822965" y="611644"/>
                </a:moveTo>
                <a:lnTo>
                  <a:pt x="1818912" y="612958"/>
                </a:lnTo>
                <a:cubicBezTo>
                  <a:pt x="1822581" y="618764"/>
                  <a:pt x="1828467" y="620352"/>
                  <a:pt x="1836572" y="617727"/>
                </a:cubicBezTo>
                <a:cubicBezTo>
                  <a:pt x="1834738" y="614824"/>
                  <a:pt x="1831072" y="609017"/>
                  <a:pt x="1822965" y="611644"/>
                </a:cubicBezTo>
                <a:close/>
                <a:moveTo>
                  <a:pt x="443531" y="591763"/>
                </a:moveTo>
                <a:cubicBezTo>
                  <a:pt x="440765" y="593284"/>
                  <a:pt x="439724" y="596649"/>
                  <a:pt x="441453" y="598495"/>
                </a:cubicBezTo>
                <a:lnTo>
                  <a:pt x="454249" y="594256"/>
                </a:lnTo>
                <a:cubicBezTo>
                  <a:pt x="452522" y="592413"/>
                  <a:pt x="446301" y="590242"/>
                  <a:pt x="443531" y="591763"/>
                </a:cubicBezTo>
                <a:close/>
                <a:moveTo>
                  <a:pt x="1824510" y="583168"/>
                </a:moveTo>
                <a:cubicBezTo>
                  <a:pt x="1820456" y="584481"/>
                  <a:pt x="1818237" y="588698"/>
                  <a:pt x="1820072" y="591600"/>
                </a:cubicBezTo>
                <a:lnTo>
                  <a:pt x="1838117" y="589251"/>
                </a:lnTo>
                <a:cubicBezTo>
                  <a:pt x="1836283" y="586348"/>
                  <a:pt x="1828564" y="581855"/>
                  <a:pt x="1824510" y="583168"/>
                </a:cubicBezTo>
                <a:close/>
                <a:moveTo>
                  <a:pt x="1036199" y="573463"/>
                </a:moveTo>
                <a:lnTo>
                  <a:pt x="1037517" y="574871"/>
                </a:lnTo>
                <a:lnTo>
                  <a:pt x="1042178" y="576118"/>
                </a:lnTo>
                <a:close/>
                <a:moveTo>
                  <a:pt x="1142998" y="519714"/>
                </a:moveTo>
                <a:lnTo>
                  <a:pt x="1138985" y="523838"/>
                </a:lnTo>
                <a:cubicBezTo>
                  <a:pt x="1138627" y="526849"/>
                  <a:pt x="1139901" y="530298"/>
                  <a:pt x="1141924" y="533504"/>
                </a:cubicBezTo>
                <a:cubicBezTo>
                  <a:pt x="1154072" y="552736"/>
                  <a:pt x="1138005" y="550218"/>
                  <a:pt x="1146104" y="563038"/>
                </a:cubicBezTo>
                <a:lnTo>
                  <a:pt x="1144581" y="589273"/>
                </a:lnTo>
                <a:cubicBezTo>
                  <a:pt x="1136919" y="594331"/>
                  <a:pt x="1137963" y="601715"/>
                  <a:pt x="1142012" y="608124"/>
                </a:cubicBezTo>
                <a:lnTo>
                  <a:pt x="1151437" y="617508"/>
                </a:lnTo>
                <a:lnTo>
                  <a:pt x="1151508" y="617407"/>
                </a:lnTo>
                <a:cubicBezTo>
                  <a:pt x="1170574" y="585689"/>
                  <a:pt x="1161903" y="568287"/>
                  <a:pt x="1149950" y="539713"/>
                </a:cubicBezTo>
                <a:close/>
                <a:moveTo>
                  <a:pt x="1239714" y="502427"/>
                </a:moveTo>
                <a:cubicBezTo>
                  <a:pt x="1237314" y="501373"/>
                  <a:pt x="1234274" y="501146"/>
                  <a:pt x="1230540" y="503197"/>
                </a:cubicBezTo>
                <a:lnTo>
                  <a:pt x="1226806" y="505249"/>
                </a:lnTo>
                <a:cubicBezTo>
                  <a:pt x="1231501" y="510262"/>
                  <a:pt x="1237581" y="510716"/>
                  <a:pt x="1245048" y="506614"/>
                </a:cubicBezTo>
                <a:cubicBezTo>
                  <a:pt x="1243876" y="505361"/>
                  <a:pt x="1242116" y="503480"/>
                  <a:pt x="1239714" y="502427"/>
                </a:cubicBezTo>
                <a:close/>
                <a:moveTo>
                  <a:pt x="1234477" y="474938"/>
                </a:moveTo>
                <a:cubicBezTo>
                  <a:pt x="1231610" y="474141"/>
                  <a:pt x="1228570" y="473914"/>
                  <a:pt x="1226703" y="474939"/>
                </a:cubicBezTo>
                <a:cubicBezTo>
                  <a:pt x="1222969" y="476992"/>
                  <a:pt x="1221583" y="481551"/>
                  <a:pt x="1223930" y="484056"/>
                </a:cubicBezTo>
                <a:lnTo>
                  <a:pt x="1241212" y="478355"/>
                </a:lnTo>
                <a:cubicBezTo>
                  <a:pt x="1240039" y="477102"/>
                  <a:pt x="1237344" y="475735"/>
                  <a:pt x="1234477" y="474938"/>
                </a:cubicBezTo>
                <a:close/>
                <a:moveTo>
                  <a:pt x="1234440" y="0"/>
                </a:moveTo>
                <a:lnTo>
                  <a:pt x="1246706" y="31220"/>
                </a:lnTo>
                <a:cubicBezTo>
                  <a:pt x="1243930" y="40335"/>
                  <a:pt x="1249584" y="52412"/>
                  <a:pt x="1256622" y="59932"/>
                </a:cubicBezTo>
                <a:lnTo>
                  <a:pt x="1262806" y="90698"/>
                </a:lnTo>
                <a:cubicBezTo>
                  <a:pt x="1272193" y="100722"/>
                  <a:pt x="1298435" y="116671"/>
                  <a:pt x="1276030" y="128981"/>
                </a:cubicBezTo>
                <a:cubicBezTo>
                  <a:pt x="1318267" y="174096"/>
                  <a:pt x="1345778" y="288041"/>
                  <a:pt x="1333824" y="347751"/>
                </a:cubicBezTo>
                <a:cubicBezTo>
                  <a:pt x="1350250" y="365296"/>
                  <a:pt x="1350782" y="383983"/>
                  <a:pt x="1367209" y="401529"/>
                </a:cubicBezTo>
                <a:cubicBezTo>
                  <a:pt x="1356005" y="407684"/>
                  <a:pt x="1359312" y="417255"/>
                  <a:pt x="1366351" y="424774"/>
                </a:cubicBezTo>
                <a:cubicBezTo>
                  <a:pt x="1387471" y="447332"/>
                  <a:pt x="1365495" y="448021"/>
                  <a:pt x="1379576" y="463059"/>
                </a:cubicBezTo>
                <a:lnTo>
                  <a:pt x="1384371" y="498382"/>
                </a:lnTo>
                <a:cubicBezTo>
                  <a:pt x="1375519" y="507044"/>
                  <a:pt x="1378822" y="516614"/>
                  <a:pt x="1385863" y="524134"/>
                </a:cubicBezTo>
                <a:lnTo>
                  <a:pt x="1401329" y="534614"/>
                </a:lnTo>
                <a:lnTo>
                  <a:pt x="1440467" y="630779"/>
                </a:lnTo>
                <a:lnTo>
                  <a:pt x="1432571" y="646505"/>
                </a:lnTo>
                <a:lnTo>
                  <a:pt x="1433104" y="665194"/>
                </a:lnTo>
                <a:cubicBezTo>
                  <a:pt x="1440145" y="672713"/>
                  <a:pt x="1448141" y="687297"/>
                  <a:pt x="1445366" y="696413"/>
                </a:cubicBezTo>
                <a:cubicBezTo>
                  <a:pt x="1456143" y="701881"/>
                  <a:pt x="1477261" y="724438"/>
                  <a:pt x="1458591" y="734698"/>
                </a:cubicBezTo>
                <a:lnTo>
                  <a:pt x="1461506" y="742007"/>
                </a:lnTo>
                <a:lnTo>
                  <a:pt x="1492057" y="729348"/>
                </a:lnTo>
                <a:lnTo>
                  <a:pt x="1489548" y="702186"/>
                </a:lnTo>
                <a:cubicBezTo>
                  <a:pt x="1499873" y="695344"/>
                  <a:pt x="1506532" y="682697"/>
                  <a:pt x="1510970" y="674264"/>
                </a:cubicBezTo>
                <a:cubicBezTo>
                  <a:pt x="1519078" y="671636"/>
                  <a:pt x="1529403" y="664795"/>
                  <a:pt x="1523902" y="656085"/>
                </a:cubicBezTo>
                <a:lnTo>
                  <a:pt x="1512516" y="645787"/>
                </a:lnTo>
                <a:lnTo>
                  <a:pt x="1548993" y="633969"/>
                </a:lnTo>
                <a:cubicBezTo>
                  <a:pt x="1554495" y="642677"/>
                  <a:pt x="1548125" y="686704"/>
                  <a:pt x="1568391" y="680139"/>
                </a:cubicBezTo>
                <a:cubicBezTo>
                  <a:pt x="1576497" y="677512"/>
                  <a:pt x="1580935" y="669080"/>
                  <a:pt x="1583157" y="664864"/>
                </a:cubicBezTo>
                <a:lnTo>
                  <a:pt x="1569260" y="627402"/>
                </a:lnTo>
                <a:lnTo>
                  <a:pt x="1576690" y="600516"/>
                </a:lnTo>
                <a:cubicBezTo>
                  <a:pt x="1565689" y="583099"/>
                  <a:pt x="1566460" y="568861"/>
                  <a:pt x="1575339" y="551996"/>
                </a:cubicBezTo>
                <a:lnTo>
                  <a:pt x="1560671" y="528772"/>
                </a:lnTo>
                <a:cubicBezTo>
                  <a:pt x="1567330" y="516125"/>
                  <a:pt x="1564049" y="503199"/>
                  <a:pt x="1556716" y="491588"/>
                </a:cubicBezTo>
                <a:cubicBezTo>
                  <a:pt x="1570709" y="490551"/>
                  <a:pt x="1583252" y="479492"/>
                  <a:pt x="1575919" y="467880"/>
                </a:cubicBezTo>
                <a:lnTo>
                  <a:pt x="1583735" y="433876"/>
                </a:lnTo>
                <a:lnTo>
                  <a:pt x="1621662" y="432079"/>
                </a:lnTo>
                <a:cubicBezTo>
                  <a:pt x="1620504" y="453435"/>
                  <a:pt x="1644726" y="484054"/>
                  <a:pt x="1635847" y="500919"/>
                </a:cubicBezTo>
                <a:cubicBezTo>
                  <a:pt x="1641346" y="509627"/>
                  <a:pt x="1640961" y="516747"/>
                  <a:pt x="1628802" y="520686"/>
                </a:cubicBezTo>
                <a:cubicBezTo>
                  <a:pt x="1616642" y="524626"/>
                  <a:pt x="1562117" y="538795"/>
                  <a:pt x="1607764" y="541490"/>
                </a:cubicBezTo>
                <a:lnTo>
                  <a:pt x="1609889" y="575772"/>
                </a:lnTo>
                <a:lnTo>
                  <a:pt x="1626100" y="570520"/>
                </a:lnTo>
                <a:lnTo>
                  <a:pt x="1619057" y="590287"/>
                </a:lnTo>
                <a:lnTo>
                  <a:pt x="1637391" y="619315"/>
                </a:lnTo>
                <a:lnTo>
                  <a:pt x="1618186" y="643022"/>
                </a:lnTo>
                <a:lnTo>
                  <a:pt x="1634687" y="669148"/>
                </a:lnTo>
                <a:cubicBezTo>
                  <a:pt x="1632082" y="680484"/>
                  <a:pt x="1629479" y="691819"/>
                  <a:pt x="1620985" y="701564"/>
                </a:cubicBezTo>
                <a:lnTo>
                  <a:pt x="1623495" y="728726"/>
                </a:lnTo>
                <a:cubicBezTo>
                  <a:pt x="1651866" y="719535"/>
                  <a:pt x="1664219" y="785472"/>
                  <a:pt x="1663832" y="792590"/>
                </a:cubicBezTo>
                <a:cubicBezTo>
                  <a:pt x="1647618" y="797843"/>
                  <a:pt x="1673676" y="831366"/>
                  <a:pt x="1677341" y="837171"/>
                </a:cubicBezTo>
                <a:cubicBezTo>
                  <a:pt x="1667016" y="844014"/>
                  <a:pt x="1670299" y="856938"/>
                  <a:pt x="1675797" y="865647"/>
                </a:cubicBezTo>
                <a:cubicBezTo>
                  <a:pt x="1683132" y="877259"/>
                  <a:pt x="1701177" y="874910"/>
                  <a:pt x="1708512" y="886520"/>
                </a:cubicBezTo>
                <a:cubicBezTo>
                  <a:pt x="1744992" y="874701"/>
                  <a:pt x="1683613" y="831642"/>
                  <a:pt x="1716040" y="821136"/>
                </a:cubicBezTo>
                <a:cubicBezTo>
                  <a:pt x="1705039" y="803720"/>
                  <a:pt x="1714304" y="779736"/>
                  <a:pt x="1729068" y="764461"/>
                </a:cubicBezTo>
                <a:lnTo>
                  <a:pt x="1705234" y="726723"/>
                </a:lnTo>
                <a:cubicBezTo>
                  <a:pt x="1765741" y="675647"/>
                  <a:pt x="1734859" y="657677"/>
                  <a:pt x="1730613" y="589111"/>
                </a:cubicBezTo>
                <a:cubicBezTo>
                  <a:pt x="1758984" y="579919"/>
                  <a:pt x="1762363" y="554346"/>
                  <a:pt x="1790735" y="545155"/>
                </a:cubicBezTo>
                <a:lnTo>
                  <a:pt x="1770566" y="513222"/>
                </a:lnTo>
                <a:lnTo>
                  <a:pt x="1782724" y="509282"/>
                </a:lnTo>
                <a:cubicBezTo>
                  <a:pt x="1798939" y="504029"/>
                  <a:pt x="1802605" y="509834"/>
                  <a:pt x="1809940" y="521447"/>
                </a:cubicBezTo>
                <a:lnTo>
                  <a:pt x="1812448" y="548610"/>
                </a:lnTo>
                <a:cubicBezTo>
                  <a:pt x="1814282" y="551513"/>
                  <a:pt x="1833390" y="566304"/>
                  <a:pt x="1837444" y="564991"/>
                </a:cubicBezTo>
                <a:lnTo>
                  <a:pt x="1831942" y="556281"/>
                </a:lnTo>
                <a:cubicBezTo>
                  <a:pt x="1842653" y="542319"/>
                  <a:pt x="1866296" y="510182"/>
                  <a:pt x="1857129" y="495666"/>
                </a:cubicBezTo>
                <a:cubicBezTo>
                  <a:pt x="1865621" y="485921"/>
                  <a:pt x="1860508" y="470094"/>
                  <a:pt x="1853173" y="458482"/>
                </a:cubicBezTo>
                <a:lnTo>
                  <a:pt x="1874211" y="437677"/>
                </a:lnTo>
                <a:cubicBezTo>
                  <a:pt x="1868710" y="428968"/>
                  <a:pt x="1863596" y="413142"/>
                  <a:pt x="1872086" y="403395"/>
                </a:cubicBezTo>
                <a:lnTo>
                  <a:pt x="1857418" y="380172"/>
                </a:lnTo>
                <a:lnTo>
                  <a:pt x="1868133" y="366210"/>
                </a:lnTo>
                <a:cubicBezTo>
                  <a:pt x="1857130" y="348794"/>
                  <a:pt x="1866394" y="324809"/>
                  <a:pt x="1879326" y="306633"/>
                </a:cubicBezTo>
                <a:cubicBezTo>
                  <a:pt x="1884536" y="283963"/>
                  <a:pt x="1890520" y="247054"/>
                  <a:pt x="1905672" y="224661"/>
                </a:cubicBezTo>
                <a:cubicBezTo>
                  <a:pt x="1900170" y="215952"/>
                  <a:pt x="1892835" y="204340"/>
                  <a:pt x="1901328" y="194594"/>
                </a:cubicBezTo>
                <a:cubicBezTo>
                  <a:pt x="1890328" y="177178"/>
                  <a:pt x="1893705" y="151603"/>
                  <a:pt x="1902583" y="134739"/>
                </a:cubicBezTo>
                <a:cubicBezTo>
                  <a:pt x="1898916" y="128933"/>
                  <a:pt x="1899303" y="121815"/>
                  <a:pt x="1907409" y="119189"/>
                </a:cubicBezTo>
                <a:lnTo>
                  <a:pt x="1921401" y="118152"/>
                </a:lnTo>
                <a:lnTo>
                  <a:pt x="1927578" y="151121"/>
                </a:lnTo>
                <a:cubicBezTo>
                  <a:pt x="1923138" y="159553"/>
                  <a:pt x="1926421" y="172477"/>
                  <a:pt x="1931919" y="181186"/>
                </a:cubicBezTo>
                <a:lnTo>
                  <a:pt x="1932209" y="212565"/>
                </a:lnTo>
                <a:cubicBezTo>
                  <a:pt x="1939545" y="224176"/>
                  <a:pt x="1962319" y="244774"/>
                  <a:pt x="1937999" y="252652"/>
                </a:cubicBezTo>
                <a:cubicBezTo>
                  <a:pt x="1971003" y="304904"/>
                  <a:pt x="1976599" y="421989"/>
                  <a:pt x="1953634" y="478387"/>
                </a:cubicBezTo>
                <a:cubicBezTo>
                  <a:pt x="1966467" y="498707"/>
                  <a:pt x="1963475" y="517161"/>
                  <a:pt x="1976311" y="537482"/>
                </a:cubicBezTo>
                <a:cubicBezTo>
                  <a:pt x="1964150" y="541422"/>
                  <a:pt x="1965598" y="551444"/>
                  <a:pt x="1971098" y="560153"/>
                </a:cubicBezTo>
                <a:cubicBezTo>
                  <a:pt x="1987601" y="586279"/>
                  <a:pt x="1965888" y="582823"/>
                  <a:pt x="1976889" y="600241"/>
                </a:cubicBezTo>
                <a:lnTo>
                  <a:pt x="1974959" y="635835"/>
                </a:lnTo>
                <a:cubicBezTo>
                  <a:pt x="1964635" y="642679"/>
                  <a:pt x="1966081" y="652700"/>
                  <a:pt x="1971581" y="661409"/>
                </a:cubicBezTo>
                <a:lnTo>
                  <a:pt x="1984802" y="674609"/>
                </a:lnTo>
                <a:lnTo>
                  <a:pt x="2005164" y="776419"/>
                </a:lnTo>
                <a:lnTo>
                  <a:pt x="1994451" y="790379"/>
                </a:lnTo>
                <a:lnTo>
                  <a:pt x="1991461" y="808835"/>
                </a:lnTo>
                <a:lnTo>
                  <a:pt x="1994097" y="815251"/>
                </a:lnTo>
                <a:lnTo>
                  <a:pt x="1997291" y="819434"/>
                </a:lnTo>
                <a:lnTo>
                  <a:pt x="1996450" y="820978"/>
                </a:lnTo>
                <a:lnTo>
                  <a:pt x="1998154" y="825127"/>
                </a:lnTo>
                <a:lnTo>
                  <a:pt x="2005239" y="821025"/>
                </a:lnTo>
                <a:cubicBezTo>
                  <a:pt x="2010489" y="816781"/>
                  <a:pt x="2015428" y="812029"/>
                  <a:pt x="2016250" y="810522"/>
                </a:cubicBezTo>
                <a:lnTo>
                  <a:pt x="2017003" y="783254"/>
                </a:lnTo>
                <a:cubicBezTo>
                  <a:pt x="2023573" y="771193"/>
                  <a:pt x="2026858" y="765163"/>
                  <a:pt x="2043377" y="769361"/>
                </a:cubicBezTo>
                <a:lnTo>
                  <a:pt x="2055765" y="772509"/>
                </a:lnTo>
                <a:lnTo>
                  <a:pt x="2037695" y="805675"/>
                </a:lnTo>
                <a:cubicBezTo>
                  <a:pt x="2052147" y="809347"/>
                  <a:pt x="2060628" y="817509"/>
                  <a:pt x="2069109" y="825670"/>
                </a:cubicBezTo>
                <a:lnTo>
                  <a:pt x="2075672" y="831362"/>
                </a:lnTo>
                <a:lnTo>
                  <a:pt x="2069566" y="810007"/>
                </a:lnTo>
                <a:cubicBezTo>
                  <a:pt x="2065959" y="793986"/>
                  <a:pt x="2064042" y="776710"/>
                  <a:pt x="2067084" y="767521"/>
                </a:cubicBezTo>
                <a:cubicBezTo>
                  <a:pt x="2059658" y="759187"/>
                  <a:pt x="2060235" y="749754"/>
                  <a:pt x="2066962" y="737133"/>
                </a:cubicBezTo>
                <a:cubicBezTo>
                  <a:pt x="2050311" y="733580"/>
                  <a:pt x="2057039" y="720958"/>
                  <a:pt x="2062548" y="712014"/>
                </a:cubicBezTo>
                <a:lnTo>
                  <a:pt x="2055605" y="517683"/>
                </a:lnTo>
                <a:cubicBezTo>
                  <a:pt x="2061692" y="499305"/>
                  <a:pt x="2050552" y="486807"/>
                  <a:pt x="2061573" y="468916"/>
                </a:cubicBezTo>
                <a:cubicBezTo>
                  <a:pt x="2056001" y="462668"/>
                  <a:pt x="2054722" y="451151"/>
                  <a:pt x="2057156" y="443799"/>
                </a:cubicBezTo>
                <a:lnTo>
                  <a:pt x="2056456" y="422847"/>
                </a:lnTo>
                <a:cubicBezTo>
                  <a:pt x="2058283" y="417333"/>
                  <a:pt x="2064611" y="411197"/>
                  <a:pt x="2071039" y="408009"/>
                </a:cubicBezTo>
                <a:cubicBezTo>
                  <a:pt x="2073183" y="406948"/>
                  <a:pt x="2075335" y="406212"/>
                  <a:pt x="2077339" y="405936"/>
                </a:cubicBezTo>
                <a:cubicBezTo>
                  <a:pt x="2089057" y="408998"/>
                  <a:pt x="2097368" y="483863"/>
                  <a:pt x="2092498" y="498567"/>
                </a:cubicBezTo>
                <a:lnTo>
                  <a:pt x="2095574" y="496974"/>
                </a:lnTo>
                <a:cubicBezTo>
                  <a:pt x="2110366" y="498443"/>
                  <a:pt x="2114079" y="502610"/>
                  <a:pt x="2113502" y="512043"/>
                </a:cubicBezTo>
                <a:cubicBezTo>
                  <a:pt x="2135206" y="546474"/>
                  <a:pt x="2139102" y="596220"/>
                  <a:pt x="2154659" y="633837"/>
                </a:cubicBezTo>
                <a:cubicBezTo>
                  <a:pt x="2166378" y="636899"/>
                  <a:pt x="2160229" y="640086"/>
                  <a:pt x="2154720" y="649031"/>
                </a:cubicBezTo>
                <a:cubicBezTo>
                  <a:pt x="2158433" y="653195"/>
                  <a:pt x="2159073" y="658956"/>
                  <a:pt x="2165221" y="655769"/>
                </a:cubicBezTo>
                <a:cubicBezTo>
                  <a:pt x="2167718" y="663610"/>
                  <a:pt x="2163488" y="684073"/>
                  <a:pt x="2173351" y="685054"/>
                </a:cubicBezTo>
                <a:lnTo>
                  <a:pt x="2180655" y="662997"/>
                </a:lnTo>
                <a:cubicBezTo>
                  <a:pt x="2183089" y="655645"/>
                  <a:pt x="2182452" y="649887"/>
                  <a:pt x="2172587" y="648907"/>
                </a:cubicBezTo>
                <a:cubicBezTo>
                  <a:pt x="2175023" y="641556"/>
                  <a:pt x="2176818" y="628446"/>
                  <a:pt x="2174324" y="620602"/>
                </a:cubicBezTo>
                <a:lnTo>
                  <a:pt x="2165495" y="570366"/>
                </a:lnTo>
                <a:lnTo>
                  <a:pt x="2174657" y="550394"/>
                </a:lnTo>
                <a:cubicBezTo>
                  <a:pt x="2177091" y="543041"/>
                  <a:pt x="2177671" y="533608"/>
                  <a:pt x="2167807" y="532627"/>
                </a:cubicBezTo>
                <a:lnTo>
                  <a:pt x="2165252" y="509591"/>
                </a:lnTo>
                <a:cubicBezTo>
                  <a:pt x="2146104" y="498196"/>
                  <a:pt x="2171276" y="476018"/>
                  <a:pt x="2152130" y="464625"/>
                </a:cubicBezTo>
                <a:lnTo>
                  <a:pt x="2171671" y="421003"/>
                </a:lnTo>
                <a:cubicBezTo>
                  <a:pt x="2198184" y="425536"/>
                  <a:pt x="2198184" y="425536"/>
                  <a:pt x="2190240" y="441832"/>
                </a:cubicBezTo>
                <a:cubicBezTo>
                  <a:pt x="2216753" y="446365"/>
                  <a:pt x="2187868" y="464377"/>
                  <a:pt x="2209448" y="468419"/>
                </a:cubicBezTo>
                <a:cubicBezTo>
                  <a:pt x="2207653" y="481530"/>
                  <a:pt x="2219556" y="530175"/>
                  <a:pt x="2231274" y="533238"/>
                </a:cubicBezTo>
                <a:lnTo>
                  <a:pt x="2241961" y="585556"/>
                </a:lnTo>
                <a:cubicBezTo>
                  <a:pt x="2263541" y="589600"/>
                  <a:pt x="2277757" y="600504"/>
                  <a:pt x="2268596" y="620477"/>
                </a:cubicBezTo>
                <a:cubicBezTo>
                  <a:pt x="2277304" y="640325"/>
                  <a:pt x="2283573" y="667527"/>
                  <a:pt x="2276268" y="689583"/>
                </a:cubicBezTo>
                <a:lnTo>
                  <a:pt x="2300344" y="701467"/>
                </a:lnTo>
                <a:lnTo>
                  <a:pt x="2288110" y="723033"/>
                </a:lnTo>
                <a:lnTo>
                  <a:pt x="2308534" y="745944"/>
                </a:lnTo>
                <a:cubicBezTo>
                  <a:pt x="2306740" y="759055"/>
                  <a:pt x="2317242" y="765795"/>
                  <a:pt x="2308656" y="776332"/>
                </a:cubicBezTo>
                <a:cubicBezTo>
                  <a:pt x="2309295" y="782093"/>
                  <a:pt x="2321655" y="790914"/>
                  <a:pt x="2326586" y="791401"/>
                </a:cubicBezTo>
                <a:cubicBezTo>
                  <a:pt x="2333376" y="793975"/>
                  <a:pt x="2337668" y="788705"/>
                  <a:pt x="2335808" y="786622"/>
                </a:cubicBezTo>
                <a:cubicBezTo>
                  <a:pt x="2309295" y="782093"/>
                  <a:pt x="2332612" y="757828"/>
                  <a:pt x="2338121" y="748885"/>
                </a:cubicBezTo>
                <a:lnTo>
                  <a:pt x="2310269" y="717640"/>
                </a:lnTo>
                <a:lnTo>
                  <a:pt x="2313344" y="716047"/>
                </a:lnTo>
                <a:cubicBezTo>
                  <a:pt x="2312705" y="710290"/>
                  <a:pt x="2310208" y="702446"/>
                  <a:pt x="2300344" y="701467"/>
                </a:cubicBezTo>
                <a:cubicBezTo>
                  <a:pt x="2309509" y="681494"/>
                  <a:pt x="2299586" y="665320"/>
                  <a:pt x="2310603" y="647430"/>
                </a:cubicBezTo>
                <a:cubicBezTo>
                  <a:pt x="2276085" y="644002"/>
                  <a:pt x="2291457" y="636037"/>
                  <a:pt x="2301837" y="612389"/>
                </a:cubicBezTo>
                <a:cubicBezTo>
                  <a:pt x="2309780" y="596091"/>
                  <a:pt x="2270788" y="552351"/>
                  <a:pt x="2279948" y="532377"/>
                </a:cubicBezTo>
                <a:cubicBezTo>
                  <a:pt x="2284242" y="527109"/>
                  <a:pt x="2292246" y="526006"/>
                  <a:pt x="2297177" y="526496"/>
                </a:cubicBezTo>
                <a:cubicBezTo>
                  <a:pt x="2321835" y="528944"/>
                  <a:pt x="2325032" y="557740"/>
                  <a:pt x="2318304" y="570359"/>
                </a:cubicBezTo>
                <a:cubicBezTo>
                  <a:pt x="2327073" y="605403"/>
                  <a:pt x="2341347" y="631501"/>
                  <a:pt x="2348258" y="664462"/>
                </a:cubicBezTo>
                <a:cubicBezTo>
                  <a:pt x="2358120" y="665441"/>
                  <a:pt x="2353828" y="670710"/>
                  <a:pt x="2351395" y="678061"/>
                </a:cubicBezTo>
                <a:cubicBezTo>
                  <a:pt x="2348959" y="685412"/>
                  <a:pt x="2355745" y="687987"/>
                  <a:pt x="2363753" y="686883"/>
                </a:cubicBezTo>
                <a:cubicBezTo>
                  <a:pt x="2360099" y="697912"/>
                  <a:pt x="2358303" y="711022"/>
                  <a:pt x="2363874" y="717270"/>
                </a:cubicBezTo>
                <a:lnTo>
                  <a:pt x="2364576" y="738223"/>
                </a:lnTo>
                <a:cubicBezTo>
                  <a:pt x="2381227" y="741775"/>
                  <a:pt x="2385577" y="751700"/>
                  <a:pt x="2380068" y="760644"/>
                </a:cubicBezTo>
                <a:cubicBezTo>
                  <a:pt x="2398517" y="751086"/>
                  <a:pt x="2439061" y="720942"/>
                  <a:pt x="2465575" y="725477"/>
                </a:cubicBezTo>
                <a:cubicBezTo>
                  <a:pt x="2482225" y="729029"/>
                  <a:pt x="2491511" y="739443"/>
                  <a:pt x="2484144" y="746305"/>
                </a:cubicBezTo>
                <a:cubicBezTo>
                  <a:pt x="2486002" y="748387"/>
                  <a:pt x="2485422" y="757822"/>
                  <a:pt x="2490355" y="758313"/>
                </a:cubicBezTo>
                <a:lnTo>
                  <a:pt x="2495862" y="749367"/>
                </a:lnTo>
                <a:lnTo>
                  <a:pt x="2517262" y="707830"/>
                </a:lnTo>
                <a:lnTo>
                  <a:pt x="2510414" y="690063"/>
                </a:lnTo>
                <a:cubicBezTo>
                  <a:pt x="2498693" y="686999"/>
                  <a:pt x="2504842" y="683814"/>
                  <a:pt x="2507279" y="676463"/>
                </a:cubicBezTo>
                <a:cubicBezTo>
                  <a:pt x="2506639" y="670702"/>
                  <a:pt x="2501706" y="670214"/>
                  <a:pt x="2496775" y="669725"/>
                </a:cubicBezTo>
                <a:cubicBezTo>
                  <a:pt x="2504079" y="647667"/>
                  <a:pt x="2501524" y="624633"/>
                  <a:pt x="2508828" y="602577"/>
                </a:cubicBezTo>
                <a:cubicBezTo>
                  <a:pt x="2498266" y="580646"/>
                  <a:pt x="2499999" y="552340"/>
                  <a:pt x="2517168" y="531265"/>
                </a:cubicBezTo>
                <a:lnTo>
                  <a:pt x="2504811" y="522444"/>
                </a:lnTo>
                <a:cubicBezTo>
                  <a:pt x="2496165" y="517787"/>
                  <a:pt x="2496743" y="508352"/>
                  <a:pt x="2502253" y="499407"/>
                </a:cubicBezTo>
                <a:cubicBezTo>
                  <a:pt x="2500975" y="487890"/>
                  <a:pt x="2505266" y="482621"/>
                  <a:pt x="2516985" y="485683"/>
                </a:cubicBezTo>
                <a:cubicBezTo>
                  <a:pt x="2536710" y="487643"/>
                  <a:pt x="2548430" y="490706"/>
                  <a:pt x="2542340" y="509086"/>
                </a:cubicBezTo>
                <a:cubicBezTo>
                  <a:pt x="2538690" y="520114"/>
                  <a:pt x="2530227" y="561039"/>
                  <a:pt x="2553666" y="567163"/>
                </a:cubicBezTo>
                <a:cubicBezTo>
                  <a:pt x="2559878" y="579173"/>
                  <a:pt x="2577929" y="624630"/>
                  <a:pt x="2570624" y="646684"/>
                </a:cubicBezTo>
                <a:cubicBezTo>
                  <a:pt x="2585416" y="648155"/>
                  <a:pt x="2582981" y="655506"/>
                  <a:pt x="2578691" y="660775"/>
                </a:cubicBezTo>
                <a:cubicBezTo>
                  <a:pt x="2571962" y="673396"/>
                  <a:pt x="2615126" y="681482"/>
                  <a:pt x="2621914" y="684054"/>
                </a:cubicBezTo>
                <a:cubicBezTo>
                  <a:pt x="2620120" y="697165"/>
                  <a:pt x="2629131" y="792981"/>
                  <a:pt x="2648856" y="794941"/>
                </a:cubicBezTo>
                <a:lnTo>
                  <a:pt x="2637257" y="822268"/>
                </a:lnTo>
                <a:cubicBezTo>
                  <a:pt x="2639177" y="839544"/>
                  <a:pt x="2639237" y="854737"/>
                  <a:pt x="2644231" y="870421"/>
                </a:cubicBezTo>
                <a:lnTo>
                  <a:pt x="2652875" y="875077"/>
                </a:lnTo>
                <a:cubicBezTo>
                  <a:pt x="2674395" y="863926"/>
                  <a:pt x="2642830" y="828517"/>
                  <a:pt x="2667425" y="815772"/>
                </a:cubicBezTo>
                <a:lnTo>
                  <a:pt x="2684493" y="801090"/>
                </a:lnTo>
                <a:lnTo>
                  <a:pt x="2684431" y="800599"/>
                </a:lnTo>
                <a:lnTo>
                  <a:pt x="2658140" y="805357"/>
                </a:lnTo>
                <a:lnTo>
                  <a:pt x="2663649" y="796412"/>
                </a:lnTo>
                <a:cubicBezTo>
                  <a:pt x="2666403" y="791940"/>
                  <a:pt x="2670247" y="789948"/>
                  <a:pt x="2674635" y="789198"/>
                </a:cubicBezTo>
                <a:lnTo>
                  <a:pt x="2683044" y="789332"/>
                </a:lnTo>
                <a:lnTo>
                  <a:pt x="2682139" y="781978"/>
                </a:lnTo>
                <a:cubicBezTo>
                  <a:pt x="2687581" y="771991"/>
                  <a:pt x="2680015" y="771491"/>
                  <a:pt x="2680482" y="763437"/>
                </a:cubicBezTo>
                <a:lnTo>
                  <a:pt x="2683549" y="754681"/>
                </a:lnTo>
                <a:lnTo>
                  <a:pt x="2683271" y="753510"/>
                </a:lnTo>
                <a:cubicBezTo>
                  <a:pt x="2680711" y="748746"/>
                  <a:pt x="2677302" y="743662"/>
                  <a:pt x="2675124" y="738700"/>
                </a:cubicBezTo>
                <a:cubicBezTo>
                  <a:pt x="2665903" y="743480"/>
                  <a:pt x="2652966" y="744092"/>
                  <a:pt x="2641245" y="741029"/>
                </a:cubicBezTo>
                <a:cubicBezTo>
                  <a:pt x="2646756" y="732084"/>
                  <a:pt x="2647333" y="722650"/>
                  <a:pt x="2639905" y="714318"/>
                </a:cubicBezTo>
                <a:lnTo>
                  <a:pt x="2674364" y="702553"/>
                </a:lnTo>
                <a:cubicBezTo>
                  <a:pt x="2670710" y="713581"/>
                  <a:pt x="2676282" y="719831"/>
                  <a:pt x="2675705" y="729266"/>
                </a:cubicBezTo>
                <a:lnTo>
                  <a:pt x="2681459" y="729226"/>
                </a:lnTo>
                <a:lnTo>
                  <a:pt x="2686315" y="713557"/>
                </a:lnTo>
                <a:cubicBezTo>
                  <a:pt x="2687647" y="706316"/>
                  <a:pt x="2688979" y="699074"/>
                  <a:pt x="2693209" y="691308"/>
                </a:cubicBezTo>
                <a:cubicBezTo>
                  <a:pt x="2673412" y="650904"/>
                  <a:pt x="2671676" y="564557"/>
                  <a:pt x="2693442" y="524608"/>
                </a:cubicBezTo>
                <a:cubicBezTo>
                  <a:pt x="2675076" y="519943"/>
                  <a:pt x="2690871" y="503742"/>
                  <a:pt x="2695708" y="494866"/>
                </a:cubicBezTo>
                <a:lnTo>
                  <a:pt x="2694349" y="471781"/>
                </a:lnTo>
                <a:cubicBezTo>
                  <a:pt x="2697976" y="465122"/>
                  <a:pt x="2699753" y="455467"/>
                  <a:pt x="2696051" y="449473"/>
                </a:cubicBezTo>
                <a:lnTo>
                  <a:pt x="2698959" y="424946"/>
                </a:lnTo>
                <a:lnTo>
                  <a:pt x="2709350" y="425060"/>
                </a:lnTo>
                <a:cubicBezTo>
                  <a:pt x="2715470" y="426616"/>
                  <a:pt x="2716113" y="431831"/>
                  <a:pt x="2713695" y="436270"/>
                </a:cubicBezTo>
                <a:cubicBezTo>
                  <a:pt x="2721101" y="448258"/>
                  <a:pt x="2724879" y="466905"/>
                  <a:pt x="2717623" y="480222"/>
                </a:cubicBezTo>
                <a:cubicBezTo>
                  <a:pt x="2724388" y="486992"/>
                  <a:pt x="2719552" y="495871"/>
                  <a:pt x="2715923" y="502529"/>
                </a:cubicBezTo>
                <a:cubicBezTo>
                  <a:pt x="2728241" y="518292"/>
                  <a:pt x="2734515" y="545151"/>
                  <a:pt x="2739503" y="561578"/>
                </a:cubicBezTo>
                <a:cubicBezTo>
                  <a:pt x="2749966" y="574345"/>
                  <a:pt x="2758016" y="591550"/>
                  <a:pt x="2750762" y="604866"/>
                </a:cubicBezTo>
                <a:lnTo>
                  <a:pt x="2759376" y="614634"/>
                </a:lnTo>
                <a:lnTo>
                  <a:pt x="2749702" y="632390"/>
                </a:lnTo>
                <a:cubicBezTo>
                  <a:pt x="2756466" y="639161"/>
                  <a:pt x="2753480" y="651037"/>
                  <a:pt x="2749852" y="657693"/>
                </a:cubicBezTo>
                <a:lnTo>
                  <a:pt x="2766440" y="672016"/>
                </a:lnTo>
                <a:cubicBezTo>
                  <a:pt x="2761603" y="680892"/>
                  <a:pt x="2758617" y="692768"/>
                  <a:pt x="2765382" y="699539"/>
                </a:cubicBezTo>
                <a:cubicBezTo>
                  <a:pt x="2759336" y="710637"/>
                  <a:pt x="2778416" y="733170"/>
                  <a:pt x="2787030" y="742940"/>
                </a:cubicBezTo>
                <a:lnTo>
                  <a:pt x="2783402" y="749599"/>
                </a:lnTo>
                <a:cubicBezTo>
                  <a:pt x="2786466" y="750375"/>
                  <a:pt x="2799842" y="738615"/>
                  <a:pt x="2801052" y="736395"/>
                </a:cubicBezTo>
                <a:lnTo>
                  <a:pt x="2801542" y="716307"/>
                </a:lnTo>
                <a:cubicBezTo>
                  <a:pt x="2806379" y="707430"/>
                  <a:pt x="2808795" y="702990"/>
                  <a:pt x="2821040" y="706102"/>
                </a:cubicBezTo>
                <a:lnTo>
                  <a:pt x="2830220" y="708434"/>
                </a:lnTo>
                <a:lnTo>
                  <a:pt x="2816920" y="732849"/>
                </a:lnTo>
                <a:cubicBezTo>
                  <a:pt x="2838344" y="738292"/>
                  <a:pt x="2842124" y="756938"/>
                  <a:pt x="2863547" y="762383"/>
                </a:cubicBezTo>
                <a:cubicBezTo>
                  <a:pt x="2863849" y="812991"/>
                  <a:pt x="2841933" y="827635"/>
                  <a:pt x="2889200" y="862387"/>
                </a:cubicBezTo>
                <a:lnTo>
                  <a:pt x="2875381" y="887752"/>
                </a:lnTo>
                <a:lnTo>
                  <a:pt x="2879111" y="899468"/>
                </a:lnTo>
                <a:lnTo>
                  <a:pt x="2886816" y="910734"/>
                </a:lnTo>
                <a:cubicBezTo>
                  <a:pt x="2889381" y="918017"/>
                  <a:pt x="2889580" y="925648"/>
                  <a:pt x="2885953" y="932305"/>
                </a:cubicBezTo>
                <a:cubicBezTo>
                  <a:pt x="2910438" y="938528"/>
                  <a:pt x="2867246" y="973030"/>
                  <a:pt x="2894794" y="980031"/>
                </a:cubicBezTo>
                <a:cubicBezTo>
                  <a:pt x="2899629" y="971154"/>
                  <a:pt x="2913080" y="972046"/>
                  <a:pt x="2917917" y="963168"/>
                </a:cubicBezTo>
                <a:cubicBezTo>
                  <a:pt x="2921545" y="956511"/>
                  <a:pt x="2923320" y="946855"/>
                  <a:pt x="2915348" y="942303"/>
                </a:cubicBezTo>
                <a:cubicBezTo>
                  <a:pt x="2917767" y="937862"/>
                  <a:pt x="2935337" y="912008"/>
                  <a:pt x="2923094" y="908898"/>
                </a:cubicBezTo>
                <a:cubicBezTo>
                  <a:pt x="2922452" y="903681"/>
                  <a:pt x="2928273" y="854627"/>
                  <a:pt x="2949694" y="860070"/>
                </a:cubicBezTo>
                <a:lnTo>
                  <a:pt x="2950187" y="839983"/>
                </a:lnTo>
                <a:cubicBezTo>
                  <a:pt x="2943423" y="833211"/>
                  <a:pt x="2940931" y="824997"/>
                  <a:pt x="2938436" y="816785"/>
                </a:cubicBezTo>
                <a:lnTo>
                  <a:pt x="2949320" y="796811"/>
                </a:lnTo>
                <a:lnTo>
                  <a:pt x="2933940" y="780270"/>
                </a:lnTo>
                <a:lnTo>
                  <a:pt x="2946032" y="758076"/>
                </a:lnTo>
                <a:lnTo>
                  <a:pt x="2939836" y="743869"/>
                </a:lnTo>
                <a:lnTo>
                  <a:pt x="2952078" y="746977"/>
                </a:lnTo>
                <a:lnTo>
                  <a:pt x="2951928" y="721676"/>
                </a:lnTo>
                <a:cubicBezTo>
                  <a:pt x="2985518" y="717576"/>
                  <a:pt x="2944524" y="709687"/>
                  <a:pt x="2935340" y="707353"/>
                </a:cubicBezTo>
                <a:cubicBezTo>
                  <a:pt x="2926158" y="705021"/>
                  <a:pt x="2925517" y="699804"/>
                  <a:pt x="2929144" y="693147"/>
                </a:cubicBezTo>
                <a:cubicBezTo>
                  <a:pt x="2921740" y="681157"/>
                  <a:pt x="2938099" y="657522"/>
                  <a:pt x="2936172" y="641873"/>
                </a:cubicBezTo>
                <a:lnTo>
                  <a:pt x="2964284" y="641436"/>
                </a:lnTo>
                <a:lnTo>
                  <a:pt x="2971765" y="666076"/>
                </a:lnTo>
                <a:cubicBezTo>
                  <a:pt x="2966930" y="674955"/>
                  <a:pt x="2976753" y="682504"/>
                  <a:pt x="2987144" y="682617"/>
                </a:cubicBezTo>
                <a:cubicBezTo>
                  <a:pt x="2982306" y="691495"/>
                  <a:pt x="2980533" y="701150"/>
                  <a:pt x="2986087" y="710141"/>
                </a:cubicBezTo>
                <a:lnTo>
                  <a:pt x="2976415" y="727897"/>
                </a:lnTo>
                <a:cubicBezTo>
                  <a:pt x="2983819" y="739885"/>
                  <a:pt x="2985103" y="750317"/>
                  <a:pt x="2977849" y="763634"/>
                </a:cubicBezTo>
                <a:lnTo>
                  <a:pt x="2984686" y="783058"/>
                </a:lnTo>
                <a:lnTo>
                  <a:pt x="2976297" y="811245"/>
                </a:lnTo>
                <a:cubicBezTo>
                  <a:pt x="2978150" y="814244"/>
                  <a:pt x="2981853" y="820236"/>
                  <a:pt x="2987975" y="821792"/>
                </a:cubicBezTo>
                <a:cubicBezTo>
                  <a:pt x="3003276" y="825681"/>
                  <a:pt x="2996363" y="793602"/>
                  <a:pt x="2999989" y="786946"/>
                </a:cubicBezTo>
                <a:lnTo>
                  <a:pt x="3027534" y="793945"/>
                </a:lnTo>
                <a:lnTo>
                  <a:pt x="3019639" y="802046"/>
                </a:lnTo>
                <a:cubicBezTo>
                  <a:pt x="3016010" y="808703"/>
                  <a:pt x="3023982" y="813256"/>
                  <a:pt x="3030106" y="814811"/>
                </a:cubicBezTo>
                <a:cubicBezTo>
                  <a:pt x="3033808" y="820807"/>
                  <a:pt x="3039360" y="829798"/>
                  <a:pt x="3047334" y="834349"/>
                </a:cubicBezTo>
                <a:lnTo>
                  <a:pt x="3046842" y="854437"/>
                </a:lnTo>
                <a:lnTo>
                  <a:pt x="3076240" y="864434"/>
                </a:lnTo>
                <a:lnTo>
                  <a:pt x="3086062" y="871984"/>
                </a:lnTo>
                <a:cubicBezTo>
                  <a:pt x="3098305" y="875094"/>
                  <a:pt x="3091616" y="880974"/>
                  <a:pt x="3087991" y="887632"/>
                </a:cubicBezTo>
                <a:cubicBezTo>
                  <a:pt x="3086779" y="889853"/>
                  <a:pt x="3088633" y="892848"/>
                  <a:pt x="3090483" y="895846"/>
                </a:cubicBezTo>
                <a:cubicBezTo>
                  <a:pt x="3092333" y="898842"/>
                  <a:pt x="3091202" y="913713"/>
                  <a:pt x="3094262" y="914494"/>
                </a:cubicBezTo>
                <a:cubicBezTo>
                  <a:pt x="3097322" y="915271"/>
                  <a:pt x="3099741" y="910831"/>
                  <a:pt x="3099741" y="910831"/>
                </a:cubicBezTo>
                <a:cubicBezTo>
                  <a:pt x="3110625" y="890857"/>
                  <a:pt x="3097663" y="869878"/>
                  <a:pt x="3107335" y="852121"/>
                </a:cubicBezTo>
                <a:cubicBezTo>
                  <a:pt x="3109753" y="847684"/>
                  <a:pt x="3114024" y="846241"/>
                  <a:pt x="3120146" y="847797"/>
                </a:cubicBezTo>
                <a:lnTo>
                  <a:pt x="3142063" y="833154"/>
                </a:lnTo>
                <a:lnTo>
                  <a:pt x="3156231" y="851914"/>
                </a:lnTo>
                <a:cubicBezTo>
                  <a:pt x="3150187" y="863010"/>
                  <a:pt x="3161218" y="868341"/>
                  <a:pt x="3153964" y="881657"/>
                </a:cubicBezTo>
                <a:lnTo>
                  <a:pt x="3166207" y="884767"/>
                </a:lnTo>
                <a:cubicBezTo>
                  <a:pt x="3190691" y="890988"/>
                  <a:pt x="3139452" y="908289"/>
                  <a:pt x="3179242" y="918399"/>
                </a:cubicBezTo>
                <a:cubicBezTo>
                  <a:pt x="3185439" y="932607"/>
                  <a:pt x="3192845" y="944595"/>
                  <a:pt x="3203310" y="957361"/>
                </a:cubicBezTo>
                <a:cubicBezTo>
                  <a:pt x="3193636" y="975115"/>
                  <a:pt x="3202894" y="990102"/>
                  <a:pt x="3207883" y="1006528"/>
                </a:cubicBezTo>
                <a:cubicBezTo>
                  <a:pt x="3230931" y="977012"/>
                  <a:pt x="3223525" y="965024"/>
                  <a:pt x="3233198" y="947269"/>
                </a:cubicBezTo>
                <a:lnTo>
                  <a:pt x="3254622" y="952714"/>
                </a:lnTo>
                <a:lnTo>
                  <a:pt x="3281034" y="974585"/>
                </a:lnTo>
                <a:cubicBezTo>
                  <a:pt x="3276766" y="976025"/>
                  <a:pt x="3265163" y="978131"/>
                  <a:pt x="3263955" y="980350"/>
                </a:cubicBezTo>
                <a:cubicBezTo>
                  <a:pt x="3261538" y="984789"/>
                  <a:pt x="3270719" y="987124"/>
                  <a:pt x="3273779" y="987901"/>
                </a:cubicBezTo>
                <a:lnTo>
                  <a:pt x="3271021" y="1037730"/>
                </a:lnTo>
                <a:cubicBezTo>
                  <a:pt x="3277217" y="1051940"/>
                  <a:pt x="3283414" y="1066147"/>
                  <a:pt x="3293879" y="1078914"/>
                </a:cubicBezTo>
                <a:cubicBezTo>
                  <a:pt x="3291536" y="1096004"/>
                  <a:pt x="3296525" y="1112431"/>
                  <a:pt x="3288060" y="1127967"/>
                </a:cubicBezTo>
                <a:cubicBezTo>
                  <a:pt x="3285717" y="1145058"/>
                  <a:pt x="3288361" y="1178576"/>
                  <a:pt x="3300678" y="1194338"/>
                </a:cubicBezTo>
                <a:lnTo>
                  <a:pt x="3284468" y="1243279"/>
                </a:lnTo>
                <a:lnTo>
                  <a:pt x="3293726" y="1258265"/>
                </a:lnTo>
                <a:lnTo>
                  <a:pt x="3312013" y="1250279"/>
                </a:lnTo>
                <a:lnTo>
                  <a:pt x="3319913" y="1242180"/>
                </a:lnTo>
                <a:lnTo>
                  <a:pt x="3322106" y="1199782"/>
                </a:lnTo>
                <a:cubicBezTo>
                  <a:pt x="3319041" y="1199004"/>
                  <a:pt x="3303741" y="1195117"/>
                  <a:pt x="3306159" y="1190677"/>
                </a:cubicBezTo>
                <a:cubicBezTo>
                  <a:pt x="3307367" y="1188458"/>
                  <a:pt x="3314698" y="1187794"/>
                  <a:pt x="3318967" y="1186354"/>
                </a:cubicBezTo>
                <a:lnTo>
                  <a:pt x="3320669" y="1164044"/>
                </a:lnTo>
                <a:lnTo>
                  <a:pt x="3344436" y="1152399"/>
                </a:lnTo>
                <a:cubicBezTo>
                  <a:pt x="3349423" y="1168825"/>
                  <a:pt x="3342810" y="1187358"/>
                  <a:pt x="3335556" y="1200674"/>
                </a:cubicBezTo>
                <a:lnTo>
                  <a:pt x="3359398" y="1201680"/>
                </a:lnTo>
                <a:cubicBezTo>
                  <a:pt x="3353352" y="1212775"/>
                  <a:pt x="3340543" y="1217101"/>
                  <a:pt x="3334497" y="1228198"/>
                </a:cubicBezTo>
                <a:cubicBezTo>
                  <a:pt x="3341334" y="1247622"/>
                  <a:pt x="3345756" y="1271486"/>
                  <a:pt x="3334874" y="1291458"/>
                </a:cubicBezTo>
                <a:cubicBezTo>
                  <a:pt x="3328827" y="1302557"/>
                  <a:pt x="3301282" y="1295558"/>
                  <a:pt x="3289039" y="1292447"/>
                </a:cubicBezTo>
                <a:lnTo>
                  <a:pt x="3273738" y="1288559"/>
                </a:lnTo>
                <a:cubicBezTo>
                  <a:pt x="3286395" y="1258927"/>
                  <a:pt x="3264822" y="1228180"/>
                  <a:pt x="3264028" y="1197659"/>
                </a:cubicBezTo>
                <a:cubicBezTo>
                  <a:pt x="3264028" y="1197659"/>
                  <a:pt x="3267655" y="1191001"/>
                  <a:pt x="3264594" y="1190223"/>
                </a:cubicBezTo>
                <a:cubicBezTo>
                  <a:pt x="3264594" y="1190223"/>
                  <a:pt x="3246948" y="1203425"/>
                  <a:pt x="3245740" y="1205645"/>
                </a:cubicBezTo>
                <a:cubicBezTo>
                  <a:pt x="3261042" y="1209534"/>
                  <a:pt x="3255713" y="1238498"/>
                  <a:pt x="3253938" y="1248155"/>
                </a:cubicBezTo>
                <a:cubicBezTo>
                  <a:pt x="3259567" y="1269797"/>
                  <a:pt x="3263987" y="1293660"/>
                  <a:pt x="3272678" y="1316081"/>
                </a:cubicBezTo>
                <a:cubicBezTo>
                  <a:pt x="3263004" y="1333837"/>
                  <a:pt x="3279594" y="1348157"/>
                  <a:pt x="3271128" y="1363693"/>
                </a:cubicBezTo>
                <a:lnTo>
                  <a:pt x="3296179" y="1362479"/>
                </a:lnTo>
                <a:lnTo>
                  <a:pt x="3292402" y="1343833"/>
                </a:lnTo>
                <a:lnTo>
                  <a:pt x="3315527" y="1326970"/>
                </a:lnTo>
                <a:cubicBezTo>
                  <a:pt x="3311823" y="1320975"/>
                  <a:pt x="3305627" y="1306768"/>
                  <a:pt x="3323990" y="1311433"/>
                </a:cubicBezTo>
                <a:cubicBezTo>
                  <a:pt x="3323990" y="1311433"/>
                  <a:pt x="3326410" y="1306995"/>
                  <a:pt x="3329471" y="1307772"/>
                </a:cubicBezTo>
                <a:cubicBezTo>
                  <a:pt x="3332531" y="1308550"/>
                  <a:pt x="3331473" y="1336073"/>
                  <a:pt x="3332114" y="1341291"/>
                </a:cubicBezTo>
                <a:lnTo>
                  <a:pt x="3340086" y="1345842"/>
                </a:lnTo>
                <a:lnTo>
                  <a:pt x="3346132" y="1334746"/>
                </a:lnTo>
                <a:cubicBezTo>
                  <a:pt x="3376739" y="1342523"/>
                  <a:pt x="3351762" y="1356391"/>
                  <a:pt x="3370125" y="1361056"/>
                </a:cubicBezTo>
                <a:lnTo>
                  <a:pt x="3363514" y="1379587"/>
                </a:lnTo>
                <a:lnTo>
                  <a:pt x="3345868" y="1392792"/>
                </a:lnTo>
                <a:lnTo>
                  <a:pt x="3347150" y="1403224"/>
                </a:lnTo>
                <a:lnTo>
                  <a:pt x="3355767" y="1412992"/>
                </a:lnTo>
                <a:lnTo>
                  <a:pt x="3347228" y="1415876"/>
                </a:lnTo>
                <a:lnTo>
                  <a:pt x="3348663" y="1451612"/>
                </a:lnTo>
                <a:lnTo>
                  <a:pt x="3366385" y="1451062"/>
                </a:lnTo>
                <a:lnTo>
                  <a:pt x="3353084" y="1475476"/>
                </a:lnTo>
                <a:cubicBezTo>
                  <a:pt x="3371447" y="1480142"/>
                  <a:pt x="3370237" y="1482362"/>
                  <a:pt x="3362982" y="1495678"/>
                </a:cubicBezTo>
                <a:cubicBezTo>
                  <a:pt x="3375225" y="1498788"/>
                  <a:pt x="3371597" y="1505447"/>
                  <a:pt x="3367971" y="1512104"/>
                </a:cubicBezTo>
                <a:cubicBezTo>
                  <a:pt x="3363134" y="1520982"/>
                  <a:pt x="3372958" y="1528531"/>
                  <a:pt x="3368121" y="1537408"/>
                </a:cubicBezTo>
                <a:lnTo>
                  <a:pt x="3365060" y="1536631"/>
                </a:lnTo>
                <a:lnTo>
                  <a:pt x="3364569" y="1556721"/>
                </a:lnTo>
                <a:cubicBezTo>
                  <a:pt x="3359732" y="1565597"/>
                  <a:pt x="3369555" y="1573146"/>
                  <a:pt x="3364718" y="1582024"/>
                </a:cubicBezTo>
                <a:cubicBezTo>
                  <a:pt x="3362376" y="1599114"/>
                  <a:pt x="3362601" y="1637072"/>
                  <a:pt x="3377981" y="1653613"/>
                </a:cubicBezTo>
                <a:lnTo>
                  <a:pt x="3361052" y="1684683"/>
                </a:lnTo>
                <a:lnTo>
                  <a:pt x="3375146" y="1690792"/>
                </a:lnTo>
                <a:lnTo>
                  <a:pt x="3385689" y="1716211"/>
                </a:lnTo>
                <a:cubicBezTo>
                  <a:pt x="3389958" y="1714768"/>
                  <a:pt x="3396645" y="1708887"/>
                  <a:pt x="3397857" y="1706668"/>
                </a:cubicBezTo>
                <a:cubicBezTo>
                  <a:pt x="3395928" y="1691019"/>
                  <a:pt x="3395211" y="1673151"/>
                  <a:pt x="3402465" y="1659833"/>
                </a:cubicBezTo>
                <a:cubicBezTo>
                  <a:pt x="3399405" y="1659056"/>
                  <a:pt x="3381043" y="1654390"/>
                  <a:pt x="3383460" y="1649950"/>
                </a:cubicBezTo>
                <a:cubicBezTo>
                  <a:pt x="3384670" y="1647732"/>
                  <a:pt x="3391999" y="1647069"/>
                  <a:pt x="3396271" y="1645626"/>
                </a:cubicBezTo>
                <a:lnTo>
                  <a:pt x="3399180" y="1621099"/>
                </a:lnTo>
                <a:lnTo>
                  <a:pt x="3424155" y="1607234"/>
                </a:lnTo>
                <a:cubicBezTo>
                  <a:pt x="3430353" y="1621440"/>
                  <a:pt x="3424382" y="1645191"/>
                  <a:pt x="3415920" y="1660726"/>
                </a:cubicBezTo>
                <a:cubicBezTo>
                  <a:pt x="3424456" y="1657841"/>
                  <a:pt x="3432995" y="1654959"/>
                  <a:pt x="3442178" y="1657292"/>
                </a:cubicBezTo>
                <a:cubicBezTo>
                  <a:pt x="3451360" y="1659624"/>
                  <a:pt x="3416068" y="1686031"/>
                  <a:pt x="3413649" y="1690469"/>
                </a:cubicBezTo>
                <a:cubicBezTo>
                  <a:pt x="3422340" y="1712889"/>
                  <a:pt x="3427969" y="1734532"/>
                  <a:pt x="3414671" y="1758946"/>
                </a:cubicBezTo>
                <a:lnTo>
                  <a:pt x="3384780" y="1769039"/>
                </a:lnTo>
                <a:lnTo>
                  <a:pt x="3389126" y="1780249"/>
                </a:lnTo>
                <a:lnTo>
                  <a:pt x="3402579" y="1781140"/>
                </a:lnTo>
                <a:cubicBezTo>
                  <a:pt x="3402579" y="1781140"/>
                  <a:pt x="3406205" y="1774482"/>
                  <a:pt x="3409264" y="1775260"/>
                </a:cubicBezTo>
                <a:cubicBezTo>
                  <a:pt x="3418447" y="1777594"/>
                  <a:pt x="3416179" y="1807337"/>
                  <a:pt x="3412551" y="1813994"/>
                </a:cubicBezTo>
                <a:cubicBezTo>
                  <a:pt x="3443158" y="1821772"/>
                  <a:pt x="3428383" y="1906448"/>
                  <a:pt x="3428460" y="1919101"/>
                </a:cubicBezTo>
                <a:lnTo>
                  <a:pt x="3398002" y="1936628"/>
                </a:lnTo>
                <a:cubicBezTo>
                  <a:pt x="3398644" y="1941845"/>
                  <a:pt x="3396228" y="1946283"/>
                  <a:pt x="3393809" y="1950721"/>
                </a:cubicBezTo>
                <a:cubicBezTo>
                  <a:pt x="3409037" y="1941958"/>
                  <a:pt x="3429177" y="1936970"/>
                  <a:pt x="3448107" y="1934200"/>
                </a:cubicBezTo>
                <a:lnTo>
                  <a:pt x="3434806" y="1958613"/>
                </a:lnTo>
                <a:cubicBezTo>
                  <a:pt x="3456230" y="1964055"/>
                  <a:pt x="3455021" y="1966276"/>
                  <a:pt x="3446557" y="1981813"/>
                </a:cubicBezTo>
                <a:cubicBezTo>
                  <a:pt x="3452677" y="1983368"/>
                  <a:pt x="3454113" y="2019105"/>
                  <a:pt x="3450486" y="2025763"/>
                </a:cubicBezTo>
                <a:cubicBezTo>
                  <a:pt x="3441947" y="2028646"/>
                  <a:pt x="3429138" y="2032971"/>
                  <a:pt x="3426718" y="2037409"/>
                </a:cubicBezTo>
                <a:cubicBezTo>
                  <a:pt x="3424301" y="2041848"/>
                  <a:pt x="3430421" y="2043403"/>
                  <a:pt x="3433483" y="2044182"/>
                </a:cubicBezTo>
                <a:cubicBezTo>
                  <a:pt x="3441455" y="2048734"/>
                  <a:pt x="3421957" y="2058939"/>
                  <a:pt x="3419465" y="2050726"/>
                </a:cubicBezTo>
                <a:cubicBezTo>
                  <a:pt x="3418255" y="2052946"/>
                  <a:pt x="3405520" y="2069922"/>
                  <a:pt x="3410432" y="2073697"/>
                </a:cubicBezTo>
                <a:lnTo>
                  <a:pt x="3413153" y="2119868"/>
                </a:lnTo>
                <a:lnTo>
                  <a:pt x="3416213" y="2120645"/>
                </a:lnTo>
                <a:lnTo>
                  <a:pt x="3421992" y="2167595"/>
                </a:lnTo>
                <a:lnTo>
                  <a:pt x="3412961" y="2190565"/>
                </a:lnTo>
                <a:lnTo>
                  <a:pt x="3433818" y="2203443"/>
                </a:lnTo>
                <a:cubicBezTo>
                  <a:pt x="3436237" y="2199005"/>
                  <a:pt x="3444057" y="2178253"/>
                  <a:pt x="3456300" y="2181364"/>
                </a:cubicBezTo>
                <a:cubicBezTo>
                  <a:pt x="3462422" y="2182919"/>
                  <a:pt x="3461856" y="2190356"/>
                  <a:pt x="3459439" y="2194794"/>
                </a:cubicBezTo>
                <a:cubicBezTo>
                  <a:pt x="3467487" y="2211998"/>
                  <a:pt x="3470055" y="2232865"/>
                  <a:pt x="3470772" y="2250732"/>
                </a:cubicBezTo>
                <a:cubicBezTo>
                  <a:pt x="3465937" y="2259610"/>
                  <a:pt x="3473908" y="2264164"/>
                  <a:pt x="3469073" y="2273041"/>
                </a:cubicBezTo>
                <a:cubicBezTo>
                  <a:pt x="3483240" y="2291800"/>
                  <a:pt x="3480405" y="2328980"/>
                  <a:pt x="3476855" y="2348291"/>
                </a:cubicBezTo>
                <a:cubicBezTo>
                  <a:pt x="3482975" y="2349847"/>
                  <a:pt x="3480557" y="2354285"/>
                  <a:pt x="3479348" y="2356504"/>
                </a:cubicBezTo>
                <a:cubicBezTo>
                  <a:pt x="3477534" y="2359833"/>
                  <a:pt x="3471310" y="2366464"/>
                  <a:pt x="3464006" y="2371872"/>
                </a:cubicBezTo>
                <a:lnTo>
                  <a:pt x="3451740" y="2376395"/>
                </a:lnTo>
                <a:lnTo>
                  <a:pt x="3451790" y="2395734"/>
                </a:lnTo>
                <a:lnTo>
                  <a:pt x="3458718" y="2381581"/>
                </a:lnTo>
                <a:cubicBezTo>
                  <a:pt x="3486261" y="2388579"/>
                  <a:pt x="3454673" y="2420978"/>
                  <a:pt x="3476096" y="2426423"/>
                </a:cubicBezTo>
                <a:lnTo>
                  <a:pt x="3483087" y="2471153"/>
                </a:lnTo>
                <a:cubicBezTo>
                  <a:pt x="3473415" y="2488907"/>
                  <a:pt x="3492420" y="2498790"/>
                  <a:pt x="3483956" y="2514324"/>
                </a:cubicBezTo>
                <a:lnTo>
                  <a:pt x="3496275" y="2530089"/>
                </a:lnTo>
                <a:lnTo>
                  <a:pt x="3496423" y="2555392"/>
                </a:lnTo>
                <a:lnTo>
                  <a:pt x="3512443" y="2577149"/>
                </a:lnTo>
                <a:lnTo>
                  <a:pt x="3497934" y="2603781"/>
                </a:lnTo>
                <a:cubicBezTo>
                  <a:pt x="3499861" y="2619431"/>
                  <a:pt x="3502431" y="2640298"/>
                  <a:pt x="3495176" y="2653613"/>
                </a:cubicBezTo>
                <a:lnTo>
                  <a:pt x="3503792" y="2663382"/>
                </a:lnTo>
                <a:lnTo>
                  <a:pt x="3511422" y="2713328"/>
                </a:lnTo>
                <a:lnTo>
                  <a:pt x="3501182" y="2738519"/>
                </a:lnTo>
                <a:lnTo>
                  <a:pt x="3510363" y="2740851"/>
                </a:lnTo>
                <a:cubicBezTo>
                  <a:pt x="3522607" y="2743962"/>
                  <a:pt x="3522040" y="2751398"/>
                  <a:pt x="3518411" y="2758056"/>
                </a:cubicBezTo>
                <a:cubicBezTo>
                  <a:pt x="3523324" y="2761831"/>
                  <a:pt x="3525819" y="2770045"/>
                  <a:pt x="3523399" y="2774483"/>
                </a:cubicBezTo>
                <a:cubicBezTo>
                  <a:pt x="3522191" y="2776703"/>
                  <a:pt x="3519128" y="2775924"/>
                  <a:pt x="3516069" y="2775147"/>
                </a:cubicBezTo>
                <a:lnTo>
                  <a:pt x="3488030" y="2788235"/>
                </a:lnTo>
                <a:cubicBezTo>
                  <a:pt x="3479568" y="2803772"/>
                  <a:pt x="3484555" y="2820198"/>
                  <a:pt x="3476089" y="2835734"/>
                </a:cubicBezTo>
                <a:cubicBezTo>
                  <a:pt x="3482211" y="2837289"/>
                  <a:pt x="3487126" y="2841064"/>
                  <a:pt x="3486559" y="2848500"/>
                </a:cubicBezTo>
                <a:lnTo>
                  <a:pt x="3492680" y="2850055"/>
                </a:lnTo>
                <a:cubicBezTo>
                  <a:pt x="3497590" y="2853830"/>
                  <a:pt x="3496383" y="2856049"/>
                  <a:pt x="3492111" y="2857491"/>
                </a:cubicBezTo>
                <a:lnTo>
                  <a:pt x="3489053" y="2856713"/>
                </a:lnTo>
                <a:cubicBezTo>
                  <a:pt x="3487276" y="2866367"/>
                  <a:pt x="3482438" y="2875247"/>
                  <a:pt x="3478810" y="2881904"/>
                </a:cubicBezTo>
                <a:cubicBezTo>
                  <a:pt x="3484932" y="2883460"/>
                  <a:pt x="3487008" y="2924413"/>
                  <a:pt x="3489503" y="2932627"/>
                </a:cubicBezTo>
                <a:cubicBezTo>
                  <a:pt x="3479528" y="2950936"/>
                  <a:pt x="3491530" y="2964882"/>
                  <a:pt x="3493561" y="2979138"/>
                </a:cubicBezTo>
                <a:lnTo>
                  <a:pt x="3492072" y="2987887"/>
                </a:lnTo>
                <a:lnTo>
                  <a:pt x="3494960" y="2994937"/>
                </a:lnTo>
                <a:cubicBezTo>
                  <a:pt x="3499653" y="2993340"/>
                  <a:pt x="3507014" y="2986841"/>
                  <a:pt x="3508348" y="2984390"/>
                </a:cubicBezTo>
                <a:cubicBezTo>
                  <a:pt x="3506289" y="2967131"/>
                  <a:pt x="3505566" y="2947420"/>
                  <a:pt x="3513577" y="2932716"/>
                </a:cubicBezTo>
                <a:cubicBezTo>
                  <a:pt x="3510220" y="2931866"/>
                  <a:pt x="3490085" y="2926749"/>
                  <a:pt x="3492755" y="2921848"/>
                </a:cubicBezTo>
                <a:cubicBezTo>
                  <a:pt x="3494089" y="2919396"/>
                  <a:pt x="3502138" y="2918652"/>
                  <a:pt x="3506828" y="2917056"/>
                </a:cubicBezTo>
                <a:lnTo>
                  <a:pt x="3510110" y="2889993"/>
                </a:lnTo>
                <a:lnTo>
                  <a:pt x="3537569" y="2874653"/>
                </a:lnTo>
                <a:cubicBezTo>
                  <a:pt x="3544321" y="2890316"/>
                  <a:pt x="3537682" y="2916525"/>
                  <a:pt x="3528337" y="2933679"/>
                </a:cubicBezTo>
                <a:cubicBezTo>
                  <a:pt x="3537717" y="2930483"/>
                  <a:pt x="3547100" y="2927288"/>
                  <a:pt x="3557167" y="2929846"/>
                </a:cubicBezTo>
                <a:cubicBezTo>
                  <a:pt x="3567236" y="2932403"/>
                  <a:pt x="3528409" y="2961593"/>
                  <a:pt x="3525739" y="2966494"/>
                </a:cubicBezTo>
                <a:cubicBezTo>
                  <a:pt x="3535195" y="2991212"/>
                  <a:pt x="3541296" y="3015081"/>
                  <a:pt x="3526611" y="3042033"/>
                </a:cubicBezTo>
                <a:lnTo>
                  <a:pt x="3506278" y="3048956"/>
                </a:lnTo>
                <a:lnTo>
                  <a:pt x="3510444" y="3062067"/>
                </a:lnTo>
                <a:lnTo>
                  <a:pt x="3512180" y="3066467"/>
                </a:lnTo>
                <a:lnTo>
                  <a:pt x="3513261" y="3066537"/>
                </a:lnTo>
                <a:cubicBezTo>
                  <a:pt x="3513261" y="3066537"/>
                  <a:pt x="3517266" y="3059186"/>
                  <a:pt x="3520620" y="3060040"/>
                </a:cubicBezTo>
                <a:cubicBezTo>
                  <a:pt x="3525655" y="3061318"/>
                  <a:pt x="3527522" y="3070161"/>
                  <a:pt x="3527633" y="3079606"/>
                </a:cubicBezTo>
                <a:lnTo>
                  <a:pt x="3524652" y="3099073"/>
                </a:lnTo>
                <a:lnTo>
                  <a:pt x="3524348" y="3103068"/>
                </a:lnTo>
                <a:lnTo>
                  <a:pt x="3540908" y="3122510"/>
                </a:lnTo>
                <a:cubicBezTo>
                  <a:pt x="3550422" y="3153043"/>
                  <a:pt x="3541135" y="3208218"/>
                  <a:pt x="3541161" y="3218686"/>
                </a:cubicBezTo>
                <a:lnTo>
                  <a:pt x="3507676" y="3238074"/>
                </a:lnTo>
                <a:cubicBezTo>
                  <a:pt x="3508362" y="3243826"/>
                  <a:pt x="3505693" y="3248727"/>
                  <a:pt x="3503024" y="3253627"/>
                </a:cubicBezTo>
                <a:cubicBezTo>
                  <a:pt x="3519765" y="3243934"/>
                  <a:pt x="3541886" y="3238396"/>
                  <a:pt x="3562672" y="3235309"/>
                </a:cubicBezTo>
                <a:lnTo>
                  <a:pt x="3547987" y="3262265"/>
                </a:lnTo>
                <a:cubicBezTo>
                  <a:pt x="3571475" y="3268232"/>
                  <a:pt x="3570141" y="3270682"/>
                  <a:pt x="3560796" y="3287835"/>
                </a:cubicBezTo>
                <a:cubicBezTo>
                  <a:pt x="3567508" y="3289542"/>
                  <a:pt x="3568955" y="3328964"/>
                  <a:pt x="3564950" y="3336314"/>
                </a:cubicBezTo>
                <a:cubicBezTo>
                  <a:pt x="3555568" y="3339510"/>
                  <a:pt x="3541495" y="3344303"/>
                  <a:pt x="3538826" y="3349203"/>
                </a:cubicBezTo>
                <a:cubicBezTo>
                  <a:pt x="3536158" y="3354103"/>
                  <a:pt x="3542867" y="3355808"/>
                  <a:pt x="3546223" y="3356662"/>
                </a:cubicBezTo>
                <a:cubicBezTo>
                  <a:pt x="3554955" y="3361670"/>
                  <a:pt x="3533521" y="3372962"/>
                  <a:pt x="3530814" y="3363905"/>
                </a:cubicBezTo>
                <a:cubicBezTo>
                  <a:pt x="3529480" y="3366355"/>
                  <a:pt x="3515442" y="3385105"/>
                  <a:pt x="3520820" y="3389260"/>
                </a:cubicBezTo>
                <a:lnTo>
                  <a:pt x="3523637" y="3440190"/>
                </a:lnTo>
                <a:lnTo>
                  <a:pt x="3526993" y="3441042"/>
                </a:lnTo>
                <a:lnTo>
                  <a:pt x="3533166" y="3492824"/>
                </a:lnTo>
                <a:lnTo>
                  <a:pt x="3523174" y="3518180"/>
                </a:lnTo>
                <a:lnTo>
                  <a:pt x="3546015" y="3532353"/>
                </a:lnTo>
                <a:cubicBezTo>
                  <a:pt x="3548684" y="3527452"/>
                  <a:pt x="3557344" y="3504546"/>
                  <a:pt x="3570770" y="3507958"/>
                </a:cubicBezTo>
                <a:cubicBezTo>
                  <a:pt x="3577482" y="3509663"/>
                  <a:pt x="3576833" y="3517867"/>
                  <a:pt x="3574162" y="3522768"/>
                </a:cubicBezTo>
                <a:cubicBezTo>
                  <a:pt x="3582933" y="3541734"/>
                  <a:pt x="3585675" y="3564748"/>
                  <a:pt x="3586397" y="3584460"/>
                </a:cubicBezTo>
                <a:cubicBezTo>
                  <a:pt x="3581058" y="3594260"/>
                  <a:pt x="3589792" y="3599269"/>
                  <a:pt x="3584451" y="3609070"/>
                </a:cubicBezTo>
                <a:cubicBezTo>
                  <a:pt x="3599933" y="3629740"/>
                  <a:pt x="3596687" y="3670760"/>
                  <a:pt x="3592720" y="3692070"/>
                </a:cubicBezTo>
                <a:cubicBezTo>
                  <a:pt x="3599430" y="3693776"/>
                  <a:pt x="3596762" y="3698677"/>
                  <a:pt x="3595427" y="3701127"/>
                </a:cubicBezTo>
                <a:cubicBezTo>
                  <a:pt x="3591420" y="3708477"/>
                  <a:pt x="3568002" y="3730422"/>
                  <a:pt x="3554579" y="3727012"/>
                </a:cubicBezTo>
                <a:cubicBezTo>
                  <a:pt x="3551223" y="3726160"/>
                  <a:pt x="3555229" y="3718807"/>
                  <a:pt x="3556563" y="3716357"/>
                </a:cubicBezTo>
                <a:lnTo>
                  <a:pt x="3555156" y="3690894"/>
                </a:lnTo>
                <a:cubicBezTo>
                  <a:pt x="3560495" y="3681092"/>
                  <a:pt x="3561144" y="3672886"/>
                  <a:pt x="3555081" y="3662979"/>
                </a:cubicBezTo>
                <a:cubicBezTo>
                  <a:pt x="3564427" y="3645826"/>
                  <a:pt x="3568394" y="3624517"/>
                  <a:pt x="3558287" y="3608002"/>
                </a:cubicBezTo>
                <a:lnTo>
                  <a:pt x="3500626" y="3615666"/>
                </a:lnTo>
                <a:lnTo>
                  <a:pt x="3499289" y="3618116"/>
                </a:lnTo>
                <a:cubicBezTo>
                  <a:pt x="3497956" y="3620566"/>
                  <a:pt x="3513399" y="3627282"/>
                  <a:pt x="3516757" y="3628134"/>
                </a:cubicBezTo>
                <a:cubicBezTo>
                  <a:pt x="3536892" y="3633250"/>
                  <a:pt x="3514124" y="3646991"/>
                  <a:pt x="3504741" y="3650187"/>
                </a:cubicBezTo>
                <a:lnTo>
                  <a:pt x="3504094" y="3658391"/>
                </a:lnTo>
                <a:cubicBezTo>
                  <a:pt x="3537652" y="3666917"/>
                  <a:pt x="3542341" y="3665320"/>
                  <a:pt x="3530325" y="3687373"/>
                </a:cubicBezTo>
                <a:cubicBezTo>
                  <a:pt x="3520982" y="3704525"/>
                  <a:pt x="3514418" y="3758650"/>
                  <a:pt x="3511785" y="3777509"/>
                </a:cubicBezTo>
                <a:lnTo>
                  <a:pt x="3515863" y="3798072"/>
                </a:lnTo>
                <a:lnTo>
                  <a:pt x="3538671" y="3798287"/>
                </a:lnTo>
                <a:lnTo>
                  <a:pt x="3572696" y="3728824"/>
                </a:lnTo>
                <a:cubicBezTo>
                  <a:pt x="3602899" y="3736499"/>
                  <a:pt x="3568114" y="3772296"/>
                  <a:pt x="3591605" y="3778263"/>
                </a:cubicBezTo>
                <a:lnTo>
                  <a:pt x="3599114" y="3827595"/>
                </a:lnTo>
                <a:cubicBezTo>
                  <a:pt x="3588434" y="3847197"/>
                  <a:pt x="3609256" y="3858068"/>
                  <a:pt x="3599911" y="3875220"/>
                </a:cubicBezTo>
                <a:lnTo>
                  <a:pt x="3613374" y="3892589"/>
                </a:lnTo>
                <a:lnTo>
                  <a:pt x="3613446" y="3920504"/>
                </a:lnTo>
                <a:lnTo>
                  <a:pt x="3630948" y="3944476"/>
                </a:lnTo>
                <a:lnTo>
                  <a:pt x="3614928" y="3973882"/>
                </a:lnTo>
                <a:cubicBezTo>
                  <a:pt x="3616987" y="3991143"/>
                  <a:pt x="3619731" y="4014157"/>
                  <a:pt x="3611720" y="4028859"/>
                </a:cubicBezTo>
                <a:lnTo>
                  <a:pt x="3621141" y="4039621"/>
                </a:lnTo>
                <a:lnTo>
                  <a:pt x="3629334" y="4094706"/>
                </a:lnTo>
                <a:lnTo>
                  <a:pt x="3618004" y="4122513"/>
                </a:lnTo>
                <a:lnTo>
                  <a:pt x="3628072" y="4125072"/>
                </a:lnTo>
                <a:cubicBezTo>
                  <a:pt x="3641496" y="4128482"/>
                  <a:pt x="3640845" y="4136685"/>
                  <a:pt x="3636843" y="4144035"/>
                </a:cubicBezTo>
                <a:cubicBezTo>
                  <a:pt x="3642218" y="4148193"/>
                  <a:pt x="3644926" y="4157249"/>
                  <a:pt x="3642255" y="4162150"/>
                </a:cubicBezTo>
                <a:cubicBezTo>
                  <a:pt x="3640922" y="4164600"/>
                  <a:pt x="3637564" y="4163747"/>
                  <a:pt x="3634208" y="4162894"/>
                </a:cubicBezTo>
                <a:lnTo>
                  <a:pt x="3603393" y="4177380"/>
                </a:lnTo>
                <a:cubicBezTo>
                  <a:pt x="3594048" y="4194533"/>
                  <a:pt x="3599462" y="4212646"/>
                  <a:pt x="3590115" y="4229799"/>
                </a:cubicBezTo>
                <a:cubicBezTo>
                  <a:pt x="3596828" y="4231504"/>
                  <a:pt x="3602207" y="4235660"/>
                  <a:pt x="3601555" y="4243865"/>
                </a:cubicBezTo>
                <a:lnTo>
                  <a:pt x="3608268" y="4245570"/>
                </a:lnTo>
                <a:cubicBezTo>
                  <a:pt x="3613643" y="4249726"/>
                  <a:pt x="3612310" y="4252176"/>
                  <a:pt x="3607620" y="4253773"/>
                </a:cubicBezTo>
                <a:lnTo>
                  <a:pt x="3604264" y="4252920"/>
                </a:lnTo>
                <a:cubicBezTo>
                  <a:pt x="3602279" y="4263576"/>
                  <a:pt x="3596941" y="4273377"/>
                  <a:pt x="3592934" y="4280728"/>
                </a:cubicBezTo>
                <a:cubicBezTo>
                  <a:pt x="3599645" y="4282433"/>
                  <a:pt x="3601778" y="4327609"/>
                  <a:pt x="3604485" y="4336665"/>
                </a:cubicBezTo>
                <a:cubicBezTo>
                  <a:pt x="3589800" y="4363619"/>
                  <a:pt x="3618018" y="4381947"/>
                  <a:pt x="3606004" y="4404002"/>
                </a:cubicBezTo>
                <a:lnTo>
                  <a:pt x="3612790" y="4433621"/>
                </a:lnTo>
                <a:lnTo>
                  <a:pt x="3608783" y="4440972"/>
                </a:lnTo>
                <a:lnTo>
                  <a:pt x="3615497" y="4442678"/>
                </a:lnTo>
                <a:cubicBezTo>
                  <a:pt x="3627622" y="4462499"/>
                  <a:pt x="3625025" y="4495311"/>
                  <a:pt x="3642528" y="4519286"/>
                </a:cubicBezTo>
                <a:lnTo>
                  <a:pt x="3639281" y="4560306"/>
                </a:lnTo>
                <a:lnTo>
                  <a:pt x="3614494" y="4570745"/>
                </a:lnTo>
                <a:lnTo>
                  <a:pt x="3599048" y="4564030"/>
                </a:lnTo>
                <a:lnTo>
                  <a:pt x="3591076" y="4592690"/>
                </a:lnTo>
                <a:lnTo>
                  <a:pt x="3560223" y="4593218"/>
                </a:lnTo>
                <a:cubicBezTo>
                  <a:pt x="3569568" y="4576066"/>
                  <a:pt x="3560798" y="4557100"/>
                  <a:pt x="3554048" y="4541438"/>
                </a:cubicBezTo>
                <a:cubicBezTo>
                  <a:pt x="3553399" y="4549640"/>
                  <a:pt x="3552749" y="4557845"/>
                  <a:pt x="3550081" y="4562745"/>
                </a:cubicBezTo>
                <a:lnTo>
                  <a:pt x="3554161" y="4583311"/>
                </a:lnTo>
                <a:cubicBezTo>
                  <a:pt x="3534060" y="4592150"/>
                  <a:pt x="3574408" y="4630298"/>
                  <a:pt x="3554308" y="4639139"/>
                </a:cubicBezTo>
                <a:cubicBezTo>
                  <a:pt x="3551636" y="4644039"/>
                  <a:pt x="3554344" y="4653095"/>
                  <a:pt x="3553009" y="4655545"/>
                </a:cubicBezTo>
                <a:cubicBezTo>
                  <a:pt x="3549653" y="4654693"/>
                  <a:pt x="3544276" y="4650537"/>
                  <a:pt x="3543589" y="4644784"/>
                </a:cubicBezTo>
                <a:lnTo>
                  <a:pt x="3540846" y="4621770"/>
                </a:lnTo>
                <a:lnTo>
                  <a:pt x="3534783" y="4611862"/>
                </a:lnTo>
                <a:lnTo>
                  <a:pt x="3522769" y="4633914"/>
                </a:lnTo>
                <a:lnTo>
                  <a:pt x="3530203" y="4655331"/>
                </a:lnTo>
                <a:cubicBezTo>
                  <a:pt x="3536914" y="4657036"/>
                  <a:pt x="3538285" y="4668544"/>
                  <a:pt x="3532947" y="4678345"/>
                </a:cubicBezTo>
                <a:cubicBezTo>
                  <a:pt x="3539009" y="4688253"/>
                  <a:pt x="3553156" y="4711376"/>
                  <a:pt x="3542439" y="4717021"/>
                </a:cubicBezTo>
                <a:cubicBezTo>
                  <a:pt x="3534392" y="4717766"/>
                  <a:pt x="3522303" y="4711904"/>
                  <a:pt x="3510899" y="4711796"/>
                </a:cubicBezTo>
                <a:cubicBezTo>
                  <a:pt x="3513607" y="4720853"/>
                  <a:pt x="3518337" y="4733212"/>
                  <a:pt x="3512996" y="4743015"/>
                </a:cubicBezTo>
                <a:cubicBezTo>
                  <a:pt x="3510325" y="4747915"/>
                  <a:pt x="3505635" y="4749514"/>
                  <a:pt x="3498923" y="4747809"/>
                </a:cubicBezTo>
                <a:lnTo>
                  <a:pt x="3481493" y="4751747"/>
                </a:lnTo>
                <a:cubicBezTo>
                  <a:pt x="3484201" y="4760804"/>
                  <a:pt x="3480194" y="4768156"/>
                  <a:pt x="3486258" y="4778065"/>
                </a:cubicBezTo>
                <a:lnTo>
                  <a:pt x="3450027" y="4774438"/>
                </a:lnTo>
                <a:cubicBezTo>
                  <a:pt x="3455369" y="4764637"/>
                  <a:pt x="3452662" y="4755580"/>
                  <a:pt x="3445263" y="4748121"/>
                </a:cubicBezTo>
                <a:cubicBezTo>
                  <a:pt x="3455982" y="4742474"/>
                  <a:pt x="3468719" y="4740131"/>
                  <a:pt x="3478785" y="4742692"/>
                </a:cubicBezTo>
                <a:cubicBezTo>
                  <a:pt x="3480771" y="4732038"/>
                  <a:pt x="3487445" y="4719785"/>
                  <a:pt x="3483404" y="4713179"/>
                </a:cubicBezTo>
                <a:cubicBezTo>
                  <a:pt x="3487408" y="4705828"/>
                  <a:pt x="3483367" y="4699222"/>
                  <a:pt x="3480659" y="4690165"/>
                </a:cubicBezTo>
                <a:cubicBezTo>
                  <a:pt x="3471277" y="4693360"/>
                  <a:pt x="3461895" y="4696555"/>
                  <a:pt x="3454498" y="4689096"/>
                </a:cubicBezTo>
                <a:lnTo>
                  <a:pt x="3447100" y="4681637"/>
                </a:lnTo>
                <a:lnTo>
                  <a:pt x="3474596" y="4680255"/>
                </a:lnTo>
                <a:cubicBezTo>
                  <a:pt x="3465863" y="4675247"/>
                  <a:pt x="3460488" y="4671090"/>
                  <a:pt x="3453775" y="4669385"/>
                </a:cubicBezTo>
                <a:cubicBezTo>
                  <a:pt x="3426926" y="4662561"/>
                  <a:pt x="3449621" y="4620907"/>
                  <a:pt x="3426131" y="4614937"/>
                </a:cubicBezTo>
                <a:lnTo>
                  <a:pt x="3418770" y="4621435"/>
                </a:lnTo>
                <a:cubicBezTo>
                  <a:pt x="3417471" y="4637843"/>
                  <a:pt x="3420863" y="4652653"/>
                  <a:pt x="3422920" y="4669913"/>
                </a:cubicBezTo>
                <a:lnTo>
                  <a:pt x="3440424" y="4693890"/>
                </a:lnTo>
                <a:cubicBezTo>
                  <a:pt x="3421661" y="4700280"/>
                  <a:pt x="3434658" y="4795639"/>
                  <a:pt x="3439383" y="4807998"/>
                </a:cubicBezTo>
                <a:cubicBezTo>
                  <a:pt x="3433357" y="4812046"/>
                  <a:pt x="3393160" y="4829728"/>
                  <a:pt x="3402580" y="4840489"/>
                </a:cubicBezTo>
                <a:cubicBezTo>
                  <a:pt x="3407956" y="4844646"/>
                  <a:pt x="3411998" y="4851253"/>
                  <a:pt x="3397926" y="4856045"/>
                </a:cubicBezTo>
                <a:cubicBezTo>
                  <a:pt x="3410052" y="4875863"/>
                  <a:pt x="3402802" y="4924232"/>
                  <a:pt x="3399481" y="4937339"/>
                </a:cubicBezTo>
                <a:cubicBezTo>
                  <a:pt x="3378046" y="4948629"/>
                  <a:pt x="3395587" y="4986561"/>
                  <a:pt x="3401649" y="4996471"/>
                </a:cubicBezTo>
                <a:cubicBezTo>
                  <a:pt x="3411755" y="5012986"/>
                  <a:pt x="3401038" y="5018632"/>
                  <a:pt x="3382273" y="5025023"/>
                </a:cubicBezTo>
                <a:cubicBezTo>
                  <a:pt x="3371557" y="5030668"/>
                  <a:pt x="3366181" y="5026512"/>
                  <a:pt x="3364809" y="5015005"/>
                </a:cubicBezTo>
                <a:cubicBezTo>
                  <a:pt x="3357410" y="5007547"/>
                  <a:pt x="3354703" y="4998489"/>
                  <a:pt x="3362065" y="4991990"/>
                </a:cubicBezTo>
                <a:lnTo>
                  <a:pt x="3372094" y="4980592"/>
                </a:lnTo>
                <a:cubicBezTo>
                  <a:pt x="3350586" y="4963969"/>
                  <a:pt x="3342467" y="4936798"/>
                  <a:pt x="3347769" y="4913039"/>
                </a:cubicBezTo>
                <a:cubicBezTo>
                  <a:pt x="3335644" y="4893221"/>
                  <a:pt x="3332900" y="4870209"/>
                  <a:pt x="3320772" y="4850387"/>
                </a:cubicBezTo>
                <a:cubicBezTo>
                  <a:pt x="3325465" y="4848791"/>
                  <a:pt x="3330157" y="4847194"/>
                  <a:pt x="3329472" y="4841440"/>
                </a:cubicBezTo>
                <a:cubicBezTo>
                  <a:pt x="3325428" y="4834834"/>
                  <a:pt x="3318717" y="4833129"/>
                  <a:pt x="3329434" y="4827482"/>
                </a:cubicBezTo>
                <a:lnTo>
                  <a:pt x="3332066" y="4808624"/>
                </a:lnTo>
                <a:lnTo>
                  <a:pt x="3301788" y="4773035"/>
                </a:lnTo>
                <a:lnTo>
                  <a:pt x="3294393" y="4765575"/>
                </a:lnTo>
                <a:cubicBezTo>
                  <a:pt x="3289699" y="4767174"/>
                  <a:pt x="3292407" y="4776231"/>
                  <a:pt x="3291071" y="4778680"/>
                </a:cubicBezTo>
                <a:cubicBezTo>
                  <a:pt x="3299805" y="4783689"/>
                  <a:pt x="3293129" y="4795940"/>
                  <a:pt x="3277721" y="4803183"/>
                </a:cubicBezTo>
                <a:cubicBezTo>
                  <a:pt x="3252931" y="4813623"/>
                  <a:pt x="3206597" y="4793480"/>
                  <a:pt x="3186460" y="4788365"/>
                </a:cubicBezTo>
                <a:cubicBezTo>
                  <a:pt x="3193857" y="4795822"/>
                  <a:pt x="3191875" y="4806477"/>
                  <a:pt x="3176468" y="4813719"/>
                </a:cubicBezTo>
                <a:lnTo>
                  <a:pt x="3180546" y="4834283"/>
                </a:lnTo>
                <a:cubicBezTo>
                  <a:pt x="3176540" y="4841635"/>
                  <a:pt x="3181268" y="4853993"/>
                  <a:pt x="3187332" y="4863904"/>
                </a:cubicBezTo>
                <a:cubicBezTo>
                  <a:pt x="3179283" y="4864648"/>
                  <a:pt x="3173260" y="4868698"/>
                  <a:pt x="3177301" y="4875303"/>
                </a:cubicBezTo>
                <a:cubicBezTo>
                  <a:pt x="3181342" y="4881908"/>
                  <a:pt x="3186719" y="4886065"/>
                  <a:pt x="3177335" y="4889259"/>
                </a:cubicBezTo>
                <a:cubicBezTo>
                  <a:pt x="3178096" y="4922928"/>
                  <a:pt x="3170124" y="4951587"/>
                  <a:pt x="3169549" y="4987706"/>
                </a:cubicBezTo>
                <a:cubicBezTo>
                  <a:pt x="3178967" y="4998466"/>
                  <a:pt x="3182398" y="5027236"/>
                  <a:pt x="3158942" y="5035222"/>
                </a:cubicBezTo>
                <a:cubicBezTo>
                  <a:pt x="3154251" y="5036820"/>
                  <a:pt x="3146205" y="5037564"/>
                  <a:pt x="3140826" y="5033410"/>
                </a:cubicBezTo>
                <a:cubicBezTo>
                  <a:pt x="3127367" y="5016041"/>
                  <a:pt x="3155400" y="4964585"/>
                  <a:pt x="3143963" y="4950519"/>
                </a:cubicBezTo>
                <a:cubicBezTo>
                  <a:pt x="3128479" y="4929847"/>
                  <a:pt x="3111702" y="4925583"/>
                  <a:pt x="3144536" y="4914401"/>
                </a:cubicBezTo>
                <a:cubicBezTo>
                  <a:pt x="3129742" y="4899483"/>
                  <a:pt x="3135731" y="4881478"/>
                  <a:pt x="3122268" y="4864109"/>
                </a:cubicBezTo>
                <a:cubicBezTo>
                  <a:pt x="3131651" y="4860914"/>
                  <a:pt x="3132301" y="4852709"/>
                  <a:pt x="3131614" y="4846956"/>
                </a:cubicBezTo>
                <a:lnTo>
                  <a:pt x="3128258" y="4846104"/>
                </a:lnTo>
                <a:lnTo>
                  <a:pt x="3148283" y="4809347"/>
                </a:lnTo>
                <a:cubicBezTo>
                  <a:pt x="3140886" y="4801889"/>
                  <a:pt x="3112665" y="4783559"/>
                  <a:pt x="3137456" y="4773122"/>
                </a:cubicBezTo>
                <a:cubicBezTo>
                  <a:pt x="3138792" y="4770672"/>
                  <a:pt x="3133417" y="4766515"/>
                  <a:pt x="3127388" y="4770565"/>
                </a:cubicBezTo>
                <a:cubicBezTo>
                  <a:pt x="3122696" y="4772160"/>
                  <a:pt x="3112665" y="4783559"/>
                  <a:pt x="3113351" y="4789313"/>
                </a:cubicBezTo>
                <a:cubicBezTo>
                  <a:pt x="3124106" y="4797625"/>
                  <a:pt x="3115412" y="4806573"/>
                  <a:pt x="3120137" y="4818935"/>
                </a:cubicBezTo>
                <a:lnTo>
                  <a:pt x="3106330" y="4844279"/>
                </a:lnTo>
                <a:lnTo>
                  <a:pt x="3106172" y="4846666"/>
                </a:lnTo>
                <a:lnTo>
                  <a:pt x="3122268" y="4864109"/>
                </a:lnTo>
                <a:lnTo>
                  <a:pt x="3101521" y="4881153"/>
                </a:lnTo>
                <a:cubicBezTo>
                  <a:pt x="3113647" y="4900972"/>
                  <a:pt x="3113723" y="4928887"/>
                  <a:pt x="3109754" y="4950195"/>
                </a:cubicBezTo>
                <a:cubicBezTo>
                  <a:pt x="3123213" y="4967563"/>
                  <a:pt x="3111846" y="4981413"/>
                  <a:pt x="3091748" y="4990255"/>
                </a:cubicBezTo>
                <a:lnTo>
                  <a:pt x="3093229" y="5043633"/>
                </a:lnTo>
                <a:cubicBezTo>
                  <a:pt x="3082514" y="5049277"/>
                  <a:pt x="3081977" y="5099355"/>
                  <a:pt x="3086703" y="5111715"/>
                </a:cubicBezTo>
                <a:cubicBezTo>
                  <a:pt x="3066605" y="5120554"/>
                  <a:pt x="3098828" y="5131533"/>
                  <a:pt x="3074037" y="5141971"/>
                </a:cubicBezTo>
                <a:cubicBezTo>
                  <a:pt x="3085478" y="5156035"/>
                  <a:pt x="3085478" y="5156035"/>
                  <a:pt x="3060689" y="5166474"/>
                </a:cubicBezTo>
                <a:lnTo>
                  <a:pt x="3031746" y="5128434"/>
                </a:lnTo>
                <a:cubicBezTo>
                  <a:pt x="3047803" y="5112987"/>
                  <a:pt x="3018250" y="5097110"/>
                  <a:pt x="3034307" y="5081662"/>
                </a:cubicBezTo>
                <a:lnTo>
                  <a:pt x="3031561" y="5058648"/>
                </a:lnTo>
                <a:cubicBezTo>
                  <a:pt x="3040945" y="5055453"/>
                  <a:pt x="3038238" y="5046396"/>
                  <a:pt x="3034195" y="5039790"/>
                </a:cubicBezTo>
                <a:lnTo>
                  <a:pt x="3020734" y="5022422"/>
                </a:lnTo>
                <a:lnTo>
                  <a:pt x="3017917" y="4971494"/>
                </a:lnTo>
                <a:cubicBezTo>
                  <a:pt x="3018565" y="4963289"/>
                  <a:pt x="3013838" y="4950928"/>
                  <a:pt x="3009795" y="4944323"/>
                </a:cubicBezTo>
                <a:cubicBezTo>
                  <a:pt x="3019178" y="4941127"/>
                  <a:pt x="3018491" y="4935375"/>
                  <a:pt x="3014451" y="4928769"/>
                </a:cubicBezTo>
                <a:lnTo>
                  <a:pt x="3002325" y="4908948"/>
                </a:lnTo>
                <a:cubicBezTo>
                  <a:pt x="2992945" y="4912144"/>
                  <a:pt x="3001713" y="4931112"/>
                  <a:pt x="3001064" y="4939315"/>
                </a:cubicBezTo>
                <a:cubicBezTo>
                  <a:pt x="2994351" y="4937609"/>
                  <a:pt x="2995037" y="4943363"/>
                  <a:pt x="2992368" y="4948263"/>
                </a:cubicBezTo>
                <a:cubicBezTo>
                  <a:pt x="2999765" y="4955721"/>
                  <a:pt x="3006477" y="4957428"/>
                  <a:pt x="2995760" y="4963073"/>
                </a:cubicBezTo>
                <a:cubicBezTo>
                  <a:pt x="2989158" y="5003240"/>
                  <a:pt x="2996667" y="5052571"/>
                  <a:pt x="2983354" y="5091033"/>
                </a:cubicBezTo>
                <a:cubicBezTo>
                  <a:pt x="2986060" y="5100088"/>
                  <a:pt x="2983391" y="5104990"/>
                  <a:pt x="2969318" y="5109782"/>
                </a:cubicBezTo>
                <a:lnTo>
                  <a:pt x="2965962" y="5108929"/>
                </a:lnTo>
                <a:cubicBezTo>
                  <a:pt x="2974047" y="5122142"/>
                  <a:pt x="2982962" y="5196937"/>
                  <a:pt x="2972246" y="5202582"/>
                </a:cubicBezTo>
                <a:cubicBezTo>
                  <a:pt x="2970234" y="5202768"/>
                  <a:pt x="2967970" y="5202540"/>
                  <a:pt x="2965641" y="5201993"/>
                </a:cubicBezTo>
                <a:cubicBezTo>
                  <a:pt x="2958656" y="5200350"/>
                  <a:pt x="2951100" y="5195814"/>
                  <a:pt x="2948068" y="5190859"/>
                </a:cubicBezTo>
                <a:lnTo>
                  <a:pt x="2943989" y="5170296"/>
                </a:lnTo>
                <a:cubicBezTo>
                  <a:pt x="2939947" y="5163689"/>
                  <a:pt x="2938576" y="5152182"/>
                  <a:pt x="2942582" y="5144832"/>
                </a:cubicBezTo>
                <a:cubicBezTo>
                  <a:pt x="2927784" y="5129913"/>
                  <a:pt x="2935794" y="5115210"/>
                  <a:pt x="2925690" y="5098696"/>
                </a:cubicBezTo>
                <a:lnTo>
                  <a:pt x="2904447" y="4990287"/>
                </a:lnTo>
                <a:lnTo>
                  <a:pt x="2903186" y="5009477"/>
                </a:lnTo>
                <a:cubicBezTo>
                  <a:pt x="2901992" y="5020783"/>
                  <a:pt x="2899887" y="5032215"/>
                  <a:pt x="2895680" y="5041290"/>
                </a:cubicBezTo>
                <a:cubicBezTo>
                  <a:pt x="2900727" y="5046950"/>
                  <a:pt x="2907453" y="5054497"/>
                  <a:pt x="2902404" y="5062627"/>
                </a:cubicBezTo>
                <a:cubicBezTo>
                  <a:pt x="2912497" y="5073947"/>
                  <a:pt x="2913055" y="5092966"/>
                  <a:pt x="2908566" y="5106323"/>
                </a:cubicBezTo>
                <a:cubicBezTo>
                  <a:pt x="2911929" y="5110097"/>
                  <a:pt x="2912487" y="5115322"/>
                  <a:pt x="2906882" y="5118226"/>
                </a:cubicBezTo>
                <a:lnTo>
                  <a:pt x="2896787" y="5120698"/>
                </a:lnTo>
                <a:lnTo>
                  <a:pt x="2888382" y="5097474"/>
                </a:lnTo>
                <a:cubicBezTo>
                  <a:pt x="2890625" y="5090796"/>
                  <a:pt x="2886702" y="5081798"/>
                  <a:pt x="2881655" y="5076137"/>
                </a:cubicBezTo>
                <a:lnTo>
                  <a:pt x="2877735" y="5053347"/>
                </a:lnTo>
                <a:cubicBezTo>
                  <a:pt x="2871008" y="5045800"/>
                  <a:pt x="2851945" y="5033614"/>
                  <a:pt x="2868770" y="5024897"/>
                </a:cubicBezTo>
                <a:cubicBezTo>
                  <a:pt x="2838495" y="4990939"/>
                  <a:pt x="2820567" y="4906455"/>
                  <a:pt x="2830665" y="4862610"/>
                </a:cubicBezTo>
                <a:cubicBezTo>
                  <a:pt x="2818896" y="4849405"/>
                  <a:pt x="2818898" y="4835614"/>
                  <a:pt x="2807123" y="4822407"/>
                </a:cubicBezTo>
                <a:cubicBezTo>
                  <a:pt x="2815537" y="4818050"/>
                  <a:pt x="2813295" y="4810936"/>
                  <a:pt x="2808249" y="4805277"/>
                </a:cubicBezTo>
                <a:cubicBezTo>
                  <a:pt x="2793112" y="4788297"/>
                  <a:pt x="2809374" y="4788147"/>
                  <a:pt x="2799282" y="4776827"/>
                </a:cubicBezTo>
                <a:lnTo>
                  <a:pt x="2796482" y="4750698"/>
                </a:lnTo>
                <a:cubicBezTo>
                  <a:pt x="2803211" y="4744451"/>
                  <a:pt x="2800971" y="4737340"/>
                  <a:pt x="2795925" y="4731681"/>
                </a:cubicBezTo>
                <a:lnTo>
                  <a:pt x="2784713" y="4723701"/>
                </a:lnTo>
                <a:lnTo>
                  <a:pt x="2757811" y="4652141"/>
                </a:lnTo>
                <a:lnTo>
                  <a:pt x="2763980" y="4640672"/>
                </a:lnTo>
                <a:lnTo>
                  <a:pt x="2763983" y="4626880"/>
                </a:lnTo>
                <a:cubicBezTo>
                  <a:pt x="2758937" y="4621219"/>
                  <a:pt x="2753332" y="4610334"/>
                  <a:pt x="2755577" y="4603656"/>
                </a:cubicBezTo>
                <a:cubicBezTo>
                  <a:pt x="2747727" y="4599447"/>
                  <a:pt x="2732591" y="4582468"/>
                  <a:pt x="2746609" y="4575205"/>
                </a:cubicBezTo>
                <a:cubicBezTo>
                  <a:pt x="2739882" y="4567660"/>
                  <a:pt x="2734285" y="4515400"/>
                  <a:pt x="2742694" y="4511042"/>
                </a:cubicBezTo>
                <a:lnTo>
                  <a:pt x="2739334" y="4493477"/>
                </a:lnTo>
                <a:cubicBezTo>
                  <a:pt x="2717469" y="4468951"/>
                  <a:pt x="2725323" y="4445577"/>
                  <a:pt x="2703459" y="4421051"/>
                </a:cubicBezTo>
                <a:lnTo>
                  <a:pt x="2705146" y="4409146"/>
                </a:lnTo>
                <a:cubicBezTo>
                  <a:pt x="2702202" y="4405845"/>
                  <a:pt x="2700660" y="4400954"/>
                  <a:pt x="2699820" y="4395270"/>
                </a:cubicBezTo>
                <a:lnTo>
                  <a:pt x="2699509" y="4390098"/>
                </a:lnTo>
                <a:lnTo>
                  <a:pt x="2688810" y="4398997"/>
                </a:lnTo>
                <a:cubicBezTo>
                  <a:pt x="2685686" y="4402976"/>
                  <a:pt x="2684768" y="4406819"/>
                  <a:pt x="2687666" y="4410130"/>
                </a:cubicBezTo>
                <a:cubicBezTo>
                  <a:pt x="2694282" y="4415245"/>
                  <a:pt x="2699254" y="4423373"/>
                  <a:pt x="2681940" y="4429270"/>
                </a:cubicBezTo>
                <a:lnTo>
                  <a:pt x="2684711" y="4438415"/>
                </a:lnTo>
                <a:lnTo>
                  <a:pt x="2687682" y="4438952"/>
                </a:lnTo>
                <a:cubicBezTo>
                  <a:pt x="2692706" y="4439158"/>
                  <a:pt x="2698202" y="4439121"/>
                  <a:pt x="2701237" y="4439422"/>
                </a:cubicBezTo>
                <a:lnTo>
                  <a:pt x="2689185" y="4455377"/>
                </a:lnTo>
                <a:lnTo>
                  <a:pt x="2689604" y="4468891"/>
                </a:lnTo>
                <a:lnTo>
                  <a:pt x="2719589" y="4478622"/>
                </a:lnTo>
                <a:lnTo>
                  <a:pt x="2734085" y="4501084"/>
                </a:lnTo>
                <a:cubicBezTo>
                  <a:pt x="2711386" y="4512844"/>
                  <a:pt x="2746295" y="4520986"/>
                  <a:pt x="2712250" y="4538625"/>
                </a:cubicBezTo>
                <a:cubicBezTo>
                  <a:pt x="2698540" y="4523249"/>
                  <a:pt x="2702298" y="4503036"/>
                  <a:pt x="2697322" y="4485241"/>
                </a:cubicBezTo>
                <a:lnTo>
                  <a:pt x="2689664" y="4470783"/>
                </a:lnTo>
                <a:lnTo>
                  <a:pt x="2690024" y="4482381"/>
                </a:lnTo>
                <a:cubicBezTo>
                  <a:pt x="2689147" y="4502324"/>
                  <a:pt x="2685896" y="4521234"/>
                  <a:pt x="2683854" y="4529297"/>
                </a:cubicBezTo>
                <a:cubicBezTo>
                  <a:pt x="2657480" y="4543189"/>
                  <a:pt x="2679063" y="4589863"/>
                  <a:pt x="2686522" y="4602056"/>
                </a:cubicBezTo>
                <a:cubicBezTo>
                  <a:pt x="2698954" y="4622376"/>
                  <a:pt x="2685769" y="4629323"/>
                  <a:pt x="2662680" y="4637187"/>
                </a:cubicBezTo>
                <a:cubicBezTo>
                  <a:pt x="2649496" y="4644134"/>
                  <a:pt x="2642878" y="4639021"/>
                  <a:pt x="2641191" y="4624861"/>
                </a:cubicBezTo>
                <a:cubicBezTo>
                  <a:pt x="2632086" y="4615684"/>
                  <a:pt x="2628757" y="4604539"/>
                  <a:pt x="2637813" y="4596544"/>
                </a:cubicBezTo>
                <a:lnTo>
                  <a:pt x="2650155" y="4582518"/>
                </a:lnTo>
                <a:cubicBezTo>
                  <a:pt x="2623692" y="4562064"/>
                  <a:pt x="2613701" y="4528633"/>
                  <a:pt x="2620224" y="4499399"/>
                </a:cubicBezTo>
                <a:cubicBezTo>
                  <a:pt x="2612765" y="4487206"/>
                  <a:pt x="2608191" y="4474030"/>
                  <a:pt x="2603617" y="4460854"/>
                </a:cubicBezTo>
                <a:lnTo>
                  <a:pt x="2593587" y="4437574"/>
                </a:lnTo>
                <a:lnTo>
                  <a:pt x="2592308" y="4453711"/>
                </a:lnTo>
                <a:cubicBezTo>
                  <a:pt x="2592543" y="4464830"/>
                  <a:pt x="2595240" y="4475610"/>
                  <a:pt x="2604379" y="4485861"/>
                </a:cubicBezTo>
                <a:cubicBezTo>
                  <a:pt x="2594604" y="4505913"/>
                  <a:pt x="2588612" y="4524008"/>
                  <a:pt x="2584902" y="4544662"/>
                </a:cubicBezTo>
                <a:cubicBezTo>
                  <a:pt x="2535724" y="4570143"/>
                  <a:pt x="2608537" y="4577377"/>
                  <a:pt x="2578274" y="4593058"/>
                </a:cubicBezTo>
                <a:lnTo>
                  <a:pt x="2563142" y="4600898"/>
                </a:lnTo>
                <a:cubicBezTo>
                  <a:pt x="2576850" y="4616276"/>
                  <a:pt x="2564003" y="4626679"/>
                  <a:pt x="2575428" y="4639493"/>
                </a:cubicBezTo>
                <a:lnTo>
                  <a:pt x="2562657" y="4668591"/>
                </a:lnTo>
                <a:lnTo>
                  <a:pt x="2529245" y="4655929"/>
                </a:lnTo>
                <a:cubicBezTo>
                  <a:pt x="2521681" y="4659849"/>
                  <a:pt x="2515613" y="4659246"/>
                  <a:pt x="2511042" y="4654120"/>
                </a:cubicBezTo>
                <a:cubicBezTo>
                  <a:pt x="2492764" y="4633617"/>
                  <a:pt x="2503252" y="4601955"/>
                  <a:pt x="2482690" y="4578889"/>
                </a:cubicBezTo>
                <a:cubicBezTo>
                  <a:pt x="2482690" y="4578889"/>
                  <a:pt x="2478119" y="4573763"/>
                  <a:pt x="2474336" y="4575724"/>
                </a:cubicBezTo>
                <a:cubicBezTo>
                  <a:pt x="2470553" y="4577683"/>
                  <a:pt x="2476697" y="4596981"/>
                  <a:pt x="2475197" y="4601505"/>
                </a:cubicBezTo>
                <a:cubicBezTo>
                  <a:pt x="2473700" y="4606028"/>
                  <a:pt x="2472202" y="4610551"/>
                  <a:pt x="2474486" y="4613114"/>
                </a:cubicBezTo>
                <a:cubicBezTo>
                  <a:pt x="2481341" y="4620802"/>
                  <a:pt x="2491978" y="4626531"/>
                  <a:pt x="2476847" y="4634370"/>
                </a:cubicBezTo>
                <a:lnTo>
                  <a:pt x="2466285" y="4647339"/>
                </a:lnTo>
                <a:lnTo>
                  <a:pt x="2430739" y="4669502"/>
                </a:lnTo>
                <a:lnTo>
                  <a:pt x="2437669" y="4695885"/>
                </a:lnTo>
                <a:cubicBezTo>
                  <a:pt x="2428606" y="4704328"/>
                  <a:pt x="2424111" y="4717896"/>
                  <a:pt x="2421117" y="4726943"/>
                </a:cubicBezTo>
                <a:cubicBezTo>
                  <a:pt x="2413549" y="4730865"/>
                  <a:pt x="2404485" y="4739306"/>
                  <a:pt x="2411341" y="4746997"/>
                </a:cubicBezTo>
                <a:lnTo>
                  <a:pt x="2424261" y="4755288"/>
                </a:lnTo>
                <a:lnTo>
                  <a:pt x="2390216" y="4772928"/>
                </a:lnTo>
                <a:cubicBezTo>
                  <a:pt x="2383361" y="4765239"/>
                  <a:pt x="2382424" y="4720764"/>
                  <a:pt x="2363509" y="4730564"/>
                </a:cubicBezTo>
                <a:cubicBezTo>
                  <a:pt x="2355943" y="4734484"/>
                  <a:pt x="2352948" y="4743530"/>
                  <a:pt x="2351447" y="4748054"/>
                </a:cubicBezTo>
                <a:lnTo>
                  <a:pt x="2371300" y="4782730"/>
                </a:lnTo>
                <a:lnTo>
                  <a:pt x="2368379" y="4810469"/>
                </a:lnTo>
                <a:cubicBezTo>
                  <a:pt x="2382088" y="4825847"/>
                  <a:pt x="2383662" y="4840019"/>
                  <a:pt x="2377669" y="4858112"/>
                </a:cubicBezTo>
                <a:lnTo>
                  <a:pt x="2395947" y="4878615"/>
                </a:lnTo>
                <a:cubicBezTo>
                  <a:pt x="2391453" y="4892183"/>
                  <a:pt x="2396808" y="4904395"/>
                  <a:pt x="2405947" y="4914647"/>
                </a:cubicBezTo>
                <a:cubicBezTo>
                  <a:pt x="2392314" y="4917964"/>
                  <a:pt x="2381753" y="4930931"/>
                  <a:pt x="2390892" y="4941183"/>
                </a:cubicBezTo>
                <a:lnTo>
                  <a:pt x="2388757" y="4976009"/>
                </a:lnTo>
                <a:lnTo>
                  <a:pt x="2351639" y="4984001"/>
                </a:lnTo>
                <a:cubicBezTo>
                  <a:pt x="2349280" y="4962745"/>
                  <a:pt x="2320363" y="4936512"/>
                  <a:pt x="2326357" y="4918420"/>
                </a:cubicBezTo>
                <a:cubicBezTo>
                  <a:pt x="2319505" y="4910730"/>
                  <a:pt x="2318716" y="4903644"/>
                  <a:pt x="2330065" y="4897766"/>
                </a:cubicBezTo>
                <a:cubicBezTo>
                  <a:pt x="2341415" y="4891885"/>
                  <a:pt x="2392878" y="4868965"/>
                  <a:pt x="2347405" y="4873792"/>
                </a:cubicBezTo>
                <a:lnTo>
                  <a:pt x="2339688" y="4840323"/>
                </a:lnTo>
                <a:lnTo>
                  <a:pt x="2324558" y="4848163"/>
                </a:lnTo>
                <a:lnTo>
                  <a:pt x="2328266" y="4827509"/>
                </a:lnTo>
                <a:lnTo>
                  <a:pt x="2305417" y="4801879"/>
                </a:lnTo>
                <a:lnTo>
                  <a:pt x="2320475" y="4775343"/>
                </a:lnTo>
                <a:lnTo>
                  <a:pt x="2299912" y="4752278"/>
                </a:lnTo>
                <a:cubicBezTo>
                  <a:pt x="2300625" y="4740669"/>
                  <a:pt x="2301333" y="4729059"/>
                  <a:pt x="2308113" y="4718054"/>
                </a:cubicBezTo>
                <a:lnTo>
                  <a:pt x="2301184" y="4691670"/>
                </a:lnTo>
                <a:lnTo>
                  <a:pt x="2296965" y="4691219"/>
                </a:lnTo>
                <a:lnTo>
                  <a:pt x="2295888" y="4698872"/>
                </a:lnTo>
                <a:cubicBezTo>
                  <a:pt x="2294801" y="4717046"/>
                  <a:pt x="2296092" y="4736252"/>
                  <a:pt x="2299000" y="4743856"/>
                </a:cubicBezTo>
                <a:cubicBezTo>
                  <a:pt x="2274268" y="4754734"/>
                  <a:pt x="2313917" y="4768241"/>
                  <a:pt x="2283416" y="4781086"/>
                </a:cubicBezTo>
                <a:cubicBezTo>
                  <a:pt x="2297491" y="4798390"/>
                  <a:pt x="2297491" y="4798390"/>
                  <a:pt x="2266989" y="4811236"/>
                </a:cubicBezTo>
                <a:lnTo>
                  <a:pt x="2231377" y="4764429"/>
                </a:lnTo>
                <a:cubicBezTo>
                  <a:pt x="2251134" y="4745423"/>
                  <a:pt x="2214771" y="4725886"/>
                  <a:pt x="2234527" y="4706878"/>
                </a:cubicBezTo>
                <a:lnTo>
                  <a:pt x="2231149" y="4678562"/>
                </a:lnTo>
                <a:cubicBezTo>
                  <a:pt x="2242696" y="4674629"/>
                  <a:pt x="2239363" y="4663485"/>
                  <a:pt x="2234389" y="4655357"/>
                </a:cubicBezTo>
                <a:lnTo>
                  <a:pt x="2217826" y="4633987"/>
                </a:lnTo>
                <a:lnTo>
                  <a:pt x="2214360" y="4571323"/>
                </a:lnTo>
                <a:lnTo>
                  <a:pt x="2212339" y="4558869"/>
                </a:lnTo>
                <a:lnTo>
                  <a:pt x="2209288" y="4557567"/>
                </a:lnTo>
                <a:cubicBezTo>
                  <a:pt x="2202649" y="4556323"/>
                  <a:pt x="2196010" y="4555081"/>
                  <a:pt x="2191440" y="4549956"/>
                </a:cubicBezTo>
                <a:lnTo>
                  <a:pt x="2190948" y="4550381"/>
                </a:lnTo>
                <a:lnTo>
                  <a:pt x="2193369" y="4552687"/>
                </a:lnTo>
                <a:cubicBezTo>
                  <a:pt x="2194924" y="4555227"/>
                  <a:pt x="2193692" y="4557489"/>
                  <a:pt x="2187098" y="4560962"/>
                </a:cubicBezTo>
                <a:lnTo>
                  <a:pt x="2186366" y="4573787"/>
                </a:lnTo>
                <a:lnTo>
                  <a:pt x="2191670" y="4583557"/>
                </a:lnTo>
                <a:cubicBezTo>
                  <a:pt x="2200533" y="4595826"/>
                  <a:pt x="2209869" y="4607848"/>
                  <a:pt x="2194736" y="4615689"/>
                </a:cubicBezTo>
                <a:cubicBezTo>
                  <a:pt x="2208446" y="4631065"/>
                  <a:pt x="2203239" y="4656243"/>
                  <a:pt x="2191180" y="4673734"/>
                </a:cubicBezTo>
                <a:lnTo>
                  <a:pt x="2220879" y="4707050"/>
                </a:lnTo>
                <a:cubicBezTo>
                  <a:pt x="2169569" y="4767359"/>
                  <a:pt x="2202978" y="4780021"/>
                  <a:pt x="2218412" y="4846962"/>
                </a:cubicBezTo>
                <a:cubicBezTo>
                  <a:pt x="2191931" y="4860683"/>
                  <a:pt x="2192792" y="4886463"/>
                  <a:pt x="2166311" y="4900183"/>
                </a:cubicBezTo>
                <a:lnTo>
                  <a:pt x="2191445" y="4928375"/>
                </a:lnTo>
                <a:lnTo>
                  <a:pt x="2180097" y="4934255"/>
                </a:lnTo>
                <a:cubicBezTo>
                  <a:pt x="2164964" y="4942097"/>
                  <a:pt x="2160394" y="4936971"/>
                  <a:pt x="2151254" y="4926720"/>
                </a:cubicBezTo>
                <a:lnTo>
                  <a:pt x="2144328" y="4900335"/>
                </a:lnTo>
                <a:cubicBezTo>
                  <a:pt x="2142042" y="4897772"/>
                  <a:pt x="2120766" y="4886314"/>
                  <a:pt x="2116982" y="4888275"/>
                </a:cubicBezTo>
                <a:lnTo>
                  <a:pt x="2123838" y="4895963"/>
                </a:lnTo>
                <a:cubicBezTo>
                  <a:pt x="2115561" y="4911494"/>
                  <a:pt x="2097509" y="4947074"/>
                  <a:pt x="2108932" y="4959889"/>
                </a:cubicBezTo>
                <a:cubicBezTo>
                  <a:pt x="2102153" y="4970896"/>
                  <a:pt x="2109793" y="4985669"/>
                  <a:pt x="2118931" y="4995921"/>
                </a:cubicBezTo>
                <a:lnTo>
                  <a:pt x="2101592" y="5019895"/>
                </a:lnTo>
                <a:cubicBezTo>
                  <a:pt x="2108446" y="5027583"/>
                  <a:pt x="2116086" y="5042357"/>
                  <a:pt x="2109309" y="5053363"/>
                </a:cubicBezTo>
                <a:lnTo>
                  <a:pt x="2127586" y="5073867"/>
                </a:lnTo>
                <a:lnTo>
                  <a:pt x="2119309" y="5089396"/>
                </a:lnTo>
                <a:cubicBezTo>
                  <a:pt x="2133016" y="5104773"/>
                  <a:pt x="2127811" y="5129953"/>
                  <a:pt x="2118037" y="5150002"/>
                </a:cubicBezTo>
                <a:cubicBezTo>
                  <a:pt x="2116613" y="5173220"/>
                  <a:pt x="2116763" y="5210611"/>
                  <a:pt x="2105489" y="5235186"/>
                </a:cubicBezTo>
                <a:cubicBezTo>
                  <a:pt x="2112344" y="5242875"/>
                  <a:pt x="2121483" y="5253127"/>
                  <a:pt x="2114704" y="5264133"/>
                </a:cubicBezTo>
                <a:cubicBezTo>
                  <a:pt x="2128413" y="5279510"/>
                  <a:pt x="2129274" y="5305292"/>
                  <a:pt x="2123282" y="5323384"/>
                </a:cubicBezTo>
                <a:cubicBezTo>
                  <a:pt x="2127851" y="5328510"/>
                  <a:pt x="2128637" y="5335595"/>
                  <a:pt x="2121071" y="5339515"/>
                </a:cubicBezTo>
                <a:lnTo>
                  <a:pt x="2107440" y="5342832"/>
                </a:lnTo>
                <a:lnTo>
                  <a:pt x="2095939" y="5311323"/>
                </a:lnTo>
                <a:cubicBezTo>
                  <a:pt x="2098935" y="5302277"/>
                  <a:pt x="2093578" y="5290066"/>
                  <a:pt x="2086727" y="5282377"/>
                </a:cubicBezTo>
                <a:lnTo>
                  <a:pt x="2081294" y="5251469"/>
                </a:lnTo>
                <a:cubicBezTo>
                  <a:pt x="2072154" y="5241219"/>
                  <a:pt x="2046310" y="5224636"/>
                  <a:pt x="2069010" y="5212875"/>
                </a:cubicBezTo>
                <a:cubicBezTo>
                  <a:pt x="2027884" y="5166743"/>
                  <a:pt x="2003162" y="5052161"/>
                  <a:pt x="2016568" y="4992760"/>
                </a:cubicBezTo>
                <a:cubicBezTo>
                  <a:pt x="2000575" y="4974819"/>
                  <a:pt x="2000500" y="4956125"/>
                  <a:pt x="1984506" y="4938183"/>
                </a:cubicBezTo>
                <a:cubicBezTo>
                  <a:pt x="1995856" y="4932303"/>
                  <a:pt x="1992785" y="4922655"/>
                  <a:pt x="1985930" y="4914966"/>
                </a:cubicBezTo>
                <a:cubicBezTo>
                  <a:pt x="1965367" y="4891900"/>
                  <a:pt x="1987354" y="4891747"/>
                  <a:pt x="1973644" y="4876370"/>
                </a:cubicBezTo>
                <a:lnTo>
                  <a:pt x="1969711" y="4840942"/>
                </a:lnTo>
                <a:cubicBezTo>
                  <a:pt x="1978774" y="4832497"/>
                  <a:pt x="1975703" y="4822849"/>
                  <a:pt x="1968849" y="4815160"/>
                </a:cubicBezTo>
                <a:lnTo>
                  <a:pt x="1953643" y="4804306"/>
                </a:lnTo>
                <a:lnTo>
                  <a:pt x="1918655" y="4711950"/>
                </a:lnTo>
                <a:lnTo>
                  <a:pt x="1913982" y="4714383"/>
                </a:lnTo>
                <a:cubicBezTo>
                  <a:pt x="1911059" y="4720296"/>
                  <a:pt x="1918140" y="4730526"/>
                  <a:pt x="1894633" y="4733425"/>
                </a:cubicBezTo>
                <a:lnTo>
                  <a:pt x="1890030" y="4721657"/>
                </a:lnTo>
                <a:lnTo>
                  <a:pt x="1881550" y="4725170"/>
                </a:lnTo>
                <a:cubicBezTo>
                  <a:pt x="1880257" y="4730266"/>
                  <a:pt x="1877846" y="4757702"/>
                  <a:pt x="1874711" y="4758090"/>
                </a:cubicBezTo>
                <a:cubicBezTo>
                  <a:pt x="1871577" y="4758476"/>
                  <a:pt x="1869735" y="4753769"/>
                  <a:pt x="1869735" y="4753769"/>
                </a:cubicBezTo>
                <a:cubicBezTo>
                  <a:pt x="1850932" y="4756088"/>
                  <a:pt x="1858864" y="4742772"/>
                  <a:pt x="1863293" y="4737290"/>
                </a:cubicBezTo>
                <a:lnTo>
                  <a:pt x="1842472" y="4717652"/>
                </a:lnTo>
                <a:lnTo>
                  <a:pt x="1848565" y="4699630"/>
                </a:lnTo>
                <a:lnTo>
                  <a:pt x="1823865" y="4695275"/>
                </a:lnTo>
                <a:cubicBezTo>
                  <a:pt x="1830309" y="4711751"/>
                  <a:pt x="1812052" y="4723872"/>
                  <a:pt x="1819416" y="4742703"/>
                </a:cubicBezTo>
                <a:cubicBezTo>
                  <a:pt x="1807974" y="4763854"/>
                  <a:pt x="1800587" y="4786972"/>
                  <a:pt x="1792279" y="4807733"/>
                </a:cubicBezTo>
                <a:cubicBezTo>
                  <a:pt x="1792827" y="4817536"/>
                  <a:pt x="1794470" y="4846942"/>
                  <a:pt x="1778800" y="4848875"/>
                </a:cubicBezTo>
                <a:cubicBezTo>
                  <a:pt x="1779720" y="4851228"/>
                  <a:pt x="1795565" y="4866546"/>
                  <a:pt x="1795565" y="4866546"/>
                </a:cubicBezTo>
                <a:cubicBezTo>
                  <a:pt x="1798700" y="4866158"/>
                  <a:pt x="1795940" y="4859098"/>
                  <a:pt x="1795940" y="4859098"/>
                </a:cubicBezTo>
                <a:cubicBezTo>
                  <a:pt x="1800565" y="4828918"/>
                  <a:pt x="1825835" y="4801128"/>
                  <a:pt x="1817004" y="4770141"/>
                </a:cubicBezTo>
                <a:lnTo>
                  <a:pt x="1832674" y="4768208"/>
                </a:lnTo>
                <a:cubicBezTo>
                  <a:pt x="1845210" y="4766662"/>
                  <a:pt x="1873418" y="4763183"/>
                  <a:pt x="1878020" y="4774954"/>
                </a:cubicBezTo>
                <a:cubicBezTo>
                  <a:pt x="1886303" y="4796136"/>
                  <a:pt x="1878916" y="4819254"/>
                  <a:pt x="1869689" y="4837664"/>
                </a:cubicBezTo>
                <a:cubicBezTo>
                  <a:pt x="1874291" y="4849434"/>
                  <a:pt x="1886454" y="4855335"/>
                  <a:pt x="1891056" y="4867103"/>
                </a:cubicBezTo>
                <a:lnTo>
                  <a:pt x="1867278" y="4865103"/>
                </a:lnTo>
                <a:cubicBezTo>
                  <a:pt x="1872801" y="4879226"/>
                  <a:pt x="1877028" y="4898442"/>
                  <a:pt x="1870014" y="4914112"/>
                </a:cubicBezTo>
                <a:lnTo>
                  <a:pt x="1847902" y="4899569"/>
                </a:lnTo>
                <a:lnTo>
                  <a:pt x="1849020" y="4877223"/>
                </a:lnTo>
                <a:cubicBezTo>
                  <a:pt x="1844965" y="4875256"/>
                  <a:pt x="1837777" y="4873675"/>
                  <a:pt x="1836857" y="4871323"/>
                </a:cubicBezTo>
                <a:cubicBezTo>
                  <a:pt x="1835017" y="4866615"/>
                  <a:pt x="1850684" y="4864682"/>
                  <a:pt x="1853822" y="4864296"/>
                </a:cubicBezTo>
                <a:lnTo>
                  <a:pt x="1856979" y="4821959"/>
                </a:lnTo>
                <a:lnTo>
                  <a:pt x="1850161" y="4812931"/>
                </a:lnTo>
                <a:lnTo>
                  <a:pt x="1833024" y="4802708"/>
                </a:lnTo>
                <a:lnTo>
                  <a:pt x="1821954" y="4816410"/>
                </a:lnTo>
                <a:lnTo>
                  <a:pt x="1831880" y="4867002"/>
                </a:lnTo>
                <a:cubicBezTo>
                  <a:pt x="1817679" y="4881089"/>
                  <a:pt x="1810840" y="4914009"/>
                  <a:pt x="1811015" y="4931259"/>
                </a:cubicBezTo>
                <a:cubicBezTo>
                  <a:pt x="1817459" y="4947735"/>
                  <a:pt x="1810443" y="4963403"/>
                  <a:pt x="1810618" y="4980654"/>
                </a:cubicBezTo>
                <a:cubicBezTo>
                  <a:pt x="1798630" y="4992003"/>
                  <a:pt x="1790695" y="5005318"/>
                  <a:pt x="1782762" y="5018635"/>
                </a:cubicBezTo>
                <a:lnTo>
                  <a:pt x="1779230" y="5068416"/>
                </a:lnTo>
                <a:cubicBezTo>
                  <a:pt x="1776096" y="5068802"/>
                  <a:pt x="1766693" y="5069963"/>
                  <a:pt x="1768533" y="5074671"/>
                </a:cubicBezTo>
                <a:cubicBezTo>
                  <a:pt x="1769453" y="5077024"/>
                  <a:pt x="1780698" y="5080573"/>
                  <a:pt x="1784751" y="5082539"/>
                </a:cubicBezTo>
                <a:lnTo>
                  <a:pt x="1755799" y="5100915"/>
                </a:lnTo>
                <a:lnTo>
                  <a:pt x="1733861" y="5103621"/>
                </a:lnTo>
                <a:cubicBezTo>
                  <a:pt x="1726497" y="5084790"/>
                  <a:pt x="1735352" y="5073829"/>
                  <a:pt x="1716201" y="5041649"/>
                </a:cubicBezTo>
                <a:cubicBezTo>
                  <a:pt x="1709186" y="5057317"/>
                  <a:pt x="1698116" y="5071019"/>
                  <a:pt x="1705480" y="5089850"/>
                </a:cubicBezTo>
                <a:cubicBezTo>
                  <a:pt x="1693491" y="5101198"/>
                  <a:pt x="1684636" y="5112159"/>
                  <a:pt x="1676703" y="5125475"/>
                </a:cubicBezTo>
                <a:cubicBezTo>
                  <a:pt x="1635957" y="5130501"/>
                  <a:pt x="1684612" y="5154108"/>
                  <a:pt x="1659540" y="5157200"/>
                </a:cubicBezTo>
                <a:lnTo>
                  <a:pt x="1647002" y="5158746"/>
                </a:lnTo>
                <a:cubicBezTo>
                  <a:pt x="1652525" y="5172869"/>
                  <a:pt x="1640911" y="5176770"/>
                  <a:pt x="1645511" y="5188539"/>
                </a:cubicBezTo>
                <a:lnTo>
                  <a:pt x="1629097" y="5205367"/>
                </a:lnTo>
                <a:lnTo>
                  <a:pt x="1609195" y="5188084"/>
                </a:lnTo>
                <a:cubicBezTo>
                  <a:pt x="1602927" y="5188858"/>
                  <a:pt x="1598872" y="5186888"/>
                  <a:pt x="1597032" y="5182183"/>
                </a:cubicBezTo>
                <a:cubicBezTo>
                  <a:pt x="1589668" y="5163351"/>
                  <a:pt x="1605166" y="5144168"/>
                  <a:pt x="1596881" y="5122984"/>
                </a:cubicBezTo>
                <a:cubicBezTo>
                  <a:pt x="1596881" y="5122984"/>
                  <a:pt x="1595039" y="5118274"/>
                  <a:pt x="1591905" y="5118662"/>
                </a:cubicBezTo>
                <a:cubicBezTo>
                  <a:pt x="1588772" y="5119051"/>
                  <a:pt x="1588024" y="5133946"/>
                  <a:pt x="1585811" y="5136685"/>
                </a:cubicBezTo>
                <a:cubicBezTo>
                  <a:pt x="1583599" y="5139426"/>
                  <a:pt x="1581383" y="5142166"/>
                  <a:pt x="1582305" y="5144521"/>
                </a:cubicBezTo>
                <a:cubicBezTo>
                  <a:pt x="1585066" y="5151581"/>
                  <a:pt x="1590961" y="5158256"/>
                  <a:pt x="1578425" y="5159802"/>
                </a:cubicBezTo>
                <a:lnTo>
                  <a:pt x="1567730" y="5166056"/>
                </a:lnTo>
                <a:lnTo>
                  <a:pt x="1537309" y="5172277"/>
                </a:lnTo>
                <a:lnTo>
                  <a:pt x="1535270" y="5192267"/>
                </a:lnTo>
                <a:cubicBezTo>
                  <a:pt x="1526787" y="5195780"/>
                  <a:pt x="1520148" y="5204001"/>
                  <a:pt x="1515721" y="5209482"/>
                </a:cubicBezTo>
                <a:cubicBezTo>
                  <a:pt x="1509452" y="5210255"/>
                  <a:pt x="1500970" y="5213769"/>
                  <a:pt x="1503732" y="5220831"/>
                </a:cubicBezTo>
                <a:lnTo>
                  <a:pt x="1510546" y="5229860"/>
                </a:lnTo>
                <a:lnTo>
                  <a:pt x="1482339" y="5233339"/>
                </a:lnTo>
                <a:cubicBezTo>
                  <a:pt x="1479579" y="5226278"/>
                  <a:pt x="1490472" y="5195325"/>
                  <a:pt x="1474802" y="5197257"/>
                </a:cubicBezTo>
                <a:cubicBezTo>
                  <a:pt x="1468534" y="5198032"/>
                  <a:pt x="1464108" y="5203511"/>
                  <a:pt x="1461891" y="5206253"/>
                </a:cubicBezTo>
                <a:lnTo>
                  <a:pt x="1466668" y="5235271"/>
                </a:lnTo>
                <a:lnTo>
                  <a:pt x="1457442" y="5253680"/>
                </a:lnTo>
                <a:cubicBezTo>
                  <a:pt x="1462965" y="5267805"/>
                  <a:pt x="1460377" y="5277991"/>
                  <a:pt x="1451524" y="5288953"/>
                </a:cubicBezTo>
                <a:lnTo>
                  <a:pt x="1458888" y="5307785"/>
                </a:lnTo>
                <a:cubicBezTo>
                  <a:pt x="1452247" y="5316005"/>
                  <a:pt x="1452792" y="5325808"/>
                  <a:pt x="1456473" y="5335223"/>
                </a:cubicBezTo>
                <a:cubicBezTo>
                  <a:pt x="1446153" y="5334029"/>
                  <a:pt x="1435456" y="5340282"/>
                  <a:pt x="1439136" y="5349699"/>
                </a:cubicBezTo>
                <a:lnTo>
                  <a:pt x="1428617" y="5373202"/>
                </a:lnTo>
                <a:lnTo>
                  <a:pt x="1400782" y="5369233"/>
                </a:lnTo>
                <a:cubicBezTo>
                  <a:pt x="1404661" y="5353950"/>
                  <a:pt x="1391404" y="5328446"/>
                  <a:pt x="1400258" y="5317482"/>
                </a:cubicBezTo>
                <a:cubicBezTo>
                  <a:pt x="1397498" y="5310422"/>
                  <a:pt x="1398791" y="5305327"/>
                  <a:pt x="1408193" y="5304169"/>
                </a:cubicBezTo>
                <a:cubicBezTo>
                  <a:pt x="1417596" y="5303008"/>
                  <a:pt x="1459259" y="5300337"/>
                  <a:pt x="1426450" y="5292046"/>
                </a:cubicBezTo>
                <a:lnTo>
                  <a:pt x="1429782" y="5266964"/>
                </a:lnTo>
                <a:lnTo>
                  <a:pt x="1417246" y="5268508"/>
                </a:lnTo>
                <a:lnTo>
                  <a:pt x="1425180" y="5255193"/>
                </a:lnTo>
                <a:lnTo>
                  <a:pt x="1415975" y="5231655"/>
                </a:lnTo>
                <a:lnTo>
                  <a:pt x="1433314" y="5217179"/>
                </a:lnTo>
                <a:lnTo>
                  <a:pt x="1425028" y="5195995"/>
                </a:lnTo>
                <a:cubicBezTo>
                  <a:pt x="1428537" y="5188162"/>
                  <a:pt x="1432041" y="5180326"/>
                  <a:pt x="1439605" y="5174460"/>
                </a:cubicBezTo>
                <a:lnTo>
                  <a:pt x="1441642" y="5154469"/>
                </a:lnTo>
                <a:cubicBezTo>
                  <a:pt x="1419704" y="5157174"/>
                  <a:pt x="1420102" y="5107778"/>
                  <a:pt x="1421393" y="5102684"/>
                </a:cubicBezTo>
                <a:cubicBezTo>
                  <a:pt x="1433931" y="5101138"/>
                  <a:pt x="1419753" y="5073279"/>
                  <a:pt x="1417910" y="5068571"/>
                </a:cubicBezTo>
                <a:cubicBezTo>
                  <a:pt x="1426392" y="5065057"/>
                  <a:pt x="1425845" y="5055254"/>
                  <a:pt x="1423084" y="5048193"/>
                </a:cubicBezTo>
                <a:cubicBezTo>
                  <a:pt x="1419403" y="5038779"/>
                  <a:pt x="1405946" y="5037971"/>
                  <a:pt x="1402264" y="5028557"/>
                </a:cubicBezTo>
                <a:cubicBezTo>
                  <a:pt x="1374056" y="5032036"/>
                  <a:pt x="1412564" y="5071697"/>
                  <a:pt x="1387491" y="5074791"/>
                </a:cubicBezTo>
                <a:cubicBezTo>
                  <a:pt x="1393014" y="5088913"/>
                  <a:pt x="1382864" y="5104969"/>
                  <a:pt x="1369954" y="5113965"/>
                </a:cubicBezTo>
                <a:lnTo>
                  <a:pt x="1381918" y="5144562"/>
                </a:lnTo>
                <a:cubicBezTo>
                  <a:pt x="1330656" y="5173092"/>
                  <a:pt x="1350557" y="5190377"/>
                  <a:pt x="1343893" y="5240546"/>
                </a:cubicBezTo>
                <a:cubicBezTo>
                  <a:pt x="1321953" y="5243253"/>
                  <a:pt x="1315858" y="5261275"/>
                  <a:pt x="1293920" y="5263981"/>
                </a:cubicBezTo>
                <a:lnTo>
                  <a:pt x="1304045" y="5289874"/>
                </a:lnTo>
                <a:lnTo>
                  <a:pt x="1294643" y="5291033"/>
                </a:lnTo>
                <a:cubicBezTo>
                  <a:pt x="1282104" y="5292580"/>
                  <a:pt x="1280266" y="5287872"/>
                  <a:pt x="1276584" y="5278456"/>
                </a:cubicBezTo>
                <a:lnTo>
                  <a:pt x="1278624" y="5258466"/>
                </a:lnTo>
                <a:cubicBezTo>
                  <a:pt x="1277703" y="5256112"/>
                  <a:pt x="1265912" y="5242763"/>
                  <a:pt x="1262776" y="5243148"/>
                </a:cubicBezTo>
                <a:lnTo>
                  <a:pt x="1265537" y="5250210"/>
                </a:lnTo>
                <a:cubicBezTo>
                  <a:pt x="1255763" y="5258819"/>
                  <a:pt x="1234001" y="5278774"/>
                  <a:pt x="1238603" y="5290543"/>
                </a:cubicBezTo>
                <a:cubicBezTo>
                  <a:pt x="1231039" y="5296410"/>
                  <a:pt x="1232508" y="5308567"/>
                  <a:pt x="1236189" y="5317981"/>
                </a:cubicBezTo>
                <a:lnTo>
                  <a:pt x="1217932" y="5330103"/>
                </a:lnTo>
                <a:cubicBezTo>
                  <a:pt x="1220694" y="5337164"/>
                  <a:pt x="1222162" y="5349321"/>
                  <a:pt x="1214601" y="5355187"/>
                </a:cubicBezTo>
                <a:lnTo>
                  <a:pt x="1221964" y="5374019"/>
                </a:lnTo>
                <a:lnTo>
                  <a:pt x="1212189" y="5382626"/>
                </a:lnTo>
                <a:cubicBezTo>
                  <a:pt x="1217711" y="5396748"/>
                  <a:pt x="1207562" y="5412804"/>
                  <a:pt x="1195575" y="5424154"/>
                </a:cubicBezTo>
                <a:cubicBezTo>
                  <a:pt x="1188560" y="5439823"/>
                  <a:pt x="1178960" y="5465680"/>
                  <a:pt x="1164757" y="5479768"/>
                </a:cubicBezTo>
                <a:cubicBezTo>
                  <a:pt x="1167518" y="5486830"/>
                  <a:pt x="1171200" y="5496246"/>
                  <a:pt x="1163639" y="5502112"/>
                </a:cubicBezTo>
                <a:cubicBezTo>
                  <a:pt x="1169161" y="5516236"/>
                  <a:pt x="1163068" y="5534260"/>
                  <a:pt x="1154213" y="5545221"/>
                </a:cubicBezTo>
                <a:cubicBezTo>
                  <a:pt x="1156053" y="5549929"/>
                  <a:pt x="1154759" y="5555022"/>
                  <a:pt x="1148493" y="5555795"/>
                </a:cubicBezTo>
                <a:lnTo>
                  <a:pt x="1138169" y="5554601"/>
                </a:lnTo>
                <a:lnTo>
                  <a:pt x="1138368" y="5529903"/>
                </a:lnTo>
                <a:cubicBezTo>
                  <a:pt x="1142794" y="5524422"/>
                  <a:pt x="1142247" y="5514621"/>
                  <a:pt x="1139485" y="5507560"/>
                </a:cubicBezTo>
                <a:lnTo>
                  <a:pt x="1143738" y="5484828"/>
                </a:lnTo>
                <a:cubicBezTo>
                  <a:pt x="1140056" y="5475414"/>
                  <a:pt x="1126424" y="5457355"/>
                  <a:pt x="1145232" y="5455038"/>
                </a:cubicBezTo>
                <a:cubicBezTo>
                  <a:pt x="1128663" y="5412668"/>
                  <a:pt x="1141245" y="5327224"/>
                  <a:pt x="1165967" y="5289632"/>
                </a:cubicBezTo>
                <a:cubicBezTo>
                  <a:pt x="1159527" y="5273157"/>
                  <a:pt x="1164329" y="5260227"/>
                  <a:pt x="1157882" y="5243750"/>
                </a:cubicBezTo>
                <a:cubicBezTo>
                  <a:pt x="1167287" y="5242591"/>
                  <a:pt x="1167659" y="5235144"/>
                  <a:pt x="1164897" y="5228081"/>
                </a:cubicBezTo>
                <a:cubicBezTo>
                  <a:pt x="1156615" y="5206896"/>
                  <a:pt x="1171913" y="5212412"/>
                  <a:pt x="1166389" y="5198289"/>
                </a:cubicBezTo>
                <a:lnTo>
                  <a:pt x="1172855" y="5172818"/>
                </a:lnTo>
                <a:cubicBezTo>
                  <a:pt x="1181336" y="5169303"/>
                  <a:pt x="1181710" y="5161857"/>
                  <a:pt x="1178948" y="5154795"/>
                </a:cubicBezTo>
                <a:lnTo>
                  <a:pt x="1171212" y="5143413"/>
                </a:lnTo>
                <a:lnTo>
                  <a:pt x="1170887" y="5066964"/>
                </a:lnTo>
                <a:lnTo>
                  <a:pt x="1180660" y="5058357"/>
                </a:lnTo>
                <a:lnTo>
                  <a:pt x="1185461" y="5045428"/>
                </a:lnTo>
                <a:cubicBezTo>
                  <a:pt x="1182701" y="5038366"/>
                  <a:pt x="1181235" y="5026210"/>
                  <a:pt x="1185661" y="5020731"/>
                </a:cubicBezTo>
                <a:cubicBezTo>
                  <a:pt x="1179766" y="5014055"/>
                  <a:pt x="1171483" y="4992870"/>
                  <a:pt x="1187153" y="4990937"/>
                </a:cubicBezTo>
                <a:cubicBezTo>
                  <a:pt x="1183470" y="4981523"/>
                  <a:pt x="1196403" y="4930580"/>
                  <a:pt x="1205804" y="4929421"/>
                </a:cubicBezTo>
                <a:lnTo>
                  <a:pt x="1208766" y="4911784"/>
                </a:lnTo>
                <a:cubicBezTo>
                  <a:pt x="1196799" y="4881183"/>
                  <a:pt x="1212295" y="4862001"/>
                  <a:pt x="1200329" y="4831402"/>
                </a:cubicBezTo>
                <a:lnTo>
                  <a:pt x="1206051" y="4820826"/>
                </a:lnTo>
                <a:cubicBezTo>
                  <a:pt x="1201219" y="4808468"/>
                  <a:pt x="1213189" y="4787099"/>
                  <a:pt x="1216758" y="4770235"/>
                </a:cubicBezTo>
                <a:lnTo>
                  <a:pt x="1216667" y="4761977"/>
                </a:lnTo>
                <a:lnTo>
                  <a:pt x="1216016" y="4759143"/>
                </a:lnTo>
                <a:lnTo>
                  <a:pt x="1198744" y="4751662"/>
                </a:lnTo>
                <a:lnTo>
                  <a:pt x="1186547" y="4845670"/>
                </a:lnTo>
                <a:lnTo>
                  <a:pt x="1191853" y="4847850"/>
                </a:lnTo>
                <a:lnTo>
                  <a:pt x="1185758" y="4851744"/>
                </a:lnTo>
                <a:lnTo>
                  <a:pt x="1182041" y="4880403"/>
                </a:lnTo>
                <a:lnTo>
                  <a:pt x="1195422" y="4890986"/>
                </a:lnTo>
                <a:lnTo>
                  <a:pt x="1201197" y="4917089"/>
                </a:lnTo>
                <a:cubicBezTo>
                  <a:pt x="1182168" y="4919435"/>
                  <a:pt x="1194227" y="4931147"/>
                  <a:pt x="1185391" y="4938836"/>
                </a:cubicBezTo>
                <a:lnTo>
                  <a:pt x="1169905" y="4943950"/>
                </a:lnTo>
                <a:lnTo>
                  <a:pt x="1170517" y="4946444"/>
                </a:lnTo>
                <a:cubicBezTo>
                  <a:pt x="1170467" y="4951078"/>
                  <a:pt x="1169409" y="4955685"/>
                  <a:pt x="1167605" y="4959112"/>
                </a:cubicBezTo>
                <a:lnTo>
                  <a:pt x="1164860" y="4979894"/>
                </a:lnTo>
                <a:cubicBezTo>
                  <a:pt x="1162153" y="4985035"/>
                  <a:pt x="1154904" y="4990049"/>
                  <a:pt x="1148040" y="4992139"/>
                </a:cubicBezTo>
                <a:cubicBezTo>
                  <a:pt x="1145751" y="4992835"/>
                  <a:pt x="1143508" y="4993208"/>
                  <a:pt x="1141487" y="4993152"/>
                </a:cubicBezTo>
                <a:cubicBezTo>
                  <a:pt x="1130429" y="4988210"/>
                  <a:pt x="1134507" y="4912994"/>
                  <a:pt x="1141722" y="4899288"/>
                </a:cubicBezTo>
                <a:lnTo>
                  <a:pt x="1138428" y="4900356"/>
                </a:lnTo>
                <a:cubicBezTo>
                  <a:pt x="1124076" y="4896481"/>
                  <a:pt x="1121096" y="4891761"/>
                  <a:pt x="1123215" y="4882550"/>
                </a:cubicBezTo>
                <a:cubicBezTo>
                  <a:pt x="1115332" y="4863788"/>
                  <a:pt x="1112470" y="4841979"/>
                  <a:pt x="1110430" y="4819904"/>
                </a:cubicBezTo>
                <a:lnTo>
                  <a:pt x="1109773" y="4814519"/>
                </a:lnTo>
                <a:lnTo>
                  <a:pt x="1099189" y="4792243"/>
                </a:lnTo>
                <a:cubicBezTo>
                  <a:pt x="1089776" y="4813513"/>
                  <a:pt x="1074887" y="4832112"/>
                  <a:pt x="1084890" y="4857692"/>
                </a:cubicBezTo>
                <a:lnTo>
                  <a:pt x="1071903" y="4873912"/>
                </a:lnTo>
                <a:lnTo>
                  <a:pt x="1071764" y="4876482"/>
                </a:lnTo>
                <a:cubicBezTo>
                  <a:pt x="1088782" y="4890864"/>
                  <a:pt x="1060314" y="4908614"/>
                  <a:pt x="1077333" y="4922992"/>
                </a:cubicBezTo>
                <a:lnTo>
                  <a:pt x="1050901" y="4962819"/>
                </a:lnTo>
                <a:cubicBezTo>
                  <a:pt x="1025491" y="4953999"/>
                  <a:pt x="1025491" y="4953999"/>
                  <a:pt x="1036001" y="4939227"/>
                </a:cubicBezTo>
                <a:lnTo>
                  <a:pt x="1029873" y="4934825"/>
                </a:lnTo>
                <a:lnTo>
                  <a:pt x="1033266" y="4941573"/>
                </a:lnTo>
                <a:cubicBezTo>
                  <a:pt x="1033813" y="4945277"/>
                  <a:pt x="1031579" y="4948067"/>
                  <a:pt x="1023122" y="4949110"/>
                </a:cubicBezTo>
                <a:lnTo>
                  <a:pt x="1006207" y="4951196"/>
                </a:lnTo>
                <a:cubicBezTo>
                  <a:pt x="1013708" y="4970383"/>
                  <a:pt x="998045" y="4975666"/>
                  <a:pt x="1004298" y="4991653"/>
                </a:cubicBezTo>
                <a:lnTo>
                  <a:pt x="982203" y="5014492"/>
                </a:lnTo>
                <a:lnTo>
                  <a:pt x="955284" y="4990997"/>
                </a:lnTo>
                <a:cubicBezTo>
                  <a:pt x="946826" y="4992039"/>
                  <a:pt x="941348" y="4989363"/>
                  <a:pt x="938846" y="4982968"/>
                </a:cubicBezTo>
                <a:cubicBezTo>
                  <a:pt x="928844" y="4957387"/>
                  <a:pt x="949690" y="4931351"/>
                  <a:pt x="938438" y="4902573"/>
                </a:cubicBezTo>
                <a:cubicBezTo>
                  <a:pt x="938438" y="4902573"/>
                  <a:pt x="935937" y="4896175"/>
                  <a:pt x="931707" y="4896698"/>
                </a:cubicBezTo>
                <a:cubicBezTo>
                  <a:pt x="927479" y="4897219"/>
                  <a:pt x="926524" y="4917449"/>
                  <a:pt x="923545" y="4921169"/>
                </a:cubicBezTo>
                <a:cubicBezTo>
                  <a:pt x="920568" y="4924888"/>
                  <a:pt x="917590" y="4928607"/>
                  <a:pt x="918839" y="4931805"/>
                </a:cubicBezTo>
                <a:cubicBezTo>
                  <a:pt x="922591" y="4941398"/>
                  <a:pt x="930571" y="4950469"/>
                  <a:pt x="913658" y="4952554"/>
                </a:cubicBezTo>
                <a:lnTo>
                  <a:pt x="899244" y="4961038"/>
                </a:lnTo>
                <a:lnTo>
                  <a:pt x="858208" y="4969451"/>
                </a:lnTo>
                <a:lnTo>
                  <a:pt x="855526" y="4996596"/>
                </a:lnTo>
                <a:cubicBezTo>
                  <a:pt x="844091" y="5001359"/>
                  <a:pt x="835158" y="5012516"/>
                  <a:pt x="829202" y="5019955"/>
                </a:cubicBezTo>
                <a:cubicBezTo>
                  <a:pt x="820743" y="5021000"/>
                  <a:pt x="809308" y="5025760"/>
                  <a:pt x="813059" y="5035355"/>
                </a:cubicBezTo>
                <a:lnTo>
                  <a:pt x="822289" y="5047624"/>
                </a:lnTo>
                <a:lnTo>
                  <a:pt x="784235" y="5052317"/>
                </a:lnTo>
                <a:cubicBezTo>
                  <a:pt x="780482" y="5042724"/>
                  <a:pt x="795077" y="5000700"/>
                  <a:pt x="773934" y="5003308"/>
                </a:cubicBezTo>
                <a:cubicBezTo>
                  <a:pt x="765477" y="5004352"/>
                  <a:pt x="759522" y="5011790"/>
                  <a:pt x="756541" y="5015509"/>
                </a:cubicBezTo>
                <a:lnTo>
                  <a:pt x="763089" y="5054926"/>
                </a:lnTo>
                <a:lnTo>
                  <a:pt x="750700" y="5079916"/>
                </a:lnTo>
                <a:cubicBezTo>
                  <a:pt x="758204" y="5099103"/>
                  <a:pt x="754749" y="5112937"/>
                  <a:pt x="742835" y="5127813"/>
                </a:cubicBezTo>
                <a:lnTo>
                  <a:pt x="752838" y="5153396"/>
                </a:lnTo>
                <a:cubicBezTo>
                  <a:pt x="743904" y="5164552"/>
                  <a:pt x="744676" y="5177866"/>
                  <a:pt x="749677" y="5190656"/>
                </a:cubicBezTo>
                <a:cubicBezTo>
                  <a:pt x="735742" y="5189024"/>
                  <a:pt x="721329" y="5197506"/>
                  <a:pt x="726330" y="5210297"/>
                </a:cubicBezTo>
                <a:lnTo>
                  <a:pt x="712213" y="5242205"/>
                </a:lnTo>
                <a:lnTo>
                  <a:pt x="674634" y="5236784"/>
                </a:lnTo>
                <a:cubicBezTo>
                  <a:pt x="679816" y="5216034"/>
                  <a:pt x="661834" y="5181380"/>
                  <a:pt x="673747" y="5166503"/>
                </a:cubicBezTo>
                <a:cubicBezTo>
                  <a:pt x="669997" y="5156910"/>
                  <a:pt x="671723" y="5149993"/>
                  <a:pt x="684409" y="5148430"/>
                </a:cubicBezTo>
                <a:cubicBezTo>
                  <a:pt x="697095" y="5146865"/>
                  <a:pt x="753317" y="5143281"/>
                  <a:pt x="709006" y="5131986"/>
                </a:cubicBezTo>
                <a:lnTo>
                  <a:pt x="713415" y="5097923"/>
                </a:lnTo>
                <a:lnTo>
                  <a:pt x="696503" y="5100010"/>
                </a:lnTo>
                <a:lnTo>
                  <a:pt x="707164" y="5081935"/>
                </a:lnTo>
                <a:lnTo>
                  <a:pt x="694660" y="5049958"/>
                </a:lnTo>
                <a:lnTo>
                  <a:pt x="718008" y="5030319"/>
                </a:lnTo>
                <a:lnTo>
                  <a:pt x="706756" y="5001540"/>
                </a:lnTo>
                <a:cubicBezTo>
                  <a:pt x="711461" y="4990904"/>
                  <a:pt x="716166" y="4980266"/>
                  <a:pt x="726351" y="4972307"/>
                </a:cubicBezTo>
                <a:lnTo>
                  <a:pt x="729033" y="4945161"/>
                </a:lnTo>
                <a:cubicBezTo>
                  <a:pt x="699434" y="4948811"/>
                  <a:pt x="699796" y="4881729"/>
                  <a:pt x="701524" y="4874813"/>
                </a:cubicBezTo>
                <a:cubicBezTo>
                  <a:pt x="718441" y="4872726"/>
                  <a:pt x="699207" y="4834874"/>
                  <a:pt x="696706" y="4828479"/>
                </a:cubicBezTo>
                <a:lnTo>
                  <a:pt x="697296" y="4827703"/>
                </a:lnTo>
                <a:lnTo>
                  <a:pt x="696507" y="4825899"/>
                </a:lnTo>
                <a:cubicBezTo>
                  <a:pt x="696440" y="4822947"/>
                  <a:pt x="697440" y="4819426"/>
                  <a:pt x="699696" y="4815143"/>
                </a:cubicBezTo>
                <a:lnTo>
                  <a:pt x="703821" y="4802234"/>
                </a:lnTo>
                <a:lnTo>
                  <a:pt x="703617" y="4800811"/>
                </a:lnTo>
                <a:cubicBezTo>
                  <a:pt x="698615" y="4788021"/>
                  <a:pt x="680451" y="4786908"/>
                  <a:pt x="675449" y="4774119"/>
                </a:cubicBezTo>
                <a:cubicBezTo>
                  <a:pt x="637391" y="4778813"/>
                  <a:pt x="689500" y="4832720"/>
                  <a:pt x="655669" y="4836893"/>
                </a:cubicBezTo>
                <a:cubicBezTo>
                  <a:pt x="663172" y="4856077"/>
                  <a:pt x="649532" y="4877872"/>
                  <a:pt x="632142" y="4890074"/>
                </a:cubicBezTo>
                <a:lnTo>
                  <a:pt x="648394" y="4931643"/>
                </a:lnTo>
                <a:cubicBezTo>
                  <a:pt x="579308" y="4970332"/>
                  <a:pt x="606225" y="4993827"/>
                  <a:pt x="597405" y="5061955"/>
                </a:cubicBezTo>
                <a:cubicBezTo>
                  <a:pt x="567806" y="5065605"/>
                  <a:pt x="559644" y="5090075"/>
                  <a:pt x="530044" y="5093725"/>
                </a:cubicBezTo>
                <a:lnTo>
                  <a:pt x="543798" y="5128901"/>
                </a:lnTo>
                <a:lnTo>
                  <a:pt x="531114" y="5130465"/>
                </a:lnTo>
                <a:cubicBezTo>
                  <a:pt x="514198" y="5132552"/>
                  <a:pt x="511698" y="5126157"/>
                  <a:pt x="506696" y="5113365"/>
                </a:cubicBezTo>
                <a:lnTo>
                  <a:pt x="509380" y="5086219"/>
                </a:lnTo>
                <a:cubicBezTo>
                  <a:pt x="508128" y="5083021"/>
                  <a:pt x="492169" y="5064878"/>
                  <a:pt x="487939" y="5065400"/>
                </a:cubicBezTo>
                <a:lnTo>
                  <a:pt x="491692" y="5074993"/>
                </a:lnTo>
                <a:cubicBezTo>
                  <a:pt x="478528" y="5086673"/>
                  <a:pt x="449225" y="5113750"/>
                  <a:pt x="455478" y="5129739"/>
                </a:cubicBezTo>
                <a:cubicBezTo>
                  <a:pt x="445292" y="5137699"/>
                  <a:pt x="447316" y="5154208"/>
                  <a:pt x="452316" y="5166999"/>
                </a:cubicBezTo>
                <a:lnTo>
                  <a:pt x="427719" y="5183442"/>
                </a:lnTo>
                <a:cubicBezTo>
                  <a:pt x="431470" y="5193035"/>
                  <a:pt x="433493" y="5209544"/>
                  <a:pt x="423310" y="5217505"/>
                </a:cubicBezTo>
                <a:lnTo>
                  <a:pt x="433312" y="5243086"/>
                </a:lnTo>
                <a:lnTo>
                  <a:pt x="420148" y="5254766"/>
                </a:lnTo>
                <a:cubicBezTo>
                  <a:pt x="427652" y="5273951"/>
                  <a:pt x="414011" y="5295747"/>
                  <a:pt x="397870" y="5311144"/>
                </a:cubicBezTo>
                <a:cubicBezTo>
                  <a:pt x="388460" y="5332416"/>
                  <a:pt x="375591" y="5367524"/>
                  <a:pt x="356472" y="5386641"/>
                </a:cubicBezTo>
                <a:cubicBezTo>
                  <a:pt x="360223" y="5396234"/>
                  <a:pt x="365226" y="5409025"/>
                  <a:pt x="355040" y="5416985"/>
                </a:cubicBezTo>
                <a:cubicBezTo>
                  <a:pt x="362543" y="5436170"/>
                  <a:pt x="354381" y="5460642"/>
                  <a:pt x="342470" y="5475519"/>
                </a:cubicBezTo>
                <a:cubicBezTo>
                  <a:pt x="344970" y="5481914"/>
                  <a:pt x="343242" y="5488831"/>
                  <a:pt x="334785" y="5489873"/>
                </a:cubicBezTo>
                <a:lnTo>
                  <a:pt x="320849" y="5488241"/>
                </a:lnTo>
                <a:lnTo>
                  <a:pt x="321030" y="5454698"/>
                </a:lnTo>
                <a:cubicBezTo>
                  <a:pt x="326986" y="5447260"/>
                  <a:pt x="326213" y="5433948"/>
                  <a:pt x="322463" y="5424356"/>
                </a:cubicBezTo>
                <a:lnTo>
                  <a:pt x="328123" y="5393489"/>
                </a:lnTo>
                <a:cubicBezTo>
                  <a:pt x="323121" y="5380700"/>
                  <a:pt x="304661" y="5356160"/>
                  <a:pt x="330034" y="5353031"/>
                </a:cubicBezTo>
                <a:cubicBezTo>
                  <a:pt x="307527" y="5295473"/>
                  <a:pt x="324212" y="5179449"/>
                  <a:pt x="357447" y="5128423"/>
                </a:cubicBezTo>
                <a:cubicBezTo>
                  <a:pt x="348695" y="5106039"/>
                  <a:pt x="355128" y="5088487"/>
                  <a:pt x="346375" y="5066101"/>
                </a:cubicBezTo>
                <a:cubicBezTo>
                  <a:pt x="359062" y="5064537"/>
                  <a:pt x="359539" y="5054422"/>
                  <a:pt x="355788" y="5044829"/>
                </a:cubicBezTo>
                <a:cubicBezTo>
                  <a:pt x="344534" y="5016050"/>
                  <a:pt x="365200" y="5023556"/>
                  <a:pt x="357697" y="5004370"/>
                </a:cubicBezTo>
                <a:lnTo>
                  <a:pt x="366336" y="4969786"/>
                </a:lnTo>
                <a:cubicBezTo>
                  <a:pt x="377769" y="4965023"/>
                  <a:pt x="378248" y="4954909"/>
                  <a:pt x="374497" y="4945316"/>
                </a:cubicBezTo>
                <a:lnTo>
                  <a:pt x="364016" y="4929849"/>
                </a:lnTo>
                <a:lnTo>
                  <a:pt x="363311" y="4826027"/>
                </a:lnTo>
                <a:lnTo>
                  <a:pt x="376474" y="4814348"/>
                </a:lnTo>
                <a:lnTo>
                  <a:pt x="382907" y="4796793"/>
                </a:lnTo>
                <a:cubicBezTo>
                  <a:pt x="379156" y="4787200"/>
                  <a:pt x="377134" y="4770692"/>
                  <a:pt x="383091" y="4763252"/>
                </a:cubicBezTo>
                <a:cubicBezTo>
                  <a:pt x="375109" y="4754180"/>
                  <a:pt x="363856" y="4725401"/>
                  <a:pt x="384999" y="4722793"/>
                </a:cubicBezTo>
                <a:cubicBezTo>
                  <a:pt x="379997" y="4710003"/>
                  <a:pt x="397274" y="4640834"/>
                  <a:pt x="409961" y="4639269"/>
                </a:cubicBezTo>
                <a:lnTo>
                  <a:pt x="413892" y="4615321"/>
                </a:lnTo>
                <a:cubicBezTo>
                  <a:pt x="397638" y="4573750"/>
                  <a:pt x="418484" y="4547715"/>
                  <a:pt x="402229" y="4506146"/>
                </a:cubicBezTo>
                <a:lnTo>
                  <a:pt x="409914" y="4491789"/>
                </a:lnTo>
                <a:cubicBezTo>
                  <a:pt x="401160" y="4469406"/>
                  <a:pt x="432668" y="4425297"/>
                  <a:pt x="423917" y="4402912"/>
                </a:cubicBezTo>
                <a:cubicBezTo>
                  <a:pt x="443303" y="4392979"/>
                  <a:pt x="425438" y="4370672"/>
                  <a:pt x="426199" y="4354552"/>
                </a:cubicBezTo>
                <a:lnTo>
                  <a:pt x="432713" y="4344917"/>
                </a:lnTo>
                <a:lnTo>
                  <a:pt x="435095" y="4339433"/>
                </a:lnTo>
                <a:lnTo>
                  <a:pt x="434475" y="4331901"/>
                </a:lnTo>
                <a:cubicBezTo>
                  <a:pt x="434091" y="4298220"/>
                  <a:pt x="442770" y="4188997"/>
                  <a:pt x="445375" y="4185742"/>
                </a:cubicBezTo>
                <a:cubicBezTo>
                  <a:pt x="437397" y="4176671"/>
                  <a:pt x="429894" y="4157485"/>
                  <a:pt x="451035" y="4154877"/>
                </a:cubicBezTo>
                <a:cubicBezTo>
                  <a:pt x="451945" y="4143034"/>
                  <a:pt x="455155" y="4130696"/>
                  <a:pt x="459165" y="4118104"/>
                </a:cubicBezTo>
                <a:lnTo>
                  <a:pt x="461581" y="4110945"/>
                </a:lnTo>
                <a:lnTo>
                  <a:pt x="449584" y="4086195"/>
                </a:lnTo>
                <a:lnTo>
                  <a:pt x="446289" y="4087261"/>
                </a:lnTo>
                <a:cubicBezTo>
                  <a:pt x="441505" y="4085970"/>
                  <a:pt x="440017" y="4083611"/>
                  <a:pt x="445114" y="4079117"/>
                </a:cubicBezTo>
                <a:lnTo>
                  <a:pt x="451702" y="4076983"/>
                </a:lnTo>
                <a:cubicBezTo>
                  <a:pt x="450523" y="4068837"/>
                  <a:pt x="455623" y="4064344"/>
                  <a:pt x="462212" y="4062210"/>
                </a:cubicBezTo>
                <a:cubicBezTo>
                  <a:pt x="451779" y="4045694"/>
                  <a:pt x="456016" y="4027271"/>
                  <a:pt x="445585" y="4010755"/>
                </a:cubicBezTo>
                <a:lnTo>
                  <a:pt x="413899" y="3998286"/>
                </a:lnTo>
                <a:cubicBezTo>
                  <a:pt x="410605" y="3999352"/>
                  <a:pt x="407309" y="4000420"/>
                  <a:pt x="405821" y="3998061"/>
                </a:cubicBezTo>
                <a:cubicBezTo>
                  <a:pt x="402841" y="3993342"/>
                  <a:pt x="404958" y="3984131"/>
                  <a:pt x="410055" y="3979636"/>
                </a:cubicBezTo>
                <a:cubicBezTo>
                  <a:pt x="405587" y="3972557"/>
                  <a:pt x="404410" y="3964414"/>
                  <a:pt x="417585" y="3960146"/>
                </a:cubicBezTo>
                <a:lnTo>
                  <a:pt x="427467" y="3956943"/>
                </a:lnTo>
                <a:lnTo>
                  <a:pt x="414370" y="3929923"/>
                </a:lnTo>
                <a:lnTo>
                  <a:pt x="418996" y="3874426"/>
                </a:lnTo>
                <a:lnTo>
                  <a:pt x="427703" y="3863079"/>
                </a:lnTo>
                <a:cubicBezTo>
                  <a:pt x="418762" y="3848923"/>
                  <a:pt x="420017" y="3825781"/>
                  <a:pt x="420958" y="3808423"/>
                </a:cubicBezTo>
                <a:lnTo>
                  <a:pt x="403077" y="3780112"/>
                </a:lnTo>
                <a:lnTo>
                  <a:pt x="418997" y="3755061"/>
                </a:lnTo>
                <a:lnTo>
                  <a:pt x="417270" y="3727198"/>
                </a:lnTo>
                <a:lnTo>
                  <a:pt x="428247" y="3710978"/>
                </a:lnTo>
                <a:lnTo>
                  <a:pt x="429504" y="3708683"/>
                </a:lnTo>
                <a:lnTo>
                  <a:pt x="426507" y="3697251"/>
                </a:lnTo>
                <a:lnTo>
                  <a:pt x="428874" y="3686694"/>
                </a:lnTo>
                <a:lnTo>
                  <a:pt x="428720" y="3686294"/>
                </a:lnTo>
                <a:cubicBezTo>
                  <a:pt x="426423" y="3681386"/>
                  <a:pt x="424315" y="3676374"/>
                  <a:pt x="424489" y="3671650"/>
                </a:cubicBezTo>
                <a:lnTo>
                  <a:pt x="428668" y="3665945"/>
                </a:lnTo>
                <a:lnTo>
                  <a:pt x="427313" y="3661421"/>
                </a:lnTo>
                <a:lnTo>
                  <a:pt x="428295" y="3650106"/>
                </a:lnTo>
                <a:lnTo>
                  <a:pt x="425604" y="3649829"/>
                </a:lnTo>
                <a:cubicBezTo>
                  <a:pt x="416328" y="3646057"/>
                  <a:pt x="407853" y="3640688"/>
                  <a:pt x="404993" y="3637633"/>
                </a:cubicBezTo>
                <a:cubicBezTo>
                  <a:pt x="403086" y="3635596"/>
                  <a:pt x="399272" y="3631522"/>
                  <a:pt x="405340" y="3628187"/>
                </a:cubicBezTo>
                <a:cubicBezTo>
                  <a:pt x="396153" y="3608554"/>
                  <a:pt x="382719" y="3569661"/>
                  <a:pt x="392518" y="3545768"/>
                </a:cubicBezTo>
                <a:cubicBezTo>
                  <a:pt x="384889" y="3537621"/>
                  <a:pt x="392087" y="3530580"/>
                  <a:pt x="384460" y="3522433"/>
                </a:cubicBezTo>
                <a:cubicBezTo>
                  <a:pt x="380214" y="3503169"/>
                  <a:pt x="377094" y="3480205"/>
                  <a:pt x="380825" y="3459644"/>
                </a:cubicBezTo>
                <a:cubicBezTo>
                  <a:pt x="377009" y="3455571"/>
                  <a:pt x="374323" y="3447792"/>
                  <a:pt x="380393" y="3444458"/>
                </a:cubicBezTo>
                <a:cubicBezTo>
                  <a:pt x="392532" y="3437786"/>
                  <a:pt x="406663" y="3457786"/>
                  <a:pt x="410476" y="3461861"/>
                </a:cubicBezTo>
                <a:lnTo>
                  <a:pt x="427532" y="3443981"/>
                </a:lnTo>
                <a:lnTo>
                  <a:pt x="427861" y="3442405"/>
                </a:lnTo>
                <a:lnTo>
                  <a:pt x="427572" y="3440406"/>
                </a:lnTo>
                <a:lnTo>
                  <a:pt x="412996" y="3420373"/>
                </a:lnTo>
                <a:lnTo>
                  <a:pt x="405979" y="3368697"/>
                </a:lnTo>
                <a:lnTo>
                  <a:pt x="409013" y="3367030"/>
                </a:lnTo>
                <a:lnTo>
                  <a:pt x="398961" y="3317024"/>
                </a:lnTo>
                <a:cubicBezTo>
                  <a:pt x="403125" y="3311653"/>
                  <a:pt x="384832" y="3297024"/>
                  <a:pt x="382925" y="3294987"/>
                </a:cubicBezTo>
                <a:cubicBezTo>
                  <a:pt x="382578" y="3304434"/>
                  <a:pt x="358995" y="3298881"/>
                  <a:pt x="366191" y="3291843"/>
                </a:cubicBezTo>
                <a:cubicBezTo>
                  <a:pt x="369225" y="3290174"/>
                  <a:pt x="375294" y="3286840"/>
                  <a:pt x="371480" y="3282766"/>
                </a:cubicBezTo>
                <a:cubicBezTo>
                  <a:pt x="367667" y="3278692"/>
                  <a:pt x="352842" y="3277583"/>
                  <a:pt x="342958" y="3276844"/>
                </a:cubicBezTo>
                <a:cubicBezTo>
                  <a:pt x="337238" y="3270734"/>
                  <a:pt x="328747" y="3232211"/>
                  <a:pt x="334815" y="3228875"/>
                </a:cubicBezTo>
                <a:cubicBezTo>
                  <a:pt x="321465" y="3214614"/>
                  <a:pt x="319558" y="3212578"/>
                  <a:pt x="340799" y="3200907"/>
                </a:cubicBezTo>
                <a:lnTo>
                  <a:pt x="319820" y="3178498"/>
                </a:lnTo>
                <a:cubicBezTo>
                  <a:pt x="340716" y="3176272"/>
                  <a:pt x="363520" y="3176082"/>
                  <a:pt x="382156" y="3181265"/>
                </a:cubicBezTo>
                <a:cubicBezTo>
                  <a:pt x="378343" y="3177191"/>
                  <a:pt x="374528" y="3173117"/>
                  <a:pt x="373750" y="3167376"/>
                </a:cubicBezTo>
                <a:lnTo>
                  <a:pt x="336471" y="3157011"/>
                </a:lnTo>
                <a:cubicBezTo>
                  <a:pt x="333870" y="3146870"/>
                  <a:pt x="311036" y="3095791"/>
                  <a:pt x="312585" y="3063848"/>
                </a:cubicBezTo>
                <a:lnTo>
                  <a:pt x="323736" y="3040873"/>
                </a:lnTo>
                <a:lnTo>
                  <a:pt x="322440" y="3037082"/>
                </a:lnTo>
                <a:lnTo>
                  <a:pt x="314671" y="3018984"/>
                </a:lnTo>
                <a:cubicBezTo>
                  <a:pt x="312407" y="3009815"/>
                  <a:pt x="311995" y="3000786"/>
                  <a:pt x="316549" y="2998285"/>
                </a:cubicBezTo>
                <a:cubicBezTo>
                  <a:pt x="319582" y="2996618"/>
                  <a:pt x="325304" y="3002728"/>
                  <a:pt x="325304" y="3002728"/>
                </a:cubicBezTo>
                <a:lnTo>
                  <a:pt x="326332" y="3002389"/>
                </a:lnTo>
                <a:lnTo>
                  <a:pt x="326909" y="2997695"/>
                </a:lnTo>
                <a:lnTo>
                  <a:pt x="327652" y="2983958"/>
                </a:lnTo>
                <a:lnTo>
                  <a:pt x="306232" y="2982358"/>
                </a:lnTo>
                <a:cubicBezTo>
                  <a:pt x="285253" y="2959953"/>
                  <a:pt x="285172" y="2935317"/>
                  <a:pt x="288122" y="2909016"/>
                </a:cubicBezTo>
                <a:cubicBezTo>
                  <a:pt x="284308" y="2904942"/>
                  <a:pt x="239400" y="2886429"/>
                  <a:pt x="248504" y="2881427"/>
                </a:cubicBezTo>
                <a:cubicBezTo>
                  <a:pt x="257607" y="2876425"/>
                  <a:pt x="267492" y="2877163"/>
                  <a:pt x="277373" y="2877903"/>
                </a:cubicBezTo>
                <a:cubicBezTo>
                  <a:pt x="264025" y="2863643"/>
                  <a:pt x="251022" y="2839937"/>
                  <a:pt x="253627" y="2823082"/>
                </a:cubicBezTo>
                <a:lnTo>
                  <a:pt x="284057" y="2831041"/>
                </a:lnTo>
                <a:lnTo>
                  <a:pt x="294023" y="2856414"/>
                </a:lnTo>
                <a:cubicBezTo>
                  <a:pt x="298964" y="2856783"/>
                  <a:pt x="306942" y="2855484"/>
                  <a:pt x="308849" y="2857522"/>
                </a:cubicBezTo>
                <a:cubicBezTo>
                  <a:pt x="312663" y="2861597"/>
                  <a:pt x="294456" y="2871601"/>
                  <a:pt x="291419" y="2873268"/>
                </a:cubicBezTo>
                <a:cubicBezTo>
                  <a:pt x="302864" y="2885490"/>
                  <a:pt x="307109" y="2904754"/>
                  <a:pt x="309447" y="2921976"/>
                </a:cubicBezTo>
                <a:cubicBezTo>
                  <a:pt x="311355" y="2924014"/>
                  <a:pt x="320109" y="2928458"/>
                  <a:pt x="325053" y="2928827"/>
                </a:cubicBezTo>
                <a:lnTo>
                  <a:pt x="326080" y="2921277"/>
                </a:lnTo>
                <a:lnTo>
                  <a:pt x="322444" y="2913182"/>
                </a:lnTo>
                <a:cubicBezTo>
                  <a:pt x="320833" y="2898873"/>
                  <a:pt x="328952" y="2882362"/>
                  <a:pt x="314701" y="2867141"/>
                </a:cubicBezTo>
                <a:cubicBezTo>
                  <a:pt x="315055" y="2858563"/>
                  <a:pt x="306790" y="2818400"/>
                  <a:pt x="312325" y="2815358"/>
                </a:cubicBezTo>
                <a:cubicBezTo>
                  <a:pt x="307143" y="2809824"/>
                  <a:pt x="300233" y="2802442"/>
                  <a:pt x="296089" y="2793542"/>
                </a:cubicBezTo>
                <a:lnTo>
                  <a:pt x="293325" y="2795063"/>
                </a:lnTo>
                <a:cubicBezTo>
                  <a:pt x="288829" y="2794739"/>
                  <a:pt x="287101" y="2792893"/>
                  <a:pt x="290908" y="2788008"/>
                </a:cubicBezTo>
                <a:lnTo>
                  <a:pt x="296444" y="2784966"/>
                </a:lnTo>
                <a:cubicBezTo>
                  <a:pt x="294029" y="2777911"/>
                  <a:pt x="297839" y="2773023"/>
                  <a:pt x="303374" y="2769982"/>
                </a:cubicBezTo>
                <a:cubicBezTo>
                  <a:pt x="291282" y="2757067"/>
                  <a:pt x="291988" y="2739915"/>
                  <a:pt x="279896" y="2726998"/>
                </a:cubicBezTo>
                <a:lnTo>
                  <a:pt x="249471" y="2721365"/>
                </a:lnTo>
                <a:cubicBezTo>
                  <a:pt x="246705" y="2722884"/>
                  <a:pt x="243936" y="2724406"/>
                  <a:pt x="242209" y="2722561"/>
                </a:cubicBezTo>
                <a:cubicBezTo>
                  <a:pt x="238753" y="2718872"/>
                  <a:pt x="239108" y="2710295"/>
                  <a:pt x="242916" y="2705407"/>
                </a:cubicBezTo>
                <a:cubicBezTo>
                  <a:pt x="237734" y="2699873"/>
                  <a:pt x="235319" y="2692818"/>
                  <a:pt x="246390" y="2686734"/>
                </a:cubicBezTo>
                <a:lnTo>
                  <a:pt x="254691" y="2682173"/>
                </a:lnTo>
                <a:lnTo>
                  <a:pt x="238459" y="2660357"/>
                </a:lnTo>
                <a:lnTo>
                  <a:pt x="233313" y="2610094"/>
                </a:lnTo>
                <a:lnTo>
                  <a:pt x="239201" y="2598476"/>
                </a:lnTo>
                <a:cubicBezTo>
                  <a:pt x="228837" y="2587407"/>
                  <a:pt x="226089" y="2566564"/>
                  <a:pt x="224029" y="2550930"/>
                </a:cubicBezTo>
                <a:lnTo>
                  <a:pt x="203302" y="2528791"/>
                </a:lnTo>
                <a:lnTo>
                  <a:pt x="213349" y="2503710"/>
                </a:lnTo>
                <a:lnTo>
                  <a:pt x="207144" y="2479179"/>
                </a:lnTo>
                <a:lnTo>
                  <a:pt x="215113" y="2460828"/>
                </a:lnTo>
                <a:cubicBezTo>
                  <a:pt x="203023" y="2447914"/>
                  <a:pt x="218939" y="2433579"/>
                  <a:pt x="205122" y="2418819"/>
                </a:cubicBezTo>
                <a:lnTo>
                  <a:pt x="200666" y="2373767"/>
                </a:lnTo>
                <a:cubicBezTo>
                  <a:pt x="220039" y="2363121"/>
                  <a:pt x="181331" y="2339685"/>
                  <a:pt x="206237" y="2325998"/>
                </a:cubicBezTo>
                <a:lnTo>
                  <a:pt x="216494" y="2337960"/>
                </a:lnTo>
                <a:lnTo>
                  <a:pt x="211690" y="2319228"/>
                </a:lnTo>
                <a:lnTo>
                  <a:pt x="198682" y="2317927"/>
                </a:lnTo>
                <a:cubicBezTo>
                  <a:pt x="190254" y="2314524"/>
                  <a:pt x="182566" y="2309668"/>
                  <a:pt x="179974" y="2306900"/>
                </a:cubicBezTo>
                <a:cubicBezTo>
                  <a:pt x="178248" y="2305055"/>
                  <a:pt x="174794" y="2301366"/>
                  <a:pt x="180327" y="2298324"/>
                </a:cubicBezTo>
                <a:cubicBezTo>
                  <a:pt x="172045" y="2280522"/>
                  <a:pt x="159972" y="2245243"/>
                  <a:pt x="168979" y="2223529"/>
                </a:cubicBezTo>
                <a:cubicBezTo>
                  <a:pt x="162072" y="2216150"/>
                  <a:pt x="168645" y="2209741"/>
                  <a:pt x="161737" y="2202361"/>
                </a:cubicBezTo>
                <a:cubicBezTo>
                  <a:pt x="157949" y="2184884"/>
                  <a:pt x="155198" y="2164041"/>
                  <a:pt x="158672" y="2145368"/>
                </a:cubicBezTo>
                <a:cubicBezTo>
                  <a:pt x="155218" y="2141679"/>
                  <a:pt x="152804" y="2134622"/>
                  <a:pt x="158340" y="2131580"/>
                </a:cubicBezTo>
                <a:cubicBezTo>
                  <a:pt x="169411" y="2125497"/>
                  <a:pt x="182189" y="2143623"/>
                  <a:pt x="185643" y="2147312"/>
                </a:cubicBezTo>
                <a:lnTo>
                  <a:pt x="202601" y="2129611"/>
                </a:lnTo>
                <a:lnTo>
                  <a:pt x="188096" y="2109643"/>
                </a:lnTo>
                <a:lnTo>
                  <a:pt x="181911" y="2062745"/>
                </a:lnTo>
                <a:lnTo>
                  <a:pt x="184677" y="2061225"/>
                </a:lnTo>
                <a:lnTo>
                  <a:pt x="175727" y="2015849"/>
                </a:lnTo>
                <a:cubicBezTo>
                  <a:pt x="179535" y="2010962"/>
                  <a:pt x="162946" y="1997725"/>
                  <a:pt x="161219" y="1995878"/>
                </a:cubicBezTo>
                <a:cubicBezTo>
                  <a:pt x="160867" y="2004455"/>
                  <a:pt x="139432" y="1999468"/>
                  <a:pt x="146006" y="1993062"/>
                </a:cubicBezTo>
                <a:cubicBezTo>
                  <a:pt x="148776" y="1991539"/>
                  <a:pt x="154310" y="1988498"/>
                  <a:pt x="150855" y="1984807"/>
                </a:cubicBezTo>
                <a:cubicBezTo>
                  <a:pt x="147400" y="1981119"/>
                  <a:pt x="133916" y="1980147"/>
                  <a:pt x="124926" y="1979497"/>
                </a:cubicBezTo>
                <a:cubicBezTo>
                  <a:pt x="119746" y="1973962"/>
                  <a:pt x="112169" y="1939009"/>
                  <a:pt x="117703" y="1935968"/>
                </a:cubicBezTo>
                <a:cubicBezTo>
                  <a:pt x="105611" y="1923052"/>
                  <a:pt x="103883" y="1921206"/>
                  <a:pt x="123255" y="1910561"/>
                </a:cubicBezTo>
                <a:lnTo>
                  <a:pt x="104256" y="1890267"/>
                </a:lnTo>
                <a:cubicBezTo>
                  <a:pt x="123275" y="1888199"/>
                  <a:pt x="144022" y="1887974"/>
                  <a:pt x="160962" y="1892636"/>
                </a:cubicBezTo>
                <a:cubicBezTo>
                  <a:pt x="157506" y="1888946"/>
                  <a:pt x="154054" y="1885257"/>
                  <a:pt x="153365" y="1880045"/>
                </a:cubicBezTo>
                <a:lnTo>
                  <a:pt x="119486" y="1870720"/>
                </a:lnTo>
                <a:cubicBezTo>
                  <a:pt x="116385" y="1858454"/>
                  <a:pt x="80837" y="1780194"/>
                  <a:pt x="108512" y="1764985"/>
                </a:cubicBezTo>
                <a:cubicBezTo>
                  <a:pt x="103330" y="1759450"/>
                  <a:pt x="93672" y="1731228"/>
                  <a:pt x="101975" y="1726666"/>
                </a:cubicBezTo>
                <a:cubicBezTo>
                  <a:pt x="104741" y="1725145"/>
                  <a:pt x="109921" y="1730680"/>
                  <a:pt x="109921" y="1730680"/>
                </a:cubicBezTo>
                <a:lnTo>
                  <a:pt x="122721" y="1726441"/>
                </a:lnTo>
                <a:lnTo>
                  <a:pt x="124115" y="1714499"/>
                </a:lnTo>
                <a:lnTo>
                  <a:pt x="92648" y="1712230"/>
                </a:lnTo>
                <a:cubicBezTo>
                  <a:pt x="73650" y="1691935"/>
                  <a:pt x="73669" y="1669571"/>
                  <a:pt x="76456" y="1645687"/>
                </a:cubicBezTo>
                <a:cubicBezTo>
                  <a:pt x="73000" y="1641998"/>
                  <a:pt x="32212" y="1625292"/>
                  <a:pt x="40514" y="1620730"/>
                </a:cubicBezTo>
                <a:cubicBezTo>
                  <a:pt x="48817" y="1616168"/>
                  <a:pt x="57807" y="1616816"/>
                  <a:pt x="66795" y="1617466"/>
                </a:cubicBezTo>
                <a:cubicBezTo>
                  <a:pt x="54705" y="1604550"/>
                  <a:pt x="42966" y="1583058"/>
                  <a:pt x="45401" y="1567750"/>
                </a:cubicBezTo>
                <a:lnTo>
                  <a:pt x="73055" y="1574906"/>
                </a:lnTo>
                <a:lnTo>
                  <a:pt x="82027" y="1597918"/>
                </a:lnTo>
                <a:cubicBezTo>
                  <a:pt x="86524" y="1598243"/>
                  <a:pt x="93785" y="1597047"/>
                  <a:pt x="95513" y="1598889"/>
                </a:cubicBezTo>
                <a:cubicBezTo>
                  <a:pt x="98967" y="1602580"/>
                  <a:pt x="82363" y="1611705"/>
                  <a:pt x="79595" y="1613225"/>
                </a:cubicBezTo>
                <a:cubicBezTo>
                  <a:pt x="89958" y="1624296"/>
                  <a:pt x="93747" y="1641773"/>
                  <a:pt x="95808" y="1657405"/>
                </a:cubicBezTo>
                <a:cubicBezTo>
                  <a:pt x="97536" y="1659249"/>
                  <a:pt x="105485" y="1663265"/>
                  <a:pt x="109980" y="1663590"/>
                </a:cubicBezTo>
                <a:lnTo>
                  <a:pt x="113807" y="1636339"/>
                </a:lnTo>
                <a:lnTo>
                  <a:pt x="125918" y="1626890"/>
                </a:lnTo>
                <a:lnTo>
                  <a:pt x="101735" y="1601061"/>
                </a:lnTo>
                <a:cubicBezTo>
                  <a:pt x="112472" y="1581190"/>
                  <a:pt x="103167" y="1544390"/>
                  <a:pt x="96610" y="1528434"/>
                </a:cubicBezTo>
                <a:cubicBezTo>
                  <a:pt x="89701" y="1521054"/>
                  <a:pt x="97316" y="1511281"/>
                  <a:pt x="90407" y="1503903"/>
                </a:cubicBezTo>
                <a:lnTo>
                  <a:pt x="84890" y="1484579"/>
                </a:lnTo>
                <a:lnTo>
                  <a:pt x="82122" y="1486099"/>
                </a:lnTo>
                <a:cubicBezTo>
                  <a:pt x="75212" y="1478720"/>
                  <a:pt x="82828" y="1468947"/>
                  <a:pt x="75918" y="1461567"/>
                </a:cubicBezTo>
                <a:cubicBezTo>
                  <a:pt x="70738" y="1456033"/>
                  <a:pt x="65554" y="1450497"/>
                  <a:pt x="76625" y="1444414"/>
                </a:cubicBezTo>
                <a:cubicBezTo>
                  <a:pt x="66263" y="1433344"/>
                  <a:pt x="64533" y="1431501"/>
                  <a:pt x="81138" y="1422376"/>
                </a:cubicBezTo>
                <a:lnTo>
                  <a:pt x="62137" y="1402080"/>
                </a:lnTo>
                <a:lnTo>
                  <a:pt x="79431" y="1398166"/>
                </a:lnTo>
                <a:lnTo>
                  <a:pt x="71853" y="1363213"/>
                </a:lnTo>
                <a:lnTo>
                  <a:pt x="62863" y="1362563"/>
                </a:lnTo>
                <a:lnTo>
                  <a:pt x="68752" y="1350945"/>
                </a:lnTo>
                <a:lnTo>
                  <a:pt x="67377" y="1340525"/>
                </a:lnTo>
                <a:lnTo>
                  <a:pt x="46983" y="1332171"/>
                </a:lnTo>
                <a:lnTo>
                  <a:pt x="35933" y="1315892"/>
                </a:lnTo>
                <a:cubicBezTo>
                  <a:pt x="52538" y="1306768"/>
                  <a:pt x="24880" y="1299611"/>
                  <a:pt x="52558" y="1284404"/>
                </a:cubicBezTo>
                <a:lnTo>
                  <a:pt x="61194" y="1293627"/>
                </a:lnTo>
                <a:lnTo>
                  <a:pt x="67769" y="1287221"/>
                </a:lnTo>
                <a:cubicBezTo>
                  <a:pt x="67080" y="1282009"/>
                  <a:pt x="59149" y="1255633"/>
                  <a:pt x="61917" y="1254112"/>
                </a:cubicBezTo>
                <a:cubicBezTo>
                  <a:pt x="64685" y="1252591"/>
                  <a:pt x="68141" y="1256281"/>
                  <a:pt x="68141" y="1256281"/>
                </a:cubicBezTo>
                <a:cubicBezTo>
                  <a:pt x="84745" y="1247156"/>
                  <a:pt x="82312" y="1262465"/>
                  <a:pt x="80232" y="1269197"/>
                </a:cubicBezTo>
                <a:lnTo>
                  <a:pt x="106848" y="1279717"/>
                </a:lnTo>
                <a:lnTo>
                  <a:pt x="107870" y="1298715"/>
                </a:lnTo>
                <a:lnTo>
                  <a:pt x="132425" y="1293605"/>
                </a:lnTo>
                <a:cubicBezTo>
                  <a:pt x="120332" y="1280690"/>
                  <a:pt x="132797" y="1262665"/>
                  <a:pt x="118977" y="1247905"/>
                </a:cubicBezTo>
                <a:cubicBezTo>
                  <a:pt x="121765" y="1224019"/>
                  <a:pt x="120055" y="1199811"/>
                  <a:pt x="120075" y="1177449"/>
                </a:cubicBezTo>
                <a:cubicBezTo>
                  <a:pt x="115933" y="1168548"/>
                  <a:pt x="103507" y="1141846"/>
                  <a:pt x="117344" y="1134241"/>
                </a:cubicBezTo>
                <a:cubicBezTo>
                  <a:pt x="115617" y="1132397"/>
                  <a:pt x="95224" y="1124044"/>
                  <a:pt x="95224" y="1124044"/>
                </a:cubicBezTo>
                <a:cubicBezTo>
                  <a:pt x="92455" y="1125565"/>
                  <a:pt x="97637" y="1131100"/>
                  <a:pt x="97637" y="1131100"/>
                </a:cubicBezTo>
                <a:cubicBezTo>
                  <a:pt x="104527" y="1160844"/>
                  <a:pt x="91358" y="1196022"/>
                  <a:pt x="111047" y="1221528"/>
                </a:cubicBezTo>
                <a:lnTo>
                  <a:pt x="97210" y="1229131"/>
                </a:lnTo>
                <a:cubicBezTo>
                  <a:pt x="86139" y="1235215"/>
                  <a:pt x="61231" y="1248902"/>
                  <a:pt x="52594" y="1239675"/>
                </a:cubicBezTo>
                <a:cubicBezTo>
                  <a:pt x="37049" y="1223073"/>
                  <a:pt x="35341" y="1198863"/>
                  <a:pt x="37085" y="1178344"/>
                </a:cubicBezTo>
                <a:cubicBezTo>
                  <a:pt x="28449" y="1169119"/>
                  <a:pt x="14964" y="1168146"/>
                  <a:pt x="6328" y="1158922"/>
                </a:cubicBezTo>
                <a:lnTo>
                  <a:pt x="29154" y="1151967"/>
                </a:lnTo>
                <a:cubicBezTo>
                  <a:pt x="18791" y="1140896"/>
                  <a:pt x="7741" y="1124616"/>
                  <a:pt x="8447" y="1107463"/>
                </a:cubicBezTo>
                <a:lnTo>
                  <a:pt x="34374" y="1112774"/>
                </a:lnTo>
                <a:lnTo>
                  <a:pt x="41618" y="1133941"/>
                </a:lnTo>
                <a:cubicBezTo>
                  <a:pt x="46113" y="1134265"/>
                  <a:pt x="53376" y="1133069"/>
                  <a:pt x="55103" y="1134913"/>
                </a:cubicBezTo>
                <a:cubicBezTo>
                  <a:pt x="58557" y="1138604"/>
                  <a:pt x="44721" y="1146206"/>
                  <a:pt x="41950" y="1147728"/>
                </a:cubicBezTo>
                <a:lnTo>
                  <a:pt x="54711" y="1188218"/>
                </a:lnTo>
                <a:lnTo>
                  <a:pt x="64391" y="1194077"/>
                </a:lnTo>
                <a:lnTo>
                  <a:pt x="84096" y="1197219"/>
                </a:lnTo>
                <a:lnTo>
                  <a:pt x="89298" y="1180390"/>
                </a:lnTo>
                <a:lnTo>
                  <a:pt x="61326" y="1137083"/>
                </a:lnTo>
                <a:cubicBezTo>
                  <a:pt x="69295" y="1118734"/>
                  <a:pt x="63445" y="1085624"/>
                  <a:pt x="56888" y="1069668"/>
                </a:cubicBezTo>
                <a:cubicBezTo>
                  <a:pt x="44795" y="1056754"/>
                  <a:pt x="45503" y="1039600"/>
                  <a:pt x="38947" y="1023645"/>
                </a:cubicBezTo>
                <a:cubicBezTo>
                  <a:pt x="45873" y="1008660"/>
                  <a:pt x="48308" y="993352"/>
                  <a:pt x="50740" y="978043"/>
                </a:cubicBezTo>
                <a:lnTo>
                  <a:pt x="35568" y="930499"/>
                </a:lnTo>
                <a:cubicBezTo>
                  <a:pt x="38335" y="928980"/>
                  <a:pt x="46637" y="924415"/>
                  <a:pt x="43183" y="920726"/>
                </a:cubicBezTo>
                <a:cubicBezTo>
                  <a:pt x="41456" y="918880"/>
                  <a:pt x="29698" y="919753"/>
                  <a:pt x="25205" y="919429"/>
                </a:cubicBezTo>
                <a:lnTo>
                  <a:pt x="45282" y="891631"/>
                </a:lnTo>
                <a:lnTo>
                  <a:pt x="64654" y="880986"/>
                </a:lnTo>
                <a:cubicBezTo>
                  <a:pt x="78474" y="895746"/>
                  <a:pt x="74312" y="909208"/>
                  <a:pt x="104030" y="931997"/>
                </a:cubicBezTo>
                <a:cubicBezTo>
                  <a:pt x="104737" y="914844"/>
                  <a:pt x="109939" y="898015"/>
                  <a:pt x="96120" y="883254"/>
                </a:cubicBezTo>
                <a:cubicBezTo>
                  <a:pt x="103047" y="868272"/>
                  <a:pt x="107208" y="854809"/>
                  <a:pt x="109640" y="839501"/>
                </a:cubicBezTo>
                <a:cubicBezTo>
                  <a:pt x="145621" y="819730"/>
                  <a:pt x="91681" y="815839"/>
                  <a:pt x="113821" y="803673"/>
                </a:cubicBezTo>
                <a:lnTo>
                  <a:pt x="124892" y="797590"/>
                </a:lnTo>
                <a:cubicBezTo>
                  <a:pt x="114528" y="786521"/>
                  <a:pt x="123869" y="778594"/>
                  <a:pt x="115234" y="769368"/>
                </a:cubicBezTo>
                <a:lnTo>
                  <a:pt x="124242" y="747654"/>
                </a:lnTo>
                <a:lnTo>
                  <a:pt x="149131" y="756328"/>
                </a:lnTo>
                <a:cubicBezTo>
                  <a:pt x="154667" y="753287"/>
                  <a:pt x="159163" y="753613"/>
                  <a:pt x="162617" y="757301"/>
                </a:cubicBezTo>
                <a:cubicBezTo>
                  <a:pt x="176437" y="772061"/>
                  <a:pt x="169153" y="795623"/>
                  <a:pt x="184699" y="812226"/>
                </a:cubicBezTo>
                <a:cubicBezTo>
                  <a:pt x="184699" y="812226"/>
                  <a:pt x="188155" y="815918"/>
                  <a:pt x="190923" y="814397"/>
                </a:cubicBezTo>
                <a:cubicBezTo>
                  <a:pt x="193688" y="812874"/>
                  <a:pt x="188862" y="798763"/>
                  <a:pt x="189902" y="795398"/>
                </a:cubicBezTo>
                <a:cubicBezTo>
                  <a:pt x="190940" y="792032"/>
                  <a:pt x="191983" y="788667"/>
                  <a:pt x="190254" y="786822"/>
                </a:cubicBezTo>
                <a:cubicBezTo>
                  <a:pt x="185074" y="781287"/>
                  <a:pt x="177123" y="777273"/>
                  <a:pt x="188193" y="771190"/>
                </a:cubicBezTo>
                <a:lnTo>
                  <a:pt x="195807" y="761418"/>
                </a:lnTo>
                <a:lnTo>
                  <a:pt x="221756" y="744364"/>
                </a:lnTo>
                <a:lnTo>
                  <a:pt x="216240" y="725042"/>
                </a:lnTo>
                <a:cubicBezTo>
                  <a:pt x="222816" y="718635"/>
                  <a:pt x="225935" y="708538"/>
                  <a:pt x="228015" y="701806"/>
                </a:cubicBezTo>
                <a:cubicBezTo>
                  <a:pt x="233551" y="698764"/>
                  <a:pt x="240126" y="692357"/>
                  <a:pt x="234943" y="686823"/>
                </a:cubicBezTo>
                <a:lnTo>
                  <a:pt x="225268" y="680963"/>
                </a:lnTo>
                <a:lnTo>
                  <a:pt x="250175" y="667275"/>
                </a:lnTo>
                <a:cubicBezTo>
                  <a:pt x="255357" y="672810"/>
                  <a:pt x="256713" y="705596"/>
                  <a:pt x="270550" y="697993"/>
                </a:cubicBezTo>
                <a:cubicBezTo>
                  <a:pt x="276086" y="694950"/>
                  <a:pt x="278165" y="688221"/>
                  <a:pt x="279208" y="684853"/>
                </a:cubicBezTo>
                <a:lnTo>
                  <a:pt x="264014" y="659672"/>
                </a:lnTo>
                <a:lnTo>
                  <a:pt x="265759" y="639155"/>
                </a:lnTo>
                <a:cubicBezTo>
                  <a:pt x="255395" y="628084"/>
                  <a:pt x="254021" y="617663"/>
                  <a:pt x="258181" y="604201"/>
                </a:cubicBezTo>
                <a:lnTo>
                  <a:pt x="244361" y="589439"/>
                </a:lnTo>
                <a:cubicBezTo>
                  <a:pt x="247483" y="579344"/>
                  <a:pt x="243344" y="570441"/>
                  <a:pt x="236434" y="563061"/>
                </a:cubicBezTo>
                <a:cubicBezTo>
                  <a:pt x="246462" y="560344"/>
                  <a:pt x="254078" y="550572"/>
                  <a:pt x="247169" y="543190"/>
                </a:cubicBezTo>
                <a:lnTo>
                  <a:pt x="248229" y="517462"/>
                </a:lnTo>
                <a:lnTo>
                  <a:pt x="275551" y="510832"/>
                </a:lnTo>
                <a:cubicBezTo>
                  <a:pt x="277613" y="526463"/>
                  <a:pt x="299379" y="545237"/>
                  <a:pt x="295220" y="558701"/>
                </a:cubicBezTo>
                <a:cubicBezTo>
                  <a:pt x="300401" y="564235"/>
                  <a:pt x="301089" y="569446"/>
                  <a:pt x="292785" y="574008"/>
                </a:cubicBezTo>
                <a:cubicBezTo>
                  <a:pt x="284482" y="578571"/>
                  <a:pt x="246778" y="596494"/>
                  <a:pt x="280323" y="592034"/>
                </a:cubicBezTo>
                <a:lnTo>
                  <a:pt x="286527" y="616564"/>
                </a:lnTo>
                <a:lnTo>
                  <a:pt x="297596" y="610483"/>
                </a:lnTo>
                <a:lnTo>
                  <a:pt x="295163" y="625791"/>
                </a:lnTo>
                <a:lnTo>
                  <a:pt x="312436" y="644240"/>
                </a:lnTo>
                <a:lnTo>
                  <a:pt x="301699" y="664111"/>
                </a:lnTo>
                <a:lnTo>
                  <a:pt x="317247" y="680716"/>
                </a:lnTo>
                <a:cubicBezTo>
                  <a:pt x="316893" y="689292"/>
                  <a:pt x="316542" y="697868"/>
                  <a:pt x="311692" y="706120"/>
                </a:cubicBezTo>
                <a:lnTo>
                  <a:pt x="317209" y="725441"/>
                </a:lnTo>
                <a:cubicBezTo>
                  <a:pt x="336580" y="714797"/>
                  <a:pt x="354523" y="760821"/>
                  <a:pt x="355210" y="766033"/>
                </a:cubicBezTo>
                <a:cubicBezTo>
                  <a:pt x="344139" y="772116"/>
                  <a:pt x="367634" y="792733"/>
                  <a:pt x="371090" y="796424"/>
                </a:cubicBezTo>
                <a:cubicBezTo>
                  <a:pt x="364516" y="802832"/>
                  <a:pt x="368658" y="811734"/>
                  <a:pt x="373839" y="817268"/>
                </a:cubicBezTo>
                <a:cubicBezTo>
                  <a:pt x="380748" y="824647"/>
                  <a:pt x="393546" y="820408"/>
                  <a:pt x="400454" y="827788"/>
                </a:cubicBezTo>
                <a:cubicBezTo>
                  <a:pt x="425363" y="814101"/>
                  <a:pt x="374897" y="791539"/>
                  <a:pt x="397037" y="779371"/>
                </a:cubicBezTo>
                <a:cubicBezTo>
                  <a:pt x="386674" y="768303"/>
                  <a:pt x="390149" y="749628"/>
                  <a:pt x="398804" y="736489"/>
                </a:cubicBezTo>
                <a:lnTo>
                  <a:pt x="376350" y="712505"/>
                </a:lnTo>
                <a:cubicBezTo>
                  <a:pt x="413385" y="667006"/>
                  <a:pt x="388495" y="658330"/>
                  <a:pt x="376089" y="609263"/>
                </a:cubicBezTo>
                <a:cubicBezTo>
                  <a:pt x="395462" y="598618"/>
                  <a:pt x="394442" y="579620"/>
                  <a:pt x="413815" y="568975"/>
                </a:cubicBezTo>
                <a:lnTo>
                  <a:pt x="394814" y="548679"/>
                </a:lnTo>
                <a:lnTo>
                  <a:pt x="403115" y="544118"/>
                </a:lnTo>
                <a:cubicBezTo>
                  <a:pt x="414188" y="538033"/>
                  <a:pt x="417640" y="541724"/>
                  <a:pt x="424550" y="549104"/>
                </a:cubicBezTo>
                <a:lnTo>
                  <a:pt x="430066" y="568427"/>
                </a:lnTo>
                <a:cubicBezTo>
                  <a:pt x="431793" y="570271"/>
                  <a:pt x="447692" y="578299"/>
                  <a:pt x="450464" y="576779"/>
                </a:cubicBezTo>
                <a:lnTo>
                  <a:pt x="445280" y="571243"/>
                </a:lnTo>
                <a:cubicBezTo>
                  <a:pt x="451167" y="559625"/>
                  <a:pt x="463983" y="533024"/>
                  <a:pt x="455347" y="523800"/>
                </a:cubicBezTo>
                <a:cubicBezTo>
                  <a:pt x="460196" y="515547"/>
                  <a:pt x="454327" y="504801"/>
                  <a:pt x="447417" y="497422"/>
                </a:cubicBezTo>
                <a:lnTo>
                  <a:pt x="459879" y="479395"/>
                </a:lnTo>
                <a:cubicBezTo>
                  <a:pt x="454697" y="473862"/>
                  <a:pt x="448828" y="463115"/>
                  <a:pt x="453675" y="454864"/>
                </a:cubicBezTo>
                <a:lnTo>
                  <a:pt x="439857" y="440104"/>
                </a:lnTo>
                <a:lnTo>
                  <a:pt x="445744" y="428487"/>
                </a:lnTo>
                <a:cubicBezTo>
                  <a:pt x="435381" y="417416"/>
                  <a:pt x="438856" y="398743"/>
                  <a:pt x="445782" y="383758"/>
                </a:cubicBezTo>
                <a:cubicBezTo>
                  <a:pt x="446489" y="366605"/>
                  <a:pt x="445822" y="339032"/>
                  <a:pt x="453790" y="320682"/>
                </a:cubicBezTo>
                <a:cubicBezTo>
                  <a:pt x="448608" y="315146"/>
                  <a:pt x="441698" y="307766"/>
                  <a:pt x="446547" y="299515"/>
                </a:cubicBezTo>
                <a:cubicBezTo>
                  <a:pt x="436181" y="288445"/>
                  <a:pt x="435160" y="269446"/>
                  <a:pt x="439322" y="255984"/>
                </a:cubicBezTo>
                <a:cubicBezTo>
                  <a:pt x="435868" y="252293"/>
                  <a:pt x="435182" y="247083"/>
                  <a:pt x="440716" y="244041"/>
                </a:cubicBezTo>
                <a:lnTo>
                  <a:pt x="450746" y="241324"/>
                </a:lnTo>
                <a:lnTo>
                  <a:pt x="459715" y="264337"/>
                </a:lnTo>
                <a:cubicBezTo>
                  <a:pt x="457636" y="271068"/>
                  <a:pt x="461777" y="279968"/>
                  <a:pt x="466961" y="285503"/>
                </a:cubicBezTo>
                <a:lnTo>
                  <a:pt x="471435" y="308192"/>
                </a:lnTo>
                <a:cubicBezTo>
                  <a:pt x="478345" y="315571"/>
                  <a:pt x="497700" y="327290"/>
                  <a:pt x="481092" y="336413"/>
                </a:cubicBezTo>
                <a:cubicBezTo>
                  <a:pt x="512186" y="369623"/>
                  <a:pt x="532171" y="453644"/>
                  <a:pt x="523144" y="497721"/>
                </a:cubicBezTo>
                <a:cubicBezTo>
                  <a:pt x="535233" y="510637"/>
                  <a:pt x="535566" y="524423"/>
                  <a:pt x="547661" y="537339"/>
                </a:cubicBezTo>
                <a:cubicBezTo>
                  <a:pt x="539356" y="541902"/>
                  <a:pt x="541770" y="548957"/>
                  <a:pt x="546953" y="554492"/>
                </a:cubicBezTo>
                <a:cubicBezTo>
                  <a:pt x="562499" y="571098"/>
                  <a:pt x="546246" y="571645"/>
                  <a:pt x="556611" y="582714"/>
                </a:cubicBezTo>
                <a:lnTo>
                  <a:pt x="560048" y="608768"/>
                </a:lnTo>
                <a:cubicBezTo>
                  <a:pt x="553473" y="615176"/>
                  <a:pt x="555886" y="622231"/>
                  <a:pt x="561068" y="627765"/>
                </a:cubicBezTo>
                <a:lnTo>
                  <a:pt x="572473" y="635469"/>
                </a:lnTo>
                <a:lnTo>
                  <a:pt x="601112" y="706351"/>
                </a:lnTo>
                <a:lnTo>
                  <a:pt x="595226" y="717968"/>
                </a:lnTo>
                <a:lnTo>
                  <a:pt x="595559" y="731756"/>
                </a:lnTo>
                <a:cubicBezTo>
                  <a:pt x="600740" y="737292"/>
                  <a:pt x="606609" y="748037"/>
                  <a:pt x="604528" y="754768"/>
                </a:cubicBezTo>
                <a:cubicBezTo>
                  <a:pt x="612478" y="758784"/>
                  <a:pt x="628024" y="775389"/>
                  <a:pt x="614187" y="782992"/>
                </a:cubicBezTo>
                <a:lnTo>
                  <a:pt x="617640" y="791718"/>
                </a:lnTo>
                <a:lnTo>
                  <a:pt x="622394" y="802623"/>
                </a:lnTo>
                <a:cubicBezTo>
                  <a:pt x="625445" y="807990"/>
                  <a:pt x="629700" y="814012"/>
                  <a:pt x="635925" y="821004"/>
                </a:cubicBezTo>
                <a:cubicBezTo>
                  <a:pt x="639845" y="804290"/>
                  <a:pt x="648118" y="788738"/>
                  <a:pt x="637320" y="771644"/>
                </a:cubicBezTo>
                <a:cubicBezTo>
                  <a:pt x="646941" y="758231"/>
                  <a:pt x="653560" y="745789"/>
                  <a:pt x="658826" y="731212"/>
                </a:cubicBezTo>
                <a:cubicBezTo>
                  <a:pt x="697883" y="718558"/>
                  <a:pt x="645636" y="704597"/>
                  <a:pt x="669669" y="696810"/>
                </a:cubicBezTo>
                <a:lnTo>
                  <a:pt x="681686" y="692917"/>
                </a:lnTo>
                <a:cubicBezTo>
                  <a:pt x="673588" y="680096"/>
                  <a:pt x="684252" y="674066"/>
                  <a:pt x="677506" y="663382"/>
                </a:cubicBezTo>
                <a:lnTo>
                  <a:pt x="690435" y="643748"/>
                </a:lnTo>
                <a:lnTo>
                  <a:pt x="713250" y="656948"/>
                </a:lnTo>
                <a:cubicBezTo>
                  <a:pt x="719258" y="655002"/>
                  <a:pt x="723614" y="656166"/>
                  <a:pt x="726313" y="660438"/>
                </a:cubicBezTo>
                <a:cubicBezTo>
                  <a:pt x="737111" y="677534"/>
                  <a:pt x="725527" y="699305"/>
                  <a:pt x="737674" y="718536"/>
                </a:cubicBezTo>
                <a:cubicBezTo>
                  <a:pt x="737674" y="718536"/>
                  <a:pt x="740375" y="722812"/>
                  <a:pt x="743379" y="721838"/>
                </a:cubicBezTo>
                <a:cubicBezTo>
                  <a:pt x="746381" y="720863"/>
                  <a:pt x="744294" y="706096"/>
                  <a:pt x="745947" y="702986"/>
                </a:cubicBezTo>
                <a:cubicBezTo>
                  <a:pt x="747601" y="699875"/>
                  <a:pt x="749257" y="696766"/>
                  <a:pt x="747907" y="694628"/>
                </a:cubicBezTo>
                <a:cubicBezTo>
                  <a:pt x="743858" y="688218"/>
                  <a:pt x="736805" y="682781"/>
                  <a:pt x="748822" y="678888"/>
                </a:cubicBezTo>
                <a:lnTo>
                  <a:pt x="758137" y="670722"/>
                </a:lnTo>
                <a:lnTo>
                  <a:pt x="786829" y="658850"/>
                </a:lnTo>
                <a:lnTo>
                  <a:pt x="785044" y="638836"/>
                </a:lnTo>
                <a:cubicBezTo>
                  <a:pt x="792708" y="633780"/>
                  <a:pt x="797670" y="624450"/>
                  <a:pt x="800977" y="618228"/>
                </a:cubicBezTo>
                <a:cubicBezTo>
                  <a:pt x="806988" y="616281"/>
                  <a:pt x="814650" y="611224"/>
                  <a:pt x="810600" y="604815"/>
                </a:cubicBezTo>
                <a:lnTo>
                  <a:pt x="802198" y="597240"/>
                </a:lnTo>
                <a:lnTo>
                  <a:pt x="829235" y="588480"/>
                </a:lnTo>
                <a:cubicBezTo>
                  <a:pt x="833284" y="594889"/>
                  <a:pt x="828451" y="627346"/>
                  <a:pt x="843472" y="622480"/>
                </a:cubicBezTo>
                <a:cubicBezTo>
                  <a:pt x="849480" y="620532"/>
                  <a:pt x="852788" y="614314"/>
                  <a:pt x="854445" y="611202"/>
                </a:cubicBezTo>
                <a:lnTo>
                  <a:pt x="844257" y="583613"/>
                </a:lnTo>
                <a:lnTo>
                  <a:pt x="849828" y="563790"/>
                </a:lnTo>
                <a:cubicBezTo>
                  <a:pt x="841730" y="550968"/>
                  <a:pt x="842340" y="540475"/>
                  <a:pt x="848957" y="528035"/>
                </a:cubicBezTo>
                <a:lnTo>
                  <a:pt x="838159" y="510939"/>
                </a:lnTo>
                <a:cubicBezTo>
                  <a:pt x="843122" y="501610"/>
                  <a:pt x="840731" y="492088"/>
                  <a:pt x="835332" y="483540"/>
                </a:cubicBezTo>
                <a:cubicBezTo>
                  <a:pt x="845692" y="482758"/>
                  <a:pt x="855009" y="474591"/>
                  <a:pt x="849612" y="466042"/>
                </a:cubicBezTo>
                <a:lnTo>
                  <a:pt x="855489" y="440971"/>
                </a:lnTo>
                <a:lnTo>
                  <a:pt x="883571" y="439596"/>
                </a:lnTo>
                <a:cubicBezTo>
                  <a:pt x="882657" y="455336"/>
                  <a:pt x="900506" y="477868"/>
                  <a:pt x="893889" y="490310"/>
                </a:cubicBezTo>
                <a:cubicBezTo>
                  <a:pt x="897938" y="496720"/>
                  <a:pt x="897633" y="501967"/>
                  <a:pt x="888621" y="504886"/>
                </a:cubicBezTo>
                <a:cubicBezTo>
                  <a:pt x="879607" y="507806"/>
                  <a:pt x="839206" y="518323"/>
                  <a:pt x="872991" y="520247"/>
                </a:cubicBezTo>
                <a:lnTo>
                  <a:pt x="874472" y="545506"/>
                </a:lnTo>
                <a:lnTo>
                  <a:pt x="886487" y="541616"/>
                </a:lnTo>
                <a:lnTo>
                  <a:pt x="881221" y="556193"/>
                </a:lnTo>
                <a:lnTo>
                  <a:pt x="894717" y="577561"/>
                </a:lnTo>
                <a:lnTo>
                  <a:pt x="880436" y="595059"/>
                </a:lnTo>
                <a:lnTo>
                  <a:pt x="892584" y="614290"/>
                </a:lnTo>
                <a:cubicBezTo>
                  <a:pt x="890623" y="622647"/>
                  <a:pt x="888666" y="631004"/>
                  <a:pt x="882352" y="638196"/>
                </a:cubicBezTo>
                <a:lnTo>
                  <a:pt x="884138" y="658212"/>
                </a:lnTo>
                <a:cubicBezTo>
                  <a:pt x="894653" y="654805"/>
                  <a:pt x="902151" y="665246"/>
                  <a:pt x="906983" y="677195"/>
                </a:cubicBezTo>
                <a:lnTo>
                  <a:pt x="911377" y="691732"/>
                </a:lnTo>
                <a:lnTo>
                  <a:pt x="927663" y="681017"/>
                </a:lnTo>
                <a:lnTo>
                  <a:pt x="920091" y="654811"/>
                </a:lnTo>
                <a:cubicBezTo>
                  <a:pt x="928946" y="646149"/>
                  <a:pt x="933109" y="632475"/>
                  <a:pt x="935882" y="623359"/>
                </a:cubicBezTo>
                <a:cubicBezTo>
                  <a:pt x="943352" y="619254"/>
                  <a:pt x="952206" y="610593"/>
                  <a:pt x="945167" y="603072"/>
                </a:cubicBezTo>
                <a:lnTo>
                  <a:pt x="932047" y="595098"/>
                </a:lnTo>
                <a:lnTo>
                  <a:pt x="965650" y="576633"/>
                </a:lnTo>
                <a:lnTo>
                  <a:pt x="967535" y="581117"/>
                </a:lnTo>
                <a:lnTo>
                  <a:pt x="963811" y="555174"/>
                </a:lnTo>
                <a:cubicBezTo>
                  <a:pt x="974324" y="551767"/>
                  <a:pt x="980225" y="545352"/>
                  <a:pt x="986125" y="538935"/>
                </a:cubicBezTo>
                <a:lnTo>
                  <a:pt x="986561" y="538616"/>
                </a:lnTo>
                <a:lnTo>
                  <a:pt x="986565" y="538570"/>
                </a:lnTo>
                <a:cubicBezTo>
                  <a:pt x="972486" y="523532"/>
                  <a:pt x="970565" y="509403"/>
                  <a:pt x="976116" y="491169"/>
                </a:cubicBezTo>
                <a:lnTo>
                  <a:pt x="957343" y="471118"/>
                </a:lnTo>
                <a:cubicBezTo>
                  <a:pt x="961506" y="457444"/>
                  <a:pt x="955853" y="445365"/>
                  <a:pt x="946467" y="435341"/>
                </a:cubicBezTo>
                <a:cubicBezTo>
                  <a:pt x="960015" y="431691"/>
                  <a:pt x="970256" y="418470"/>
                  <a:pt x="960872" y="408444"/>
                </a:cubicBezTo>
                <a:lnTo>
                  <a:pt x="962155" y="373577"/>
                </a:lnTo>
                <a:lnTo>
                  <a:pt x="999068" y="364682"/>
                </a:lnTo>
                <a:cubicBezTo>
                  <a:pt x="1001945" y="385874"/>
                  <a:pt x="1031492" y="411394"/>
                  <a:pt x="1025941" y="429627"/>
                </a:cubicBezTo>
                <a:cubicBezTo>
                  <a:pt x="1032980" y="437146"/>
                  <a:pt x="1033940" y="444212"/>
                  <a:pt x="1022739" y="450366"/>
                </a:cubicBezTo>
                <a:cubicBezTo>
                  <a:pt x="1011536" y="456521"/>
                  <a:pt x="960647" y="480690"/>
                  <a:pt x="1005989" y="474755"/>
                </a:cubicBezTo>
                <a:lnTo>
                  <a:pt x="1011470" y="496129"/>
                </a:lnTo>
                <a:lnTo>
                  <a:pt x="1015142" y="496070"/>
                </a:lnTo>
                <a:lnTo>
                  <a:pt x="1021760" y="504046"/>
                </a:lnTo>
                <a:lnTo>
                  <a:pt x="1029454" y="499819"/>
                </a:lnTo>
                <a:lnTo>
                  <a:pt x="1026253" y="520558"/>
                </a:lnTo>
                <a:lnTo>
                  <a:pt x="1040955" y="536262"/>
                </a:lnTo>
                <a:lnTo>
                  <a:pt x="1042965" y="537253"/>
                </a:lnTo>
                <a:lnTo>
                  <a:pt x="1038917" y="530841"/>
                </a:lnTo>
                <a:cubicBezTo>
                  <a:pt x="1046882" y="520536"/>
                  <a:pt x="1064470" y="496821"/>
                  <a:pt x="1057723" y="486135"/>
                </a:cubicBezTo>
                <a:cubicBezTo>
                  <a:pt x="1064036" y="478942"/>
                  <a:pt x="1060292" y="467283"/>
                  <a:pt x="1054893" y="458738"/>
                </a:cubicBezTo>
                <a:lnTo>
                  <a:pt x="1070523" y="443376"/>
                </a:lnTo>
                <a:cubicBezTo>
                  <a:pt x="1066473" y="436966"/>
                  <a:pt x="1062729" y="425308"/>
                  <a:pt x="1069042" y="418115"/>
                </a:cubicBezTo>
                <a:lnTo>
                  <a:pt x="1058243" y="401020"/>
                </a:lnTo>
                <a:lnTo>
                  <a:pt x="1066211" y="390717"/>
                </a:lnTo>
                <a:cubicBezTo>
                  <a:pt x="1058113" y="377896"/>
                  <a:pt x="1065037" y="360208"/>
                  <a:pt x="1074656" y="346793"/>
                </a:cubicBezTo>
                <a:cubicBezTo>
                  <a:pt x="1078576" y="330079"/>
                  <a:pt x="1083105" y="302872"/>
                  <a:pt x="1094382" y="286348"/>
                </a:cubicBezTo>
                <a:cubicBezTo>
                  <a:pt x="1090331" y="279936"/>
                  <a:pt x="1084932" y="271389"/>
                  <a:pt x="1091247" y="264197"/>
                </a:cubicBezTo>
                <a:cubicBezTo>
                  <a:pt x="1083147" y="251374"/>
                  <a:pt x="1085717" y="232522"/>
                  <a:pt x="1092334" y="220083"/>
                </a:cubicBezTo>
                <a:cubicBezTo>
                  <a:pt x="1089637" y="215808"/>
                  <a:pt x="1089941" y="210562"/>
                  <a:pt x="1095948" y="208616"/>
                </a:cubicBezTo>
                <a:lnTo>
                  <a:pt x="1106310" y="207833"/>
                </a:lnTo>
                <a:lnTo>
                  <a:pt x="1110794" y="232121"/>
                </a:lnTo>
                <a:cubicBezTo>
                  <a:pt x="1107486" y="238340"/>
                  <a:pt x="1109880" y="247861"/>
                  <a:pt x="1113930" y="254272"/>
                </a:cubicBezTo>
                <a:lnTo>
                  <a:pt x="1114061" y="277398"/>
                </a:lnTo>
                <a:cubicBezTo>
                  <a:pt x="1119460" y="285944"/>
                  <a:pt x="1136266" y="301093"/>
                  <a:pt x="1118239" y="306931"/>
                </a:cubicBezTo>
                <a:cubicBezTo>
                  <a:pt x="1142534" y="345395"/>
                  <a:pt x="1146366" y="431674"/>
                  <a:pt x="1129213" y="473269"/>
                </a:cubicBezTo>
                <a:cubicBezTo>
                  <a:pt x="1133936" y="480749"/>
                  <a:pt x="1135731" y="487889"/>
                  <a:pt x="1137528" y="495030"/>
                </a:cubicBezTo>
                <a:lnTo>
                  <a:pt x="1138055" y="496413"/>
                </a:lnTo>
                <a:lnTo>
                  <a:pt x="1150885" y="485879"/>
                </a:lnTo>
                <a:cubicBezTo>
                  <a:pt x="1162719" y="471903"/>
                  <a:pt x="1166781" y="454726"/>
                  <a:pt x="1186385" y="443954"/>
                </a:cubicBezTo>
                <a:lnTo>
                  <a:pt x="1160571" y="416383"/>
                </a:lnTo>
                <a:lnTo>
                  <a:pt x="1171771" y="410228"/>
                </a:lnTo>
                <a:cubicBezTo>
                  <a:pt x="1186709" y="402020"/>
                  <a:pt x="1191403" y="407033"/>
                  <a:pt x="1200789" y="417058"/>
                </a:cubicBezTo>
                <a:lnTo>
                  <a:pt x="1208358" y="443265"/>
                </a:lnTo>
                <a:cubicBezTo>
                  <a:pt x="1210706" y="445771"/>
                  <a:pt x="1232254" y="456707"/>
                  <a:pt x="1235989" y="454654"/>
                </a:cubicBezTo>
                <a:lnTo>
                  <a:pt x="1228948" y="447136"/>
                </a:lnTo>
                <a:cubicBezTo>
                  <a:pt x="1236843" y="431408"/>
                  <a:pt x="1254022" y="395398"/>
                  <a:pt x="1242289" y="382866"/>
                </a:cubicBezTo>
                <a:cubicBezTo>
                  <a:pt x="1248798" y="371698"/>
                  <a:pt x="1240800" y="357114"/>
                  <a:pt x="1231414" y="347088"/>
                </a:cubicBezTo>
                <a:lnTo>
                  <a:pt x="1248165" y="322700"/>
                </a:lnTo>
                <a:cubicBezTo>
                  <a:pt x="1241125" y="315180"/>
                  <a:pt x="1233126" y="300597"/>
                  <a:pt x="1239633" y="289428"/>
                </a:cubicBezTo>
                <a:lnTo>
                  <a:pt x="1220861" y="269377"/>
                </a:lnTo>
                <a:lnTo>
                  <a:pt x="1228759" y="253650"/>
                </a:lnTo>
                <a:cubicBezTo>
                  <a:pt x="1214678" y="238612"/>
                  <a:pt x="1219267" y="213313"/>
                  <a:pt x="1228551" y="193030"/>
                </a:cubicBezTo>
                <a:cubicBezTo>
                  <a:pt x="1229406" y="169786"/>
                  <a:pt x="1228344" y="132408"/>
                  <a:pt x="1239017" y="107566"/>
                </a:cubicBezTo>
                <a:cubicBezTo>
                  <a:pt x="1231976" y="100047"/>
                  <a:pt x="1222589" y="90021"/>
                  <a:pt x="1229097" y="78852"/>
                </a:cubicBezTo>
                <a:cubicBezTo>
                  <a:pt x="1215017" y="63816"/>
                  <a:pt x="1213527" y="38061"/>
                  <a:pt x="1219076" y="19829"/>
                </a:cubicBezTo>
                <a:cubicBezTo>
                  <a:pt x="1214383" y="14817"/>
                  <a:pt x="1213425" y="7752"/>
                  <a:pt x="1220893" y="3649"/>
                </a:cubicBez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287506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1D135C-18BB-2A4C-BAED-AF2205BB91BB}"/>
              </a:ext>
            </a:extLst>
          </p:cNvPr>
          <p:cNvSpPr>
            <a:spLocks noGrp="1"/>
          </p:cNvSpPr>
          <p:nvPr>
            <p:ph type="pic" sz="quarter" idx="10"/>
          </p:nvPr>
        </p:nvSpPr>
        <p:spPr>
          <a:xfrm>
            <a:off x="1" y="0"/>
            <a:ext cx="12192000" cy="6892517"/>
          </a:xfrm>
          <a:custGeom>
            <a:avLst/>
            <a:gdLst>
              <a:gd name="connsiteX0" fmla="*/ 0 w 12192000"/>
              <a:gd name="connsiteY0" fmla="*/ 0 h 6892517"/>
              <a:gd name="connsiteX1" fmla="*/ 12192000 w 12192000"/>
              <a:gd name="connsiteY1" fmla="*/ 0 h 6892517"/>
              <a:gd name="connsiteX2" fmla="*/ 12192000 w 12192000"/>
              <a:gd name="connsiteY2" fmla="*/ 6892517 h 6892517"/>
              <a:gd name="connsiteX3" fmla="*/ 0 w 12192000"/>
              <a:gd name="connsiteY3" fmla="*/ 6892517 h 6892517"/>
            </a:gdLst>
            <a:ahLst/>
            <a:cxnLst>
              <a:cxn ang="0">
                <a:pos x="connsiteX0" y="connsiteY0"/>
              </a:cxn>
              <a:cxn ang="0">
                <a:pos x="connsiteX1" y="connsiteY1"/>
              </a:cxn>
              <a:cxn ang="0">
                <a:pos x="connsiteX2" y="connsiteY2"/>
              </a:cxn>
              <a:cxn ang="0">
                <a:pos x="connsiteX3" y="connsiteY3"/>
              </a:cxn>
            </a:cxnLst>
            <a:rect l="l" t="t" r="r" b="b"/>
            <a:pathLst>
              <a:path w="12192000" h="6892517">
                <a:moveTo>
                  <a:pt x="0" y="0"/>
                </a:moveTo>
                <a:lnTo>
                  <a:pt x="12192000" y="0"/>
                </a:lnTo>
                <a:lnTo>
                  <a:pt x="12192000" y="6892517"/>
                </a:lnTo>
                <a:lnTo>
                  <a:pt x="0" y="689251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60751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4B3D8F64-44D8-1D4F-AB70-5F36A3787B59}"/>
              </a:ext>
            </a:extLst>
          </p:cNvPr>
          <p:cNvSpPr/>
          <p:nvPr userDrawn="1"/>
        </p:nvSpPr>
        <p:spPr>
          <a:xfrm>
            <a:off x="9950495" y="1038820"/>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11" name="Picture Placeholder 10">
            <a:extLst>
              <a:ext uri="{FF2B5EF4-FFF2-40B4-BE49-F238E27FC236}">
                <a16:creationId xmlns:a16="http://schemas.microsoft.com/office/drawing/2014/main" id="{C2744812-6DA3-5D49-AC2A-E53D92A7482F}"/>
              </a:ext>
            </a:extLst>
          </p:cNvPr>
          <p:cNvSpPr>
            <a:spLocks noGrp="1"/>
          </p:cNvSpPr>
          <p:nvPr>
            <p:ph type="pic" sz="quarter" idx="10"/>
          </p:nvPr>
        </p:nvSpPr>
        <p:spPr>
          <a:xfrm>
            <a:off x="6333168" y="1336346"/>
            <a:ext cx="2264242" cy="2848961"/>
          </a:xfrm>
          <a:custGeom>
            <a:avLst/>
            <a:gdLst>
              <a:gd name="connsiteX0" fmla="*/ 0 w 2264242"/>
              <a:gd name="connsiteY0" fmla="*/ 0 h 2848961"/>
              <a:gd name="connsiteX1" fmla="*/ 2264242 w 2264242"/>
              <a:gd name="connsiteY1" fmla="*/ 0 h 2848961"/>
              <a:gd name="connsiteX2" fmla="*/ 2264242 w 2264242"/>
              <a:gd name="connsiteY2" fmla="*/ 2848961 h 2848961"/>
              <a:gd name="connsiteX3" fmla="*/ 0 w 2264242"/>
              <a:gd name="connsiteY3" fmla="*/ 2848961 h 2848961"/>
            </a:gdLst>
            <a:ahLst/>
            <a:cxnLst>
              <a:cxn ang="0">
                <a:pos x="connsiteX0" y="connsiteY0"/>
              </a:cxn>
              <a:cxn ang="0">
                <a:pos x="connsiteX1" y="connsiteY1"/>
              </a:cxn>
              <a:cxn ang="0">
                <a:pos x="connsiteX2" y="connsiteY2"/>
              </a:cxn>
              <a:cxn ang="0">
                <a:pos x="connsiteX3" y="connsiteY3"/>
              </a:cxn>
            </a:cxnLst>
            <a:rect l="l" t="t" r="r" b="b"/>
            <a:pathLst>
              <a:path w="2264242" h="2848961">
                <a:moveTo>
                  <a:pt x="0" y="0"/>
                </a:moveTo>
                <a:lnTo>
                  <a:pt x="2264242" y="0"/>
                </a:lnTo>
                <a:lnTo>
                  <a:pt x="2264242" y="2848961"/>
                </a:lnTo>
                <a:lnTo>
                  <a:pt x="0" y="2848961"/>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2" name="Picture Placeholder 11">
            <a:extLst>
              <a:ext uri="{FF2B5EF4-FFF2-40B4-BE49-F238E27FC236}">
                <a16:creationId xmlns:a16="http://schemas.microsoft.com/office/drawing/2014/main" id="{8CEB140F-9DE5-C042-B02E-61DB60E37A35}"/>
              </a:ext>
            </a:extLst>
          </p:cNvPr>
          <p:cNvSpPr>
            <a:spLocks noGrp="1"/>
          </p:cNvSpPr>
          <p:nvPr>
            <p:ph type="pic" sz="quarter" idx="11"/>
          </p:nvPr>
        </p:nvSpPr>
        <p:spPr>
          <a:xfrm>
            <a:off x="8754409" y="1336346"/>
            <a:ext cx="2264242" cy="2672693"/>
          </a:xfrm>
          <a:custGeom>
            <a:avLst/>
            <a:gdLst>
              <a:gd name="connsiteX0" fmla="*/ 0 w 2264242"/>
              <a:gd name="connsiteY0" fmla="*/ 0 h 2672693"/>
              <a:gd name="connsiteX1" fmla="*/ 2264242 w 2264242"/>
              <a:gd name="connsiteY1" fmla="*/ 0 h 2672693"/>
              <a:gd name="connsiteX2" fmla="*/ 2264242 w 2264242"/>
              <a:gd name="connsiteY2" fmla="*/ 2672693 h 2672693"/>
              <a:gd name="connsiteX3" fmla="*/ 0 w 2264242"/>
              <a:gd name="connsiteY3" fmla="*/ 2672693 h 2672693"/>
            </a:gdLst>
            <a:ahLst/>
            <a:cxnLst>
              <a:cxn ang="0">
                <a:pos x="connsiteX0" y="connsiteY0"/>
              </a:cxn>
              <a:cxn ang="0">
                <a:pos x="connsiteX1" y="connsiteY1"/>
              </a:cxn>
              <a:cxn ang="0">
                <a:pos x="connsiteX2" y="connsiteY2"/>
              </a:cxn>
              <a:cxn ang="0">
                <a:pos x="connsiteX3" y="connsiteY3"/>
              </a:cxn>
            </a:cxnLst>
            <a:rect l="l" t="t" r="r" b="b"/>
            <a:pathLst>
              <a:path w="2264242" h="2672693">
                <a:moveTo>
                  <a:pt x="0" y="0"/>
                </a:moveTo>
                <a:lnTo>
                  <a:pt x="2264242" y="0"/>
                </a:lnTo>
                <a:lnTo>
                  <a:pt x="2264242" y="2672693"/>
                </a:lnTo>
                <a:lnTo>
                  <a:pt x="0" y="2672693"/>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0" name="Picture Placeholder 9">
            <a:extLst>
              <a:ext uri="{FF2B5EF4-FFF2-40B4-BE49-F238E27FC236}">
                <a16:creationId xmlns:a16="http://schemas.microsoft.com/office/drawing/2014/main" id="{125DF8B9-F1C0-494F-9E21-4CBBA6CEFDDC}"/>
              </a:ext>
            </a:extLst>
          </p:cNvPr>
          <p:cNvSpPr>
            <a:spLocks noGrp="1"/>
          </p:cNvSpPr>
          <p:nvPr>
            <p:ph type="pic" sz="quarter" idx="12"/>
          </p:nvPr>
        </p:nvSpPr>
        <p:spPr>
          <a:xfrm>
            <a:off x="8754409" y="4185307"/>
            <a:ext cx="2264242" cy="2672693"/>
          </a:xfrm>
          <a:custGeom>
            <a:avLst/>
            <a:gdLst>
              <a:gd name="connsiteX0" fmla="*/ 0 w 2264242"/>
              <a:gd name="connsiteY0" fmla="*/ 0 h 2672693"/>
              <a:gd name="connsiteX1" fmla="*/ 2264242 w 2264242"/>
              <a:gd name="connsiteY1" fmla="*/ 0 h 2672693"/>
              <a:gd name="connsiteX2" fmla="*/ 2264242 w 2264242"/>
              <a:gd name="connsiteY2" fmla="*/ 2672693 h 2672693"/>
              <a:gd name="connsiteX3" fmla="*/ 0 w 2264242"/>
              <a:gd name="connsiteY3" fmla="*/ 2672693 h 2672693"/>
            </a:gdLst>
            <a:ahLst/>
            <a:cxnLst>
              <a:cxn ang="0">
                <a:pos x="connsiteX0" y="connsiteY0"/>
              </a:cxn>
              <a:cxn ang="0">
                <a:pos x="connsiteX1" y="connsiteY1"/>
              </a:cxn>
              <a:cxn ang="0">
                <a:pos x="connsiteX2" y="connsiteY2"/>
              </a:cxn>
              <a:cxn ang="0">
                <a:pos x="connsiteX3" y="connsiteY3"/>
              </a:cxn>
            </a:cxnLst>
            <a:rect l="l" t="t" r="r" b="b"/>
            <a:pathLst>
              <a:path w="2264242" h="2672693">
                <a:moveTo>
                  <a:pt x="0" y="0"/>
                </a:moveTo>
                <a:lnTo>
                  <a:pt x="2264242" y="0"/>
                </a:lnTo>
                <a:lnTo>
                  <a:pt x="2264242" y="2672693"/>
                </a:lnTo>
                <a:lnTo>
                  <a:pt x="0" y="2672693"/>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3404287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8AA423EE-C2DF-7C43-BE3F-1E1F629F765B}"/>
              </a:ext>
            </a:extLst>
          </p:cNvPr>
          <p:cNvSpPr/>
          <p:nvPr userDrawn="1"/>
        </p:nvSpPr>
        <p:spPr>
          <a:xfrm>
            <a:off x="3653416" y="0"/>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49F358C9-EBBC-E245-A2B1-3032419D49BB}"/>
              </a:ext>
            </a:extLst>
          </p:cNvPr>
          <p:cNvSpPr>
            <a:spLocks noGrp="1"/>
          </p:cNvSpPr>
          <p:nvPr>
            <p:ph type="pic" sz="quarter" idx="10"/>
          </p:nvPr>
        </p:nvSpPr>
        <p:spPr>
          <a:xfrm>
            <a:off x="0" y="0"/>
            <a:ext cx="4726017" cy="5984602"/>
          </a:xfrm>
          <a:custGeom>
            <a:avLst/>
            <a:gdLst>
              <a:gd name="connsiteX0" fmla="*/ 0 w 4726017"/>
              <a:gd name="connsiteY0" fmla="*/ 0 h 5984602"/>
              <a:gd name="connsiteX1" fmla="*/ 4726017 w 4726017"/>
              <a:gd name="connsiteY1" fmla="*/ 0 h 5984602"/>
              <a:gd name="connsiteX2" fmla="*/ 4726017 w 4726017"/>
              <a:gd name="connsiteY2" fmla="*/ 5984602 h 5984602"/>
              <a:gd name="connsiteX3" fmla="*/ 0 w 4726017"/>
              <a:gd name="connsiteY3" fmla="*/ 5984602 h 5984602"/>
            </a:gdLst>
            <a:ahLst/>
            <a:cxnLst>
              <a:cxn ang="0">
                <a:pos x="connsiteX0" y="connsiteY0"/>
              </a:cxn>
              <a:cxn ang="0">
                <a:pos x="connsiteX1" y="connsiteY1"/>
              </a:cxn>
              <a:cxn ang="0">
                <a:pos x="connsiteX2" y="connsiteY2"/>
              </a:cxn>
              <a:cxn ang="0">
                <a:pos x="connsiteX3" y="connsiteY3"/>
              </a:cxn>
            </a:cxnLst>
            <a:rect l="l" t="t" r="r" b="b"/>
            <a:pathLst>
              <a:path w="4726017" h="5984602">
                <a:moveTo>
                  <a:pt x="0" y="0"/>
                </a:moveTo>
                <a:lnTo>
                  <a:pt x="4726017" y="0"/>
                </a:lnTo>
                <a:lnTo>
                  <a:pt x="4726017" y="5984602"/>
                </a:lnTo>
                <a:lnTo>
                  <a:pt x="0" y="5984602"/>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390717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id="{E260B1C7-C259-8D49-B057-A88E605AAFF3}"/>
              </a:ext>
            </a:extLst>
          </p:cNvPr>
          <p:cNvSpPr/>
          <p:nvPr userDrawn="1"/>
        </p:nvSpPr>
        <p:spPr>
          <a:xfrm>
            <a:off x="0" y="4017364"/>
            <a:ext cx="12191999" cy="2840636"/>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Open Sans" panose="020B0606030504020204" pitchFamily="34" charset="0"/>
            </a:endParaRPr>
          </a:p>
        </p:txBody>
      </p:sp>
      <p:sp>
        <p:nvSpPr>
          <p:cNvPr id="3" name="Rectangle: Rounded Corners 10">
            <a:extLst>
              <a:ext uri="{FF2B5EF4-FFF2-40B4-BE49-F238E27FC236}">
                <a16:creationId xmlns:a16="http://schemas.microsoft.com/office/drawing/2014/main" id="{33C734B8-CF62-4A48-9B35-67F0357E79D5}"/>
              </a:ext>
            </a:extLst>
          </p:cNvPr>
          <p:cNvSpPr/>
          <p:nvPr userDrawn="1"/>
        </p:nvSpPr>
        <p:spPr>
          <a:xfrm>
            <a:off x="7129122" y="0"/>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7" name="Picture Placeholder 6">
            <a:extLst>
              <a:ext uri="{FF2B5EF4-FFF2-40B4-BE49-F238E27FC236}">
                <a16:creationId xmlns:a16="http://schemas.microsoft.com/office/drawing/2014/main" id="{B360556B-6456-1E47-96ED-D0C49CC32860}"/>
              </a:ext>
            </a:extLst>
          </p:cNvPr>
          <p:cNvSpPr>
            <a:spLocks noGrp="1"/>
          </p:cNvSpPr>
          <p:nvPr>
            <p:ph type="pic" sz="quarter" idx="10"/>
          </p:nvPr>
        </p:nvSpPr>
        <p:spPr>
          <a:xfrm>
            <a:off x="7404423" y="0"/>
            <a:ext cx="4787576" cy="6858000"/>
          </a:xfrm>
          <a:custGeom>
            <a:avLst/>
            <a:gdLst>
              <a:gd name="connsiteX0" fmla="*/ 0 w 4787576"/>
              <a:gd name="connsiteY0" fmla="*/ 0 h 6858000"/>
              <a:gd name="connsiteX1" fmla="*/ 4787576 w 4787576"/>
              <a:gd name="connsiteY1" fmla="*/ 0 h 6858000"/>
              <a:gd name="connsiteX2" fmla="*/ 4787576 w 4787576"/>
              <a:gd name="connsiteY2" fmla="*/ 6858000 h 6858000"/>
              <a:gd name="connsiteX3" fmla="*/ 0 w 47875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87576" h="6858000">
                <a:moveTo>
                  <a:pt x="0" y="0"/>
                </a:moveTo>
                <a:lnTo>
                  <a:pt x="4787576" y="0"/>
                </a:lnTo>
                <a:lnTo>
                  <a:pt x="4787576" y="6858000"/>
                </a:lnTo>
                <a:lnTo>
                  <a:pt x="0" y="6858000"/>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750074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F56C4948-8049-B746-9AFB-3BF53F012B27}"/>
              </a:ext>
            </a:extLst>
          </p:cNvPr>
          <p:cNvSpPr/>
          <p:nvPr userDrawn="1"/>
        </p:nvSpPr>
        <p:spPr>
          <a:xfrm>
            <a:off x="4776651" y="1637034"/>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3" name="Rectangle: Rounded Corners 43">
            <a:extLst>
              <a:ext uri="{FF2B5EF4-FFF2-40B4-BE49-F238E27FC236}">
                <a16:creationId xmlns:a16="http://schemas.microsoft.com/office/drawing/2014/main" id="{F8966BAF-5BC5-514A-8F0A-83198B3A52F5}"/>
              </a:ext>
            </a:extLst>
          </p:cNvPr>
          <p:cNvSpPr/>
          <p:nvPr userDrawn="1"/>
        </p:nvSpPr>
        <p:spPr>
          <a:xfrm>
            <a:off x="0" y="3451055"/>
            <a:ext cx="3762103" cy="3406945"/>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Open Sans" panose="020B0606030504020204" pitchFamily="34" charset="0"/>
            </a:endParaRPr>
          </a:p>
        </p:txBody>
      </p:sp>
      <p:pic>
        <p:nvPicPr>
          <p:cNvPr id="4" name="Picture 3">
            <a:extLst>
              <a:ext uri="{FF2B5EF4-FFF2-40B4-BE49-F238E27FC236}">
                <a16:creationId xmlns:a16="http://schemas.microsoft.com/office/drawing/2014/main" id="{04E780C0-3390-854A-8420-17167CBD05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8953" y="1946365"/>
            <a:ext cx="5376097" cy="3406945"/>
          </a:xfrm>
          <a:prstGeom prst="rect">
            <a:avLst/>
          </a:prstGeom>
        </p:spPr>
      </p:pic>
      <p:sp>
        <p:nvSpPr>
          <p:cNvPr id="8" name="Picture Placeholder 7">
            <a:extLst>
              <a:ext uri="{FF2B5EF4-FFF2-40B4-BE49-F238E27FC236}">
                <a16:creationId xmlns:a16="http://schemas.microsoft.com/office/drawing/2014/main" id="{1635D522-509A-6B43-A9B9-203EA8A22B80}"/>
              </a:ext>
            </a:extLst>
          </p:cNvPr>
          <p:cNvSpPr>
            <a:spLocks noGrp="1"/>
          </p:cNvSpPr>
          <p:nvPr>
            <p:ph type="pic" sz="quarter" idx="10"/>
          </p:nvPr>
        </p:nvSpPr>
        <p:spPr>
          <a:xfrm>
            <a:off x="1758950" y="2127251"/>
            <a:ext cx="4006850" cy="2514600"/>
          </a:xfrm>
          <a:custGeom>
            <a:avLst/>
            <a:gdLst>
              <a:gd name="connsiteX0" fmla="*/ 0 w 4006850"/>
              <a:gd name="connsiteY0" fmla="*/ 0 h 2514600"/>
              <a:gd name="connsiteX1" fmla="*/ 4006850 w 4006850"/>
              <a:gd name="connsiteY1" fmla="*/ 0 h 2514600"/>
              <a:gd name="connsiteX2" fmla="*/ 4006850 w 4006850"/>
              <a:gd name="connsiteY2" fmla="*/ 2514600 h 2514600"/>
              <a:gd name="connsiteX3" fmla="*/ 0 w 400685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4006850" h="2514600">
                <a:moveTo>
                  <a:pt x="0" y="0"/>
                </a:moveTo>
                <a:lnTo>
                  <a:pt x="4006850" y="0"/>
                </a:lnTo>
                <a:lnTo>
                  <a:pt x="4006850" y="2514600"/>
                </a:lnTo>
                <a:lnTo>
                  <a:pt x="0" y="2514600"/>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63331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8187D8-C158-0145-8EB6-B9518573BA42}"/>
              </a:ext>
            </a:extLst>
          </p:cNvPr>
          <p:cNvSpPr>
            <a:spLocks noGrp="1"/>
          </p:cNvSpPr>
          <p:nvPr>
            <p:ph type="pic" sz="quarter" idx="10"/>
          </p:nvPr>
        </p:nvSpPr>
        <p:spPr>
          <a:xfrm>
            <a:off x="1" y="0"/>
            <a:ext cx="12192000" cy="6892517"/>
          </a:xfrm>
          <a:custGeom>
            <a:avLst/>
            <a:gdLst>
              <a:gd name="connsiteX0" fmla="*/ 0 w 12192000"/>
              <a:gd name="connsiteY0" fmla="*/ 0 h 6892517"/>
              <a:gd name="connsiteX1" fmla="*/ 12192000 w 12192000"/>
              <a:gd name="connsiteY1" fmla="*/ 0 h 6892517"/>
              <a:gd name="connsiteX2" fmla="*/ 12192000 w 12192000"/>
              <a:gd name="connsiteY2" fmla="*/ 6892517 h 6892517"/>
              <a:gd name="connsiteX3" fmla="*/ 0 w 12192000"/>
              <a:gd name="connsiteY3" fmla="*/ 6892517 h 6892517"/>
            </a:gdLst>
            <a:ahLst/>
            <a:cxnLst>
              <a:cxn ang="0">
                <a:pos x="connsiteX0" y="connsiteY0"/>
              </a:cxn>
              <a:cxn ang="0">
                <a:pos x="connsiteX1" y="connsiteY1"/>
              </a:cxn>
              <a:cxn ang="0">
                <a:pos x="connsiteX2" y="connsiteY2"/>
              </a:cxn>
              <a:cxn ang="0">
                <a:pos x="connsiteX3" y="connsiteY3"/>
              </a:cxn>
            </a:cxnLst>
            <a:rect l="l" t="t" r="r" b="b"/>
            <a:pathLst>
              <a:path w="12192000" h="6892517">
                <a:moveTo>
                  <a:pt x="0" y="0"/>
                </a:moveTo>
                <a:lnTo>
                  <a:pt x="12192000" y="0"/>
                </a:lnTo>
                <a:lnTo>
                  <a:pt x="12192000" y="6892517"/>
                </a:lnTo>
                <a:lnTo>
                  <a:pt x="0" y="689251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4191932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C940CDFB-104D-C346-A334-5CA17DCB35CC}"/>
              </a:ext>
            </a:extLst>
          </p:cNvPr>
          <p:cNvSpPr/>
          <p:nvPr userDrawn="1"/>
        </p:nvSpPr>
        <p:spPr>
          <a:xfrm>
            <a:off x="7259643" y="0"/>
            <a:ext cx="1718221" cy="218121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pic>
        <p:nvPicPr>
          <p:cNvPr id="3" name="Picture 2">
            <a:extLst>
              <a:ext uri="{FF2B5EF4-FFF2-40B4-BE49-F238E27FC236}">
                <a16:creationId xmlns:a16="http://schemas.microsoft.com/office/drawing/2014/main" id="{08BAB224-45DF-5C47-8E83-3E443048F2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02486" y="1034426"/>
            <a:ext cx="2440215" cy="5016249"/>
          </a:xfrm>
          <a:prstGeom prst="rect">
            <a:avLst/>
          </a:prstGeom>
        </p:spPr>
      </p:pic>
      <p:pic>
        <p:nvPicPr>
          <p:cNvPr id="5" name="Picture 4">
            <a:extLst>
              <a:ext uri="{FF2B5EF4-FFF2-40B4-BE49-F238E27FC236}">
                <a16:creationId xmlns:a16="http://schemas.microsoft.com/office/drawing/2014/main" id="{8C3EDFB3-07F1-E747-AF3B-EBE57499C55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25805" y="1034426"/>
            <a:ext cx="1766196" cy="5016249"/>
          </a:xfrm>
          <a:prstGeom prst="rect">
            <a:avLst/>
          </a:prstGeom>
        </p:spPr>
      </p:pic>
      <p:sp>
        <p:nvSpPr>
          <p:cNvPr id="11" name="Picture Placeholder 10">
            <a:extLst>
              <a:ext uri="{FF2B5EF4-FFF2-40B4-BE49-F238E27FC236}">
                <a16:creationId xmlns:a16="http://schemas.microsoft.com/office/drawing/2014/main" id="{A768E566-D118-DD44-9270-117D27EBEF1F}"/>
              </a:ext>
            </a:extLst>
          </p:cNvPr>
          <p:cNvSpPr>
            <a:spLocks noGrp="1"/>
          </p:cNvSpPr>
          <p:nvPr>
            <p:ph type="pic" sz="quarter" idx="10"/>
          </p:nvPr>
        </p:nvSpPr>
        <p:spPr>
          <a:xfrm>
            <a:off x="7966446" y="1185979"/>
            <a:ext cx="2110903" cy="4675389"/>
          </a:xfrm>
          <a:custGeom>
            <a:avLst/>
            <a:gdLst>
              <a:gd name="connsiteX0" fmla="*/ 221202 w 2110903"/>
              <a:gd name="connsiteY0" fmla="*/ 0 h 4675389"/>
              <a:gd name="connsiteX1" fmla="*/ 466401 w 2110903"/>
              <a:gd name="connsiteY1" fmla="*/ 0 h 4675389"/>
              <a:gd name="connsiteX2" fmla="*/ 466401 w 2110903"/>
              <a:gd name="connsiteY2" fmla="*/ 43716 h 4675389"/>
              <a:gd name="connsiteX3" fmla="*/ 602288 w 2110903"/>
              <a:gd name="connsiteY3" fmla="*/ 179603 h 4675389"/>
              <a:gd name="connsiteX4" fmla="*/ 1508617 w 2110903"/>
              <a:gd name="connsiteY4" fmla="*/ 179603 h 4675389"/>
              <a:gd name="connsiteX5" fmla="*/ 1644504 w 2110903"/>
              <a:gd name="connsiteY5" fmla="*/ 43716 h 4675389"/>
              <a:gd name="connsiteX6" fmla="*/ 1644504 w 2110903"/>
              <a:gd name="connsiteY6" fmla="*/ 0 h 4675389"/>
              <a:gd name="connsiteX7" fmla="*/ 1889701 w 2110903"/>
              <a:gd name="connsiteY7" fmla="*/ 0 h 4675389"/>
              <a:gd name="connsiteX8" fmla="*/ 2110903 w 2110903"/>
              <a:gd name="connsiteY8" fmla="*/ 221202 h 4675389"/>
              <a:gd name="connsiteX9" fmla="*/ 2110903 w 2110903"/>
              <a:gd name="connsiteY9" fmla="*/ 4454187 h 4675389"/>
              <a:gd name="connsiteX10" fmla="*/ 1889701 w 2110903"/>
              <a:gd name="connsiteY10" fmla="*/ 4675389 h 4675389"/>
              <a:gd name="connsiteX11" fmla="*/ 221202 w 2110903"/>
              <a:gd name="connsiteY11" fmla="*/ 4675389 h 4675389"/>
              <a:gd name="connsiteX12" fmla="*/ 0 w 2110903"/>
              <a:gd name="connsiteY12" fmla="*/ 4454187 h 4675389"/>
              <a:gd name="connsiteX13" fmla="*/ 0 w 2110903"/>
              <a:gd name="connsiteY13" fmla="*/ 221202 h 4675389"/>
              <a:gd name="connsiteX14" fmla="*/ 221202 w 2110903"/>
              <a:gd name="connsiteY14" fmla="*/ 0 h 467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0903" h="4675389">
                <a:moveTo>
                  <a:pt x="221202" y="0"/>
                </a:moveTo>
                <a:lnTo>
                  <a:pt x="466401" y="0"/>
                </a:lnTo>
                <a:lnTo>
                  <a:pt x="466401" y="43716"/>
                </a:lnTo>
                <a:cubicBezTo>
                  <a:pt x="466401" y="118764"/>
                  <a:pt x="527240" y="179603"/>
                  <a:pt x="602288" y="179603"/>
                </a:cubicBezTo>
                <a:lnTo>
                  <a:pt x="1508617" y="179603"/>
                </a:lnTo>
                <a:cubicBezTo>
                  <a:pt x="1583665" y="179603"/>
                  <a:pt x="1644504" y="118764"/>
                  <a:pt x="1644504" y="43716"/>
                </a:cubicBezTo>
                <a:lnTo>
                  <a:pt x="1644504" y="0"/>
                </a:lnTo>
                <a:lnTo>
                  <a:pt x="1889701" y="0"/>
                </a:lnTo>
                <a:cubicBezTo>
                  <a:pt x="2011867" y="0"/>
                  <a:pt x="2110903" y="99036"/>
                  <a:pt x="2110903" y="221202"/>
                </a:cubicBezTo>
                <a:lnTo>
                  <a:pt x="2110903" y="4454187"/>
                </a:lnTo>
                <a:cubicBezTo>
                  <a:pt x="2110903" y="4576353"/>
                  <a:pt x="2011867" y="4675389"/>
                  <a:pt x="1889701" y="4675389"/>
                </a:cubicBezTo>
                <a:lnTo>
                  <a:pt x="221202" y="4675389"/>
                </a:lnTo>
                <a:cubicBezTo>
                  <a:pt x="99036" y="4675389"/>
                  <a:pt x="0" y="4576353"/>
                  <a:pt x="0" y="4454187"/>
                </a:cubicBezTo>
                <a:lnTo>
                  <a:pt x="0" y="221202"/>
                </a:lnTo>
                <a:cubicBezTo>
                  <a:pt x="0" y="99036"/>
                  <a:pt x="99036" y="0"/>
                  <a:pt x="221202" y="0"/>
                </a:cubicBez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0" name="Picture Placeholder 9">
            <a:extLst>
              <a:ext uri="{FF2B5EF4-FFF2-40B4-BE49-F238E27FC236}">
                <a16:creationId xmlns:a16="http://schemas.microsoft.com/office/drawing/2014/main" id="{545E7D53-68AE-3341-BE1C-2BFB6AE082EE}"/>
              </a:ext>
            </a:extLst>
          </p:cNvPr>
          <p:cNvSpPr>
            <a:spLocks noGrp="1"/>
          </p:cNvSpPr>
          <p:nvPr>
            <p:ph type="pic" sz="quarter" idx="11"/>
          </p:nvPr>
        </p:nvSpPr>
        <p:spPr>
          <a:xfrm>
            <a:off x="10589764" y="1185979"/>
            <a:ext cx="1602236" cy="4675389"/>
          </a:xfrm>
          <a:custGeom>
            <a:avLst/>
            <a:gdLst>
              <a:gd name="connsiteX0" fmla="*/ 221202 w 1602236"/>
              <a:gd name="connsiteY0" fmla="*/ 0 h 4675389"/>
              <a:gd name="connsiteX1" fmla="*/ 466401 w 1602236"/>
              <a:gd name="connsiteY1" fmla="*/ 0 h 4675389"/>
              <a:gd name="connsiteX2" fmla="*/ 466401 w 1602236"/>
              <a:gd name="connsiteY2" fmla="*/ 43716 h 4675389"/>
              <a:gd name="connsiteX3" fmla="*/ 602288 w 1602236"/>
              <a:gd name="connsiteY3" fmla="*/ 179603 h 4675389"/>
              <a:gd name="connsiteX4" fmla="*/ 1508617 w 1602236"/>
              <a:gd name="connsiteY4" fmla="*/ 179603 h 4675389"/>
              <a:gd name="connsiteX5" fmla="*/ 1561510 w 1602236"/>
              <a:gd name="connsiteY5" fmla="*/ 168924 h 4675389"/>
              <a:gd name="connsiteX6" fmla="*/ 1602236 w 1602236"/>
              <a:gd name="connsiteY6" fmla="*/ 141466 h 4675389"/>
              <a:gd name="connsiteX7" fmla="*/ 1602236 w 1602236"/>
              <a:gd name="connsiteY7" fmla="*/ 4675389 h 4675389"/>
              <a:gd name="connsiteX8" fmla="*/ 221202 w 1602236"/>
              <a:gd name="connsiteY8" fmla="*/ 4675389 h 4675389"/>
              <a:gd name="connsiteX9" fmla="*/ 0 w 1602236"/>
              <a:gd name="connsiteY9" fmla="*/ 4454187 h 4675389"/>
              <a:gd name="connsiteX10" fmla="*/ 0 w 1602236"/>
              <a:gd name="connsiteY10" fmla="*/ 221202 h 4675389"/>
              <a:gd name="connsiteX11" fmla="*/ 221202 w 1602236"/>
              <a:gd name="connsiteY11" fmla="*/ 0 h 467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2236" h="4675389">
                <a:moveTo>
                  <a:pt x="221202" y="0"/>
                </a:moveTo>
                <a:lnTo>
                  <a:pt x="466401" y="0"/>
                </a:lnTo>
                <a:lnTo>
                  <a:pt x="466401" y="43716"/>
                </a:lnTo>
                <a:cubicBezTo>
                  <a:pt x="466401" y="118764"/>
                  <a:pt x="527240" y="179603"/>
                  <a:pt x="602288" y="179603"/>
                </a:cubicBezTo>
                <a:lnTo>
                  <a:pt x="1508617" y="179603"/>
                </a:lnTo>
                <a:cubicBezTo>
                  <a:pt x="1527379" y="179603"/>
                  <a:pt x="1545253" y="175801"/>
                  <a:pt x="1561510" y="168924"/>
                </a:cubicBezTo>
                <a:lnTo>
                  <a:pt x="1602236" y="141466"/>
                </a:lnTo>
                <a:lnTo>
                  <a:pt x="1602236" y="4675389"/>
                </a:lnTo>
                <a:lnTo>
                  <a:pt x="221202" y="4675389"/>
                </a:lnTo>
                <a:cubicBezTo>
                  <a:pt x="99036" y="4675389"/>
                  <a:pt x="0" y="4576353"/>
                  <a:pt x="0" y="4454187"/>
                </a:cubicBezTo>
                <a:lnTo>
                  <a:pt x="0" y="221202"/>
                </a:lnTo>
                <a:cubicBezTo>
                  <a:pt x="0" y="99036"/>
                  <a:pt x="99036" y="0"/>
                  <a:pt x="221202" y="0"/>
                </a:cubicBez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013310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A2D97-FCC2-604A-B0E4-37F0C167FBE5}"/>
              </a:ext>
            </a:extLst>
          </p:cNvPr>
          <p:cNvSpPr/>
          <p:nvPr userDrawn="1"/>
        </p:nvSpPr>
        <p:spPr>
          <a:xfrm>
            <a:off x="2811738" y="992777"/>
            <a:ext cx="9380262" cy="5897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6" name="Picture Placeholder 5">
            <a:extLst>
              <a:ext uri="{FF2B5EF4-FFF2-40B4-BE49-F238E27FC236}">
                <a16:creationId xmlns:a16="http://schemas.microsoft.com/office/drawing/2014/main" id="{0EB24CA3-5621-C546-BD98-4EECB53281EE}"/>
              </a:ext>
            </a:extLst>
          </p:cNvPr>
          <p:cNvSpPr>
            <a:spLocks noGrp="1"/>
          </p:cNvSpPr>
          <p:nvPr>
            <p:ph type="pic" sz="quarter" idx="10"/>
          </p:nvPr>
        </p:nvSpPr>
        <p:spPr>
          <a:xfrm>
            <a:off x="1013013" y="1977368"/>
            <a:ext cx="3597449" cy="3927984"/>
          </a:xfrm>
          <a:custGeom>
            <a:avLst/>
            <a:gdLst>
              <a:gd name="connsiteX0" fmla="*/ 0 w 3597449"/>
              <a:gd name="connsiteY0" fmla="*/ 0 h 3927984"/>
              <a:gd name="connsiteX1" fmla="*/ 3597449 w 3597449"/>
              <a:gd name="connsiteY1" fmla="*/ 0 h 3927984"/>
              <a:gd name="connsiteX2" fmla="*/ 3597449 w 3597449"/>
              <a:gd name="connsiteY2" fmla="*/ 3927984 h 3927984"/>
              <a:gd name="connsiteX3" fmla="*/ 0 w 3597449"/>
              <a:gd name="connsiteY3" fmla="*/ 3927984 h 3927984"/>
            </a:gdLst>
            <a:ahLst/>
            <a:cxnLst>
              <a:cxn ang="0">
                <a:pos x="connsiteX0" y="connsiteY0"/>
              </a:cxn>
              <a:cxn ang="0">
                <a:pos x="connsiteX1" y="connsiteY1"/>
              </a:cxn>
              <a:cxn ang="0">
                <a:pos x="connsiteX2" y="connsiteY2"/>
              </a:cxn>
              <a:cxn ang="0">
                <a:pos x="connsiteX3" y="connsiteY3"/>
              </a:cxn>
            </a:cxnLst>
            <a:rect l="l" t="t" r="r" b="b"/>
            <a:pathLst>
              <a:path w="3597449" h="3927984">
                <a:moveTo>
                  <a:pt x="0" y="0"/>
                </a:moveTo>
                <a:lnTo>
                  <a:pt x="3597449" y="0"/>
                </a:lnTo>
                <a:lnTo>
                  <a:pt x="3597449" y="3927984"/>
                </a:lnTo>
                <a:lnTo>
                  <a:pt x="0" y="3927984"/>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529762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1952F3-E348-7A4E-8994-81DE5C00C379}"/>
              </a:ext>
            </a:extLst>
          </p:cNvPr>
          <p:cNvSpPr>
            <a:spLocks noGrp="1"/>
          </p:cNvSpPr>
          <p:nvPr>
            <p:ph type="pic" sz="quarter" idx="10"/>
          </p:nvPr>
        </p:nvSpPr>
        <p:spPr>
          <a:xfrm>
            <a:off x="6549428" y="976091"/>
            <a:ext cx="5642572" cy="4956602"/>
          </a:xfrm>
          <a:custGeom>
            <a:avLst/>
            <a:gdLst>
              <a:gd name="connsiteX0" fmla="*/ 1851240 w 5642572"/>
              <a:gd name="connsiteY0" fmla="*/ 4845671 h 4956602"/>
              <a:gd name="connsiteX1" fmla="*/ 1800672 w 5642572"/>
              <a:gd name="connsiteY1" fmla="*/ 4848413 h 4956602"/>
              <a:gd name="connsiteX2" fmla="*/ 1793983 w 5642572"/>
              <a:gd name="connsiteY2" fmla="*/ 4865865 h 4956602"/>
              <a:gd name="connsiteX3" fmla="*/ 1794780 w 5642572"/>
              <a:gd name="connsiteY3" fmla="*/ 4879373 h 4956602"/>
              <a:gd name="connsiteX4" fmla="*/ 1813189 w 5642572"/>
              <a:gd name="connsiteY4" fmla="*/ 4873660 h 4956602"/>
              <a:gd name="connsiteX5" fmla="*/ 1852220 w 5642572"/>
              <a:gd name="connsiteY5" fmla="*/ 4880972 h 4956602"/>
              <a:gd name="connsiteX6" fmla="*/ 1851240 w 5642572"/>
              <a:gd name="connsiteY6" fmla="*/ 4845671 h 4956602"/>
              <a:gd name="connsiteX7" fmla="*/ 3822833 w 5642572"/>
              <a:gd name="connsiteY7" fmla="*/ 4841483 h 4956602"/>
              <a:gd name="connsiteX8" fmla="*/ 3822941 w 5642572"/>
              <a:gd name="connsiteY8" fmla="*/ 4843380 h 4956602"/>
              <a:gd name="connsiteX9" fmla="*/ 3827959 w 5642572"/>
              <a:gd name="connsiteY9" fmla="*/ 4841800 h 4956602"/>
              <a:gd name="connsiteX10" fmla="*/ 3194789 w 5642572"/>
              <a:gd name="connsiteY10" fmla="*/ 4838812 h 4956602"/>
              <a:gd name="connsiteX11" fmla="*/ 3159522 w 5642572"/>
              <a:gd name="connsiteY11" fmla="*/ 4845438 h 4956602"/>
              <a:gd name="connsiteX12" fmla="*/ 3190125 w 5642572"/>
              <a:gd name="connsiteY12" fmla="*/ 4853205 h 4956602"/>
              <a:gd name="connsiteX13" fmla="*/ 3858135 w 5642572"/>
              <a:gd name="connsiteY13" fmla="*/ 4835837 h 4956602"/>
              <a:gd name="connsiteX14" fmla="*/ 3853600 w 5642572"/>
              <a:gd name="connsiteY14" fmla="*/ 4840693 h 4956602"/>
              <a:gd name="connsiteX15" fmla="*/ 3875025 w 5642572"/>
              <a:gd name="connsiteY15" fmla="*/ 4844647 h 4956602"/>
              <a:gd name="connsiteX16" fmla="*/ 3874983 w 5642572"/>
              <a:gd name="connsiteY16" fmla="*/ 4842990 h 4956602"/>
              <a:gd name="connsiteX17" fmla="*/ 1893051 w 5642572"/>
              <a:gd name="connsiteY17" fmla="*/ 4831618 h 4956602"/>
              <a:gd name="connsiteX18" fmla="*/ 1878075 w 5642572"/>
              <a:gd name="connsiteY18" fmla="*/ 4839502 h 4956602"/>
              <a:gd name="connsiteX19" fmla="*/ 1886353 w 5642572"/>
              <a:gd name="connsiteY19" fmla="*/ 4841115 h 4956602"/>
              <a:gd name="connsiteX20" fmla="*/ 1895294 w 5642572"/>
              <a:gd name="connsiteY20" fmla="*/ 4840847 h 4956602"/>
              <a:gd name="connsiteX21" fmla="*/ 1894541 w 5642572"/>
              <a:gd name="connsiteY21" fmla="*/ 4839786 h 4956602"/>
              <a:gd name="connsiteX22" fmla="*/ 1893051 w 5642572"/>
              <a:gd name="connsiteY22" fmla="*/ 4831618 h 4956602"/>
              <a:gd name="connsiteX23" fmla="*/ 4024679 w 5642572"/>
              <a:gd name="connsiteY23" fmla="*/ 4819735 h 4956602"/>
              <a:gd name="connsiteX24" fmla="*/ 4007955 w 5642572"/>
              <a:gd name="connsiteY24" fmla="*/ 4820644 h 4956602"/>
              <a:gd name="connsiteX25" fmla="*/ 3994073 w 5642572"/>
              <a:gd name="connsiteY25" fmla="*/ 4831293 h 4956602"/>
              <a:gd name="connsiteX26" fmla="*/ 4018548 w 5642572"/>
              <a:gd name="connsiteY26" fmla="*/ 4829870 h 4956602"/>
              <a:gd name="connsiteX27" fmla="*/ 1652978 w 5642572"/>
              <a:gd name="connsiteY27" fmla="*/ 4818710 h 4956602"/>
              <a:gd name="connsiteX28" fmla="*/ 1651424 w 5642572"/>
              <a:gd name="connsiteY28" fmla="*/ 4823508 h 4956602"/>
              <a:gd name="connsiteX29" fmla="*/ 1653635 w 5642572"/>
              <a:gd name="connsiteY29" fmla="*/ 4842242 h 4956602"/>
              <a:gd name="connsiteX30" fmla="*/ 1662062 w 5642572"/>
              <a:gd name="connsiteY30" fmla="*/ 4841789 h 4956602"/>
              <a:gd name="connsiteX31" fmla="*/ 1665172 w 5642572"/>
              <a:gd name="connsiteY31" fmla="*/ 4832190 h 4956602"/>
              <a:gd name="connsiteX32" fmla="*/ 1652978 w 5642572"/>
              <a:gd name="connsiteY32" fmla="*/ 4818710 h 4956602"/>
              <a:gd name="connsiteX33" fmla="*/ 3943896 w 5642572"/>
              <a:gd name="connsiteY33" fmla="*/ 4818167 h 4956602"/>
              <a:gd name="connsiteX34" fmla="*/ 3980335 w 5642572"/>
              <a:gd name="connsiteY34" fmla="*/ 4832089 h 4956602"/>
              <a:gd name="connsiteX35" fmla="*/ 3990929 w 5642572"/>
              <a:gd name="connsiteY35" fmla="*/ 4831475 h 4956602"/>
              <a:gd name="connsiteX36" fmla="*/ 3987663 w 5642572"/>
              <a:gd name="connsiteY36" fmla="*/ 4819384 h 4956602"/>
              <a:gd name="connsiteX37" fmla="*/ 4195608 w 5642572"/>
              <a:gd name="connsiteY37" fmla="*/ 4815191 h 4956602"/>
              <a:gd name="connsiteX38" fmla="*/ 4195758 w 5642572"/>
              <a:gd name="connsiteY38" fmla="*/ 4815285 h 4956602"/>
              <a:gd name="connsiteX39" fmla="*/ 4195853 w 5642572"/>
              <a:gd name="connsiteY39" fmla="*/ 4815259 h 4956602"/>
              <a:gd name="connsiteX40" fmla="*/ 3266964 w 5642572"/>
              <a:gd name="connsiteY40" fmla="*/ 4810969 h 4956602"/>
              <a:gd name="connsiteX41" fmla="*/ 3268432 w 5642572"/>
              <a:gd name="connsiteY41" fmla="*/ 4815960 h 4956602"/>
              <a:gd name="connsiteX42" fmla="*/ 3238482 w 5642572"/>
              <a:gd name="connsiteY42" fmla="*/ 4831725 h 4956602"/>
              <a:gd name="connsiteX43" fmla="*/ 3257546 w 5642572"/>
              <a:gd name="connsiteY43" fmla="*/ 4849548 h 4956602"/>
              <a:gd name="connsiteX44" fmla="*/ 3290032 w 5642572"/>
              <a:gd name="connsiteY44" fmla="*/ 4864286 h 4956602"/>
              <a:gd name="connsiteX45" fmla="*/ 3291094 w 5642572"/>
              <a:gd name="connsiteY45" fmla="*/ 4861007 h 4956602"/>
              <a:gd name="connsiteX46" fmla="*/ 3283980 w 5642572"/>
              <a:gd name="connsiteY46" fmla="*/ 4840334 h 4956602"/>
              <a:gd name="connsiteX47" fmla="*/ 3290012 w 5642572"/>
              <a:gd name="connsiteY47" fmla="*/ 4828564 h 4956602"/>
              <a:gd name="connsiteX48" fmla="*/ 3285846 w 5642572"/>
              <a:gd name="connsiteY48" fmla="*/ 4817527 h 4956602"/>
              <a:gd name="connsiteX49" fmla="*/ 1836964 w 5642572"/>
              <a:gd name="connsiteY49" fmla="*/ 4810811 h 4956602"/>
              <a:gd name="connsiteX50" fmla="*/ 1833401 w 5642572"/>
              <a:gd name="connsiteY50" fmla="*/ 4811282 h 4956602"/>
              <a:gd name="connsiteX51" fmla="*/ 1830291 w 5642572"/>
              <a:gd name="connsiteY51" fmla="*/ 4820879 h 4956602"/>
              <a:gd name="connsiteX52" fmla="*/ 5251891 w 5642572"/>
              <a:gd name="connsiteY52" fmla="*/ 4807616 h 4956602"/>
              <a:gd name="connsiteX53" fmla="*/ 5250472 w 5642572"/>
              <a:gd name="connsiteY53" fmla="*/ 4811990 h 4956602"/>
              <a:gd name="connsiteX54" fmla="*/ 5268874 w 5642572"/>
              <a:gd name="connsiteY54" fmla="*/ 4813068 h 4956602"/>
              <a:gd name="connsiteX55" fmla="*/ 5251891 w 5642572"/>
              <a:gd name="connsiteY55" fmla="*/ 4807616 h 4956602"/>
              <a:gd name="connsiteX56" fmla="*/ 2638467 w 5642572"/>
              <a:gd name="connsiteY56" fmla="*/ 4805339 h 4956602"/>
              <a:gd name="connsiteX57" fmla="*/ 2630038 w 5642572"/>
              <a:gd name="connsiteY57" fmla="*/ 4805795 h 4956602"/>
              <a:gd name="connsiteX58" fmla="*/ 2635684 w 5642572"/>
              <a:gd name="connsiteY58" fmla="*/ 4826701 h 4956602"/>
              <a:gd name="connsiteX59" fmla="*/ 2676269 w 5642572"/>
              <a:gd name="connsiteY59" fmla="*/ 4829215 h 4956602"/>
              <a:gd name="connsiteX60" fmla="*/ 2667514 w 5642572"/>
              <a:gd name="connsiteY60" fmla="*/ 4817904 h 4956602"/>
              <a:gd name="connsiteX61" fmla="*/ 1558063 w 5642572"/>
              <a:gd name="connsiteY61" fmla="*/ 4805000 h 4956602"/>
              <a:gd name="connsiteX62" fmla="*/ 1564036 w 5642572"/>
              <a:gd name="connsiteY62" fmla="*/ 4837676 h 4956602"/>
              <a:gd name="connsiteX63" fmla="*/ 1602739 w 5642572"/>
              <a:gd name="connsiteY63" fmla="*/ 4833220 h 4956602"/>
              <a:gd name="connsiteX64" fmla="*/ 1611168 w 5642572"/>
              <a:gd name="connsiteY64" fmla="*/ 4832761 h 4956602"/>
              <a:gd name="connsiteX65" fmla="*/ 1598646 w 5642572"/>
              <a:gd name="connsiteY65" fmla="*/ 4807516 h 4956602"/>
              <a:gd name="connsiteX66" fmla="*/ 1582119 w 5642572"/>
              <a:gd name="connsiteY66" fmla="*/ 4820193 h 4956602"/>
              <a:gd name="connsiteX67" fmla="*/ 5092528 w 5642572"/>
              <a:gd name="connsiteY67" fmla="*/ 4801842 h 4956602"/>
              <a:gd name="connsiteX68" fmla="*/ 5060536 w 5642572"/>
              <a:gd name="connsiteY68" fmla="*/ 4807990 h 4956602"/>
              <a:gd name="connsiteX69" fmla="*/ 5088272 w 5642572"/>
              <a:gd name="connsiteY69" fmla="*/ 4814969 h 4956602"/>
              <a:gd name="connsiteX70" fmla="*/ 1540879 w 5642572"/>
              <a:gd name="connsiteY70" fmla="*/ 4794145 h 4956602"/>
              <a:gd name="connsiteX71" fmla="*/ 1517476 w 5642572"/>
              <a:gd name="connsiteY71" fmla="*/ 4802489 h 4956602"/>
              <a:gd name="connsiteX72" fmla="*/ 1507169 w 5642572"/>
              <a:gd name="connsiteY72" fmla="*/ 4795974 h 4956602"/>
              <a:gd name="connsiteX73" fmla="*/ 1515922 w 5642572"/>
              <a:gd name="connsiteY73" fmla="*/ 4807287 h 4956602"/>
              <a:gd name="connsiteX74" fmla="*/ 1526234 w 5642572"/>
              <a:gd name="connsiteY74" fmla="*/ 4813795 h 4956602"/>
              <a:gd name="connsiteX75" fmla="*/ 1547752 w 5642572"/>
              <a:gd name="connsiteY75" fmla="*/ 4798491 h 4956602"/>
              <a:gd name="connsiteX76" fmla="*/ 2281960 w 5642572"/>
              <a:gd name="connsiteY76" fmla="*/ 4794028 h 4956602"/>
              <a:gd name="connsiteX77" fmla="*/ 2231392 w 5642572"/>
              <a:gd name="connsiteY77" fmla="*/ 4796774 h 4956602"/>
              <a:gd name="connsiteX78" fmla="*/ 2214864 w 5642572"/>
              <a:gd name="connsiteY78" fmla="*/ 4809454 h 4956602"/>
              <a:gd name="connsiteX79" fmla="*/ 2103418 w 5642572"/>
              <a:gd name="connsiteY79" fmla="*/ 4808423 h 4956602"/>
              <a:gd name="connsiteX80" fmla="*/ 2067828 w 5642572"/>
              <a:gd name="connsiteY80" fmla="*/ 4803284 h 4956602"/>
              <a:gd name="connsiteX81" fmla="*/ 2030678 w 5642572"/>
              <a:gd name="connsiteY81" fmla="*/ 4802942 h 4956602"/>
              <a:gd name="connsiteX82" fmla="*/ 1990011 w 5642572"/>
              <a:gd name="connsiteY82" fmla="*/ 4797488 h 4956602"/>
              <a:gd name="connsiteX83" fmla="*/ 1949834 w 5642572"/>
              <a:gd name="connsiteY83" fmla="*/ 4809682 h 4956602"/>
              <a:gd name="connsiteX84" fmla="*/ 1926107 w 5642572"/>
              <a:gd name="connsiteY84" fmla="*/ 4806257 h 4956602"/>
              <a:gd name="connsiteX85" fmla="*/ 1929871 w 5642572"/>
              <a:gd name="connsiteY85" fmla="*/ 4820193 h 4956602"/>
              <a:gd name="connsiteX86" fmla="*/ 1911786 w 5642572"/>
              <a:gd name="connsiteY86" fmla="*/ 4837673 h 4956602"/>
              <a:gd name="connsiteX87" fmla="*/ 1898368 w 5642572"/>
              <a:gd name="connsiteY87" fmla="*/ 4840757 h 4956602"/>
              <a:gd name="connsiteX88" fmla="*/ 1968327 w 5642572"/>
              <a:gd name="connsiteY88" fmla="*/ 4867603 h 4956602"/>
              <a:gd name="connsiteX89" fmla="*/ 2010467 w 5642572"/>
              <a:gd name="connsiteY89" fmla="*/ 4865320 h 4956602"/>
              <a:gd name="connsiteX90" fmla="*/ 2033866 w 5642572"/>
              <a:gd name="connsiteY90" fmla="*/ 4856981 h 4956602"/>
              <a:gd name="connsiteX91" fmla="*/ 2051951 w 5642572"/>
              <a:gd name="connsiteY91" fmla="*/ 4839504 h 4956602"/>
              <a:gd name="connsiteX92" fmla="*/ 2180578 w 5642572"/>
              <a:gd name="connsiteY92" fmla="*/ 4851382 h 4956602"/>
              <a:gd name="connsiteX93" fmla="*/ 2205862 w 5642572"/>
              <a:gd name="connsiteY93" fmla="*/ 4850011 h 4956602"/>
              <a:gd name="connsiteX94" fmla="*/ 2218956 w 5642572"/>
              <a:gd name="connsiteY94" fmla="*/ 4835157 h 4956602"/>
              <a:gd name="connsiteX95" fmla="*/ 2306017 w 5642572"/>
              <a:gd name="connsiteY95" fmla="*/ 4809223 h 4956602"/>
              <a:gd name="connsiteX96" fmla="*/ 1711319 w 5642572"/>
              <a:gd name="connsiteY96" fmla="*/ 4791976 h 4956602"/>
              <a:gd name="connsiteX97" fmla="*/ 1698227 w 5642572"/>
              <a:gd name="connsiteY97" fmla="*/ 4806829 h 4956602"/>
              <a:gd name="connsiteX98" fmla="*/ 1748795 w 5642572"/>
              <a:gd name="connsiteY98" fmla="*/ 4804085 h 4956602"/>
              <a:gd name="connsiteX99" fmla="*/ 1711319 w 5642572"/>
              <a:gd name="connsiteY99" fmla="*/ 4791976 h 4956602"/>
              <a:gd name="connsiteX100" fmla="*/ 3645210 w 5642572"/>
              <a:gd name="connsiteY100" fmla="*/ 4778563 h 4956602"/>
              <a:gd name="connsiteX101" fmla="*/ 3644172 w 5642572"/>
              <a:gd name="connsiteY101" fmla="*/ 4779365 h 4956602"/>
              <a:gd name="connsiteX102" fmla="*/ 3645478 w 5642572"/>
              <a:gd name="connsiteY102" fmla="*/ 4779106 h 4956602"/>
              <a:gd name="connsiteX103" fmla="*/ 4153768 w 5642572"/>
              <a:gd name="connsiteY103" fmla="*/ 4778028 h 4956602"/>
              <a:gd name="connsiteX104" fmla="*/ 4157446 w 5642572"/>
              <a:gd name="connsiteY104" fmla="*/ 4793680 h 4956602"/>
              <a:gd name="connsiteX105" fmla="*/ 4162764 w 5642572"/>
              <a:gd name="connsiteY105" fmla="*/ 4802819 h 4956602"/>
              <a:gd name="connsiteX106" fmla="*/ 4108762 w 5642572"/>
              <a:gd name="connsiteY106" fmla="*/ 4803392 h 4956602"/>
              <a:gd name="connsiteX107" fmla="*/ 4104060 w 5642572"/>
              <a:gd name="connsiteY107" fmla="*/ 4810484 h 4956602"/>
              <a:gd name="connsiteX108" fmla="*/ 4172827 w 5642572"/>
              <a:gd name="connsiteY108" fmla="*/ 4816615 h 4956602"/>
              <a:gd name="connsiteX109" fmla="*/ 4182918 w 5642572"/>
              <a:gd name="connsiteY109" fmla="*/ 4807175 h 4956602"/>
              <a:gd name="connsiteX110" fmla="*/ 4187726 w 5642572"/>
              <a:gd name="connsiteY110" fmla="*/ 4810212 h 4956602"/>
              <a:gd name="connsiteX111" fmla="*/ 4181114 w 5642572"/>
              <a:gd name="connsiteY111" fmla="*/ 4779727 h 4956602"/>
              <a:gd name="connsiteX112" fmla="*/ 4181515 w 5642572"/>
              <a:gd name="connsiteY112" fmla="*/ 4778187 h 4956602"/>
              <a:gd name="connsiteX113" fmla="*/ 4133022 w 5642572"/>
              <a:gd name="connsiteY113" fmla="*/ 4777910 h 4956602"/>
              <a:gd name="connsiteX114" fmla="*/ 4133392 w 5642572"/>
              <a:gd name="connsiteY114" fmla="*/ 4778486 h 4956602"/>
              <a:gd name="connsiteX115" fmla="*/ 4135481 w 5642572"/>
              <a:gd name="connsiteY115" fmla="*/ 4777926 h 4956602"/>
              <a:gd name="connsiteX116" fmla="*/ 3608412 w 5642572"/>
              <a:gd name="connsiteY116" fmla="*/ 4776410 h 4956602"/>
              <a:gd name="connsiteX117" fmla="*/ 3608708 w 5642572"/>
              <a:gd name="connsiteY117" fmla="*/ 4778046 h 4956602"/>
              <a:gd name="connsiteX118" fmla="*/ 3611684 w 5642572"/>
              <a:gd name="connsiteY118" fmla="*/ 4778475 h 4956602"/>
              <a:gd name="connsiteX119" fmla="*/ 4588116 w 5642572"/>
              <a:gd name="connsiteY119" fmla="*/ 4773173 h 4956602"/>
              <a:gd name="connsiteX120" fmla="*/ 4580470 w 5642572"/>
              <a:gd name="connsiteY120" fmla="*/ 4773617 h 4956602"/>
              <a:gd name="connsiteX121" fmla="*/ 4585557 w 5642572"/>
              <a:gd name="connsiteY121" fmla="*/ 4792644 h 4956602"/>
              <a:gd name="connsiteX122" fmla="*/ 4622356 w 5642572"/>
              <a:gd name="connsiteY122" fmla="*/ 4794802 h 4956602"/>
              <a:gd name="connsiteX123" fmla="*/ 4614436 w 5642572"/>
              <a:gd name="connsiteY123" fmla="*/ 4784526 h 4956602"/>
              <a:gd name="connsiteX124" fmla="*/ 4044845 w 5642572"/>
              <a:gd name="connsiteY124" fmla="*/ 4773028 h 4956602"/>
              <a:gd name="connsiteX125" fmla="*/ 4047556 w 5642572"/>
              <a:gd name="connsiteY125" fmla="*/ 4787853 h 4956602"/>
              <a:gd name="connsiteX126" fmla="*/ 4059423 w 5642572"/>
              <a:gd name="connsiteY126" fmla="*/ 4789567 h 4956602"/>
              <a:gd name="connsiteX127" fmla="*/ 4059654 w 5642572"/>
              <a:gd name="connsiteY127" fmla="*/ 4773112 h 4956602"/>
              <a:gd name="connsiteX128" fmla="*/ 2127721 w 5642572"/>
              <a:gd name="connsiteY128" fmla="*/ 4771750 h 4956602"/>
              <a:gd name="connsiteX129" fmla="*/ 2129603 w 5642572"/>
              <a:gd name="connsiteY129" fmla="*/ 4778720 h 4956602"/>
              <a:gd name="connsiteX130" fmla="*/ 2141470 w 5642572"/>
              <a:gd name="connsiteY130" fmla="*/ 4780433 h 4956602"/>
              <a:gd name="connsiteX131" fmla="*/ 3592849 w 5642572"/>
              <a:gd name="connsiteY131" fmla="*/ 4766577 h 4956602"/>
              <a:gd name="connsiteX132" fmla="*/ 3571614 w 5642572"/>
              <a:gd name="connsiteY132" fmla="*/ 4774251 h 4956602"/>
              <a:gd name="connsiteX133" fmla="*/ 3562278 w 5642572"/>
              <a:gd name="connsiteY133" fmla="*/ 4768353 h 4956602"/>
              <a:gd name="connsiteX134" fmla="*/ 3568546 w 5642572"/>
              <a:gd name="connsiteY134" fmla="*/ 4776484 h 4956602"/>
              <a:gd name="connsiteX135" fmla="*/ 3590466 w 5642572"/>
              <a:gd name="connsiteY135" fmla="*/ 4776687 h 4956602"/>
              <a:gd name="connsiteX136" fmla="*/ 3599074 w 5642572"/>
              <a:gd name="connsiteY136" fmla="*/ 4770510 h 4956602"/>
              <a:gd name="connsiteX137" fmla="*/ 4549624 w 5642572"/>
              <a:gd name="connsiteY137" fmla="*/ 4764676 h 4956602"/>
              <a:gd name="connsiteX138" fmla="*/ 4534892 w 5642572"/>
              <a:gd name="connsiteY138" fmla="*/ 4787000 h 4956602"/>
              <a:gd name="connsiteX139" fmla="*/ 4506877 w 5642572"/>
              <a:gd name="connsiteY139" fmla="*/ 4769306 h 4956602"/>
              <a:gd name="connsiteX140" fmla="*/ 4496121 w 5642572"/>
              <a:gd name="connsiteY140" fmla="*/ 4767785 h 4956602"/>
              <a:gd name="connsiteX141" fmla="*/ 4455624 w 5642572"/>
              <a:gd name="connsiteY141" fmla="*/ 4800190 h 4956602"/>
              <a:gd name="connsiteX142" fmla="*/ 4338452 w 5642572"/>
              <a:gd name="connsiteY142" fmla="*/ 4768355 h 4956602"/>
              <a:gd name="connsiteX143" fmla="*/ 4310993 w 5642572"/>
              <a:gd name="connsiteY143" fmla="*/ 4772095 h 4956602"/>
              <a:gd name="connsiteX144" fmla="*/ 4308920 w 5642572"/>
              <a:gd name="connsiteY144" fmla="*/ 4799500 h 4956602"/>
              <a:gd name="connsiteX145" fmla="*/ 4336642 w 5642572"/>
              <a:gd name="connsiteY145" fmla="*/ 4802819 h 4956602"/>
              <a:gd name="connsiteX146" fmla="*/ 4352843 w 5642572"/>
              <a:gd name="connsiteY146" fmla="*/ 4778369 h 4956602"/>
              <a:gd name="connsiteX147" fmla="*/ 4358490 w 5642572"/>
              <a:gd name="connsiteY147" fmla="*/ 4799277 h 4956602"/>
              <a:gd name="connsiteX148" fmla="*/ 4394083 w 5642572"/>
              <a:gd name="connsiteY148" fmla="*/ 4804419 h 4956602"/>
              <a:gd name="connsiteX149" fmla="*/ 4404702 w 5642572"/>
              <a:gd name="connsiteY149" fmla="*/ 4829977 h 4956602"/>
              <a:gd name="connsiteX150" fmla="*/ 4415128 w 5642572"/>
              <a:gd name="connsiteY150" fmla="*/ 4832599 h 4956602"/>
              <a:gd name="connsiteX151" fmla="*/ 4448811 w 5642572"/>
              <a:gd name="connsiteY151" fmla="*/ 4832793 h 4956602"/>
              <a:gd name="connsiteX152" fmla="*/ 4485610 w 5642572"/>
              <a:gd name="connsiteY152" fmla="*/ 4834947 h 4956602"/>
              <a:gd name="connsiteX153" fmla="*/ 4557789 w 5642572"/>
              <a:gd name="connsiteY153" fmla="*/ 4843634 h 4956602"/>
              <a:gd name="connsiteX154" fmla="*/ 4552737 w 5642572"/>
              <a:gd name="connsiteY154" fmla="*/ 4766643 h 4956602"/>
              <a:gd name="connsiteX155" fmla="*/ 4264855 w 5642572"/>
              <a:gd name="connsiteY155" fmla="*/ 4764041 h 4956602"/>
              <a:gd name="connsiteX156" fmla="*/ 4250727 w 5642572"/>
              <a:gd name="connsiteY156" fmla="*/ 4764864 h 4956602"/>
              <a:gd name="connsiteX157" fmla="*/ 4256698 w 5642572"/>
              <a:gd name="connsiteY157" fmla="*/ 4781227 h 4956602"/>
              <a:gd name="connsiteX158" fmla="*/ 4266237 w 5642572"/>
              <a:gd name="connsiteY158" fmla="*/ 4791773 h 4956602"/>
              <a:gd name="connsiteX159" fmla="*/ 4286645 w 5642572"/>
              <a:gd name="connsiteY159" fmla="*/ 4777805 h 4956602"/>
              <a:gd name="connsiteX160" fmla="*/ 5166433 w 5642572"/>
              <a:gd name="connsiteY160" fmla="*/ 4758907 h 4956602"/>
              <a:gd name="connsiteX161" fmla="*/ 5159343 w 5642572"/>
              <a:gd name="connsiteY161" fmla="*/ 4780787 h 4956602"/>
              <a:gd name="connsiteX162" fmla="*/ 5132160 w 5642572"/>
              <a:gd name="connsiteY162" fmla="*/ 4795246 h 4956602"/>
              <a:gd name="connsiteX163" fmla="*/ 5149419 w 5642572"/>
              <a:gd name="connsiteY163" fmla="*/ 4811418 h 4956602"/>
              <a:gd name="connsiteX164" fmla="*/ 5178850 w 5642572"/>
              <a:gd name="connsiteY164" fmla="*/ 4824736 h 4956602"/>
              <a:gd name="connsiteX165" fmla="*/ 5184520 w 5642572"/>
              <a:gd name="connsiteY165" fmla="*/ 4807231 h 4956602"/>
              <a:gd name="connsiteX166" fmla="*/ 2633720 w 5642572"/>
              <a:gd name="connsiteY166" fmla="*/ 4756100 h 4956602"/>
              <a:gd name="connsiteX167" fmla="*/ 2630612 w 5642572"/>
              <a:gd name="connsiteY167" fmla="*/ 4765695 h 4956602"/>
              <a:gd name="connsiteX168" fmla="*/ 2647466 w 5642572"/>
              <a:gd name="connsiteY168" fmla="*/ 4764784 h 4956602"/>
              <a:gd name="connsiteX169" fmla="*/ 3179510 w 5642572"/>
              <a:gd name="connsiteY169" fmla="*/ 4752325 h 4956602"/>
              <a:gd name="connsiteX170" fmla="*/ 3177523 w 5642572"/>
              <a:gd name="connsiteY170" fmla="*/ 4764321 h 4956602"/>
              <a:gd name="connsiteX171" fmla="*/ 3244044 w 5642572"/>
              <a:gd name="connsiteY171" fmla="*/ 4789000 h 4956602"/>
              <a:gd name="connsiteX172" fmla="*/ 3219442 w 5642572"/>
              <a:gd name="connsiteY172" fmla="*/ 4761791 h 4956602"/>
              <a:gd name="connsiteX173" fmla="*/ 3213390 w 5642572"/>
              <a:gd name="connsiteY173" fmla="*/ 4763460 h 4956602"/>
              <a:gd name="connsiteX174" fmla="*/ 3199108 w 5642572"/>
              <a:gd name="connsiteY174" fmla="*/ 4755096 h 4956602"/>
              <a:gd name="connsiteX175" fmla="*/ 4125030 w 5642572"/>
              <a:gd name="connsiteY175" fmla="*/ 4744254 h 4956602"/>
              <a:gd name="connsiteX176" fmla="*/ 4126727 w 5642572"/>
              <a:gd name="connsiteY176" fmla="*/ 4750595 h 4956602"/>
              <a:gd name="connsiteX177" fmla="*/ 4137484 w 5642572"/>
              <a:gd name="connsiteY177" fmla="*/ 4752117 h 4956602"/>
              <a:gd name="connsiteX178" fmla="*/ 4637435 w 5642572"/>
              <a:gd name="connsiteY178" fmla="*/ 4743379 h 4956602"/>
              <a:gd name="connsiteX179" fmla="*/ 4637949 w 5642572"/>
              <a:gd name="connsiteY179" fmla="*/ 4746665 h 4956602"/>
              <a:gd name="connsiteX180" fmla="*/ 4633972 w 5642572"/>
              <a:gd name="connsiteY180" fmla="*/ 4770512 h 4956602"/>
              <a:gd name="connsiteX181" fmla="*/ 4678415 w 5642572"/>
              <a:gd name="connsiteY181" fmla="*/ 4772223 h 4956602"/>
              <a:gd name="connsiteX182" fmla="*/ 4676469 w 5642572"/>
              <a:gd name="connsiteY182" fmla="*/ 4748197 h 4956602"/>
              <a:gd name="connsiteX183" fmla="*/ 3156576 w 5642572"/>
              <a:gd name="connsiteY183" fmla="*/ 4739532 h 4956602"/>
              <a:gd name="connsiteX184" fmla="*/ 3126301 w 5642572"/>
              <a:gd name="connsiteY184" fmla="*/ 4743530 h 4956602"/>
              <a:gd name="connsiteX185" fmla="*/ 3113210 w 5642572"/>
              <a:gd name="connsiteY185" fmla="*/ 4758381 h 4956602"/>
              <a:gd name="connsiteX186" fmla="*/ 3120081 w 5642572"/>
              <a:gd name="connsiteY186" fmla="*/ 4762722 h 4956602"/>
              <a:gd name="connsiteX187" fmla="*/ 3141930 w 5642572"/>
              <a:gd name="connsiteY187" fmla="*/ 4759180 h 4956602"/>
              <a:gd name="connsiteX188" fmla="*/ 2506648 w 5642572"/>
              <a:gd name="connsiteY188" fmla="*/ 4739416 h 4956602"/>
              <a:gd name="connsiteX189" fmla="*/ 2488566 w 5642572"/>
              <a:gd name="connsiteY189" fmla="*/ 4756898 h 4956602"/>
              <a:gd name="connsiteX190" fmla="*/ 2505421 w 5642572"/>
              <a:gd name="connsiteY190" fmla="*/ 4755986 h 4956602"/>
              <a:gd name="connsiteX191" fmla="*/ 2507906 w 5642572"/>
              <a:gd name="connsiteY191" fmla="*/ 4746716 h 4956602"/>
              <a:gd name="connsiteX192" fmla="*/ 2506648 w 5642572"/>
              <a:gd name="connsiteY192" fmla="*/ 4739416 h 4956602"/>
              <a:gd name="connsiteX193" fmla="*/ 3190286 w 5642572"/>
              <a:gd name="connsiteY193" fmla="*/ 4737705 h 4956602"/>
              <a:gd name="connsiteX194" fmla="*/ 3181858 w 5642572"/>
              <a:gd name="connsiteY194" fmla="*/ 4738162 h 4956602"/>
              <a:gd name="connsiteX195" fmla="*/ 3179845 w 5642572"/>
              <a:gd name="connsiteY195" fmla="*/ 4750317 h 4956602"/>
              <a:gd name="connsiteX196" fmla="*/ 3192606 w 5642572"/>
              <a:gd name="connsiteY196" fmla="*/ 4740449 h 4956602"/>
              <a:gd name="connsiteX197" fmla="*/ 3194460 w 5642572"/>
              <a:gd name="connsiteY197" fmla="*/ 4740341 h 4956602"/>
              <a:gd name="connsiteX198" fmla="*/ 2027160 w 5642572"/>
              <a:gd name="connsiteY198" fmla="*/ 4737137 h 4956602"/>
              <a:gd name="connsiteX199" fmla="*/ 2041560 w 5642572"/>
              <a:gd name="connsiteY199" fmla="*/ 4769352 h 4956602"/>
              <a:gd name="connsiteX200" fmla="*/ 2030596 w 5642572"/>
              <a:gd name="connsiteY200" fmla="*/ 4739307 h 4956602"/>
              <a:gd name="connsiteX201" fmla="*/ 5305150 w 5642572"/>
              <a:gd name="connsiteY201" fmla="*/ 4735821 h 4956602"/>
              <a:gd name="connsiteX202" fmla="*/ 5271741 w 5642572"/>
              <a:gd name="connsiteY202" fmla="*/ 4746349 h 4956602"/>
              <a:gd name="connsiteX203" fmla="*/ 5198146 w 5642572"/>
              <a:gd name="connsiteY203" fmla="*/ 4742034 h 4956602"/>
              <a:gd name="connsiteX204" fmla="*/ 5189638 w 5642572"/>
              <a:gd name="connsiteY204" fmla="*/ 4768292 h 4956602"/>
              <a:gd name="connsiteX205" fmla="*/ 5240026 w 5642572"/>
              <a:gd name="connsiteY205" fmla="*/ 4763220 h 4956602"/>
              <a:gd name="connsiteX206" fmla="*/ 5300029 w 5642572"/>
              <a:gd name="connsiteY206" fmla="*/ 4774761 h 4956602"/>
              <a:gd name="connsiteX207" fmla="*/ 5311651 w 5642572"/>
              <a:gd name="connsiteY207" fmla="*/ 4750470 h 4956602"/>
              <a:gd name="connsiteX208" fmla="*/ 5305150 w 5642572"/>
              <a:gd name="connsiteY208" fmla="*/ 4735821 h 4956602"/>
              <a:gd name="connsiteX209" fmla="*/ 2955535 w 5642572"/>
              <a:gd name="connsiteY209" fmla="*/ 4733932 h 4956602"/>
              <a:gd name="connsiteX210" fmla="*/ 2954962 w 5642572"/>
              <a:gd name="connsiteY210" fmla="*/ 4774036 h 4956602"/>
              <a:gd name="connsiteX211" fmla="*/ 2997100 w 5642572"/>
              <a:gd name="connsiteY211" fmla="*/ 4771747 h 4956602"/>
              <a:gd name="connsiteX212" fmla="*/ 3032696 w 5642572"/>
              <a:gd name="connsiteY212" fmla="*/ 4776889 h 4956602"/>
              <a:gd name="connsiteX213" fmla="*/ 2955535 w 5642572"/>
              <a:gd name="connsiteY213" fmla="*/ 4733932 h 4956602"/>
              <a:gd name="connsiteX214" fmla="*/ 4694294 w 5642572"/>
              <a:gd name="connsiteY214" fmla="*/ 4733925 h 4956602"/>
              <a:gd name="connsiteX215" fmla="*/ 4685752 w 5642572"/>
              <a:gd name="connsiteY215" fmla="*/ 4737926 h 4956602"/>
              <a:gd name="connsiteX216" fmla="*/ 4683053 w 5642572"/>
              <a:gd name="connsiteY216" fmla="*/ 4744366 h 4956602"/>
              <a:gd name="connsiteX217" fmla="*/ 4697971 w 5642572"/>
              <a:gd name="connsiteY217" fmla="*/ 4744194 h 4956602"/>
              <a:gd name="connsiteX218" fmla="*/ 5491696 w 5642572"/>
              <a:gd name="connsiteY218" fmla="*/ 4727132 h 4956602"/>
              <a:gd name="connsiteX219" fmla="*/ 5484330 w 5642572"/>
              <a:gd name="connsiteY219" fmla="*/ 4738295 h 4956602"/>
              <a:gd name="connsiteX220" fmla="*/ 5516599 w 5642572"/>
              <a:gd name="connsiteY220" fmla="*/ 4742861 h 4956602"/>
              <a:gd name="connsiteX221" fmla="*/ 2904640 w 5642572"/>
              <a:gd name="connsiteY221" fmla="*/ 4724905 h 4956602"/>
              <a:gd name="connsiteX222" fmla="*/ 2901532 w 5642572"/>
              <a:gd name="connsiteY222" fmla="*/ 4734506 h 4956602"/>
              <a:gd name="connsiteX223" fmla="*/ 2862500 w 5642572"/>
              <a:gd name="connsiteY223" fmla="*/ 4727194 h 4956602"/>
              <a:gd name="connsiteX224" fmla="*/ 2829118 w 5642572"/>
              <a:gd name="connsiteY224" fmla="*/ 4740789 h 4956602"/>
              <a:gd name="connsiteX225" fmla="*/ 2812588 w 5642572"/>
              <a:gd name="connsiteY225" fmla="*/ 4753470 h 4956602"/>
              <a:gd name="connsiteX226" fmla="*/ 2768566 w 5642572"/>
              <a:gd name="connsiteY226" fmla="*/ 4748786 h 4956602"/>
              <a:gd name="connsiteX227" fmla="*/ 2714890 w 5642572"/>
              <a:gd name="connsiteY227" fmla="*/ 4761127 h 4956602"/>
              <a:gd name="connsiteX228" fmla="*/ 2689282 w 5642572"/>
              <a:gd name="connsiteY228" fmla="*/ 4750729 h 4956602"/>
              <a:gd name="connsiteX229" fmla="*/ 2693370 w 5642572"/>
              <a:gd name="connsiteY229" fmla="*/ 4776433 h 4956602"/>
              <a:gd name="connsiteX230" fmla="*/ 2689034 w 5642572"/>
              <a:gd name="connsiteY230" fmla="*/ 4802596 h 4956602"/>
              <a:gd name="connsiteX231" fmla="*/ 2738046 w 5642572"/>
              <a:gd name="connsiteY231" fmla="*/ 4804655 h 4956602"/>
              <a:gd name="connsiteX232" fmla="*/ 2735512 w 5642572"/>
              <a:gd name="connsiteY232" fmla="*/ 4774148 h 4956602"/>
              <a:gd name="connsiteX233" fmla="*/ 2838853 w 5642572"/>
              <a:gd name="connsiteY233" fmla="*/ 4787399 h 4956602"/>
              <a:gd name="connsiteX234" fmla="*/ 2890976 w 5642572"/>
              <a:gd name="connsiteY234" fmla="*/ 4779859 h 4956602"/>
              <a:gd name="connsiteX235" fmla="*/ 2905948 w 5642572"/>
              <a:gd name="connsiteY235" fmla="*/ 4771979 h 4956602"/>
              <a:gd name="connsiteX236" fmla="*/ 2922805 w 5642572"/>
              <a:gd name="connsiteY236" fmla="*/ 4771064 h 4956602"/>
              <a:gd name="connsiteX237" fmla="*/ 2927796 w 5642572"/>
              <a:gd name="connsiteY237" fmla="*/ 4768436 h 4956602"/>
              <a:gd name="connsiteX238" fmla="*/ 2928696 w 5642572"/>
              <a:gd name="connsiteY238" fmla="*/ 4740103 h 4956602"/>
              <a:gd name="connsiteX239" fmla="*/ 4039869 w 5642572"/>
              <a:gd name="connsiteY239" fmla="*/ 4722908 h 4956602"/>
              <a:gd name="connsiteX240" fmla="*/ 4038409 w 5642572"/>
              <a:gd name="connsiteY240" fmla="*/ 4723210 h 4956602"/>
              <a:gd name="connsiteX241" fmla="*/ 4046906 w 5642572"/>
              <a:gd name="connsiteY241" fmla="*/ 4742352 h 4956602"/>
              <a:gd name="connsiteX242" fmla="*/ 5595587 w 5642572"/>
              <a:gd name="connsiteY242" fmla="*/ 4718953 h 4956602"/>
              <a:gd name="connsiteX243" fmla="*/ 5580577 w 5642572"/>
              <a:gd name="connsiteY243" fmla="*/ 4730557 h 4956602"/>
              <a:gd name="connsiteX244" fmla="*/ 5591333 w 5642572"/>
              <a:gd name="connsiteY244" fmla="*/ 4732079 h 4956602"/>
              <a:gd name="connsiteX245" fmla="*/ 5450090 w 5642572"/>
              <a:gd name="connsiteY245" fmla="*/ 4716669 h 4956602"/>
              <a:gd name="connsiteX246" fmla="*/ 5398284 w 5642572"/>
              <a:gd name="connsiteY246" fmla="*/ 4726117 h 4956602"/>
              <a:gd name="connsiteX247" fmla="*/ 5392612 w 5642572"/>
              <a:gd name="connsiteY247" fmla="*/ 4743622 h 4956602"/>
              <a:gd name="connsiteX248" fmla="*/ 5459983 w 5642572"/>
              <a:gd name="connsiteY248" fmla="*/ 4744002 h 4956602"/>
              <a:gd name="connsiteX249" fmla="*/ 5470740 w 5642572"/>
              <a:gd name="connsiteY249" fmla="*/ 4745526 h 4956602"/>
              <a:gd name="connsiteX250" fmla="*/ 5450090 w 5642572"/>
              <a:gd name="connsiteY250" fmla="*/ 4716669 h 4956602"/>
              <a:gd name="connsiteX251" fmla="*/ 5058044 w 5642572"/>
              <a:gd name="connsiteY251" fmla="*/ 4711533 h 4956602"/>
              <a:gd name="connsiteX252" fmla="*/ 5030584 w 5642572"/>
              <a:gd name="connsiteY252" fmla="*/ 4715274 h 4956602"/>
              <a:gd name="connsiteX253" fmla="*/ 5018686 w 5642572"/>
              <a:gd name="connsiteY253" fmla="*/ 4728845 h 4956602"/>
              <a:gd name="connsiteX254" fmla="*/ 5024914 w 5642572"/>
              <a:gd name="connsiteY254" fmla="*/ 4732776 h 4956602"/>
              <a:gd name="connsiteX255" fmla="*/ 5044730 w 5642572"/>
              <a:gd name="connsiteY255" fmla="*/ 4729479 h 4956602"/>
              <a:gd name="connsiteX256" fmla="*/ 5088618 w 5642572"/>
              <a:gd name="connsiteY256" fmla="*/ 4709759 h 4956602"/>
              <a:gd name="connsiteX257" fmla="*/ 5080973 w 5642572"/>
              <a:gd name="connsiteY257" fmla="*/ 4710199 h 4956602"/>
              <a:gd name="connsiteX258" fmla="*/ 5076995 w 5642572"/>
              <a:gd name="connsiteY258" fmla="*/ 4734044 h 4956602"/>
              <a:gd name="connsiteX259" fmla="*/ 5137278 w 5642572"/>
              <a:gd name="connsiteY259" fmla="*/ 4756308 h 4956602"/>
              <a:gd name="connsiteX260" fmla="*/ 5104176 w 5642572"/>
              <a:gd name="connsiteY260" fmla="*/ 4719585 h 4956602"/>
              <a:gd name="connsiteX261" fmla="*/ 4875751 w 5642572"/>
              <a:gd name="connsiteY261" fmla="*/ 4707092 h 4956602"/>
              <a:gd name="connsiteX262" fmla="*/ 4875162 w 5642572"/>
              <a:gd name="connsiteY262" fmla="*/ 4743622 h 4956602"/>
              <a:gd name="connsiteX263" fmla="*/ 4913380 w 5642572"/>
              <a:gd name="connsiteY263" fmla="*/ 4741403 h 4956602"/>
              <a:gd name="connsiteX264" fmla="*/ 4945646 w 5642572"/>
              <a:gd name="connsiteY264" fmla="*/ 4745969 h 4956602"/>
              <a:gd name="connsiteX265" fmla="*/ 4875751 w 5642572"/>
              <a:gd name="connsiteY265" fmla="*/ 4707092 h 4956602"/>
              <a:gd name="connsiteX266" fmla="*/ 5550868 w 5642572"/>
              <a:gd name="connsiteY266" fmla="*/ 4706521 h 4956602"/>
              <a:gd name="connsiteX267" fmla="*/ 5540946 w 5642572"/>
              <a:gd name="connsiteY267" fmla="*/ 4737154 h 4956602"/>
              <a:gd name="connsiteX268" fmla="*/ 5525381 w 5642572"/>
              <a:gd name="connsiteY268" fmla="*/ 4727325 h 4956602"/>
              <a:gd name="connsiteX269" fmla="*/ 5524242 w 5642572"/>
              <a:gd name="connsiteY269" fmla="*/ 4742416 h 4956602"/>
              <a:gd name="connsiteX270" fmla="*/ 5536691 w 5642572"/>
              <a:gd name="connsiteY270" fmla="*/ 4750280 h 4956602"/>
              <a:gd name="connsiteX271" fmla="*/ 5569822 w 5642572"/>
              <a:gd name="connsiteY271" fmla="*/ 4729033 h 4956602"/>
              <a:gd name="connsiteX272" fmla="*/ 5563320 w 5642572"/>
              <a:gd name="connsiteY272" fmla="*/ 4714385 h 4956602"/>
              <a:gd name="connsiteX273" fmla="*/ 5631831 w 5642572"/>
              <a:gd name="connsiteY273" fmla="*/ 4699673 h 4956602"/>
              <a:gd name="connsiteX274" fmla="*/ 5630412 w 5642572"/>
              <a:gd name="connsiteY274" fmla="*/ 4704046 h 4956602"/>
              <a:gd name="connsiteX275" fmla="*/ 5639751 w 5642572"/>
              <a:gd name="connsiteY275" fmla="*/ 4709945 h 4956602"/>
              <a:gd name="connsiteX276" fmla="*/ 5631831 w 5642572"/>
              <a:gd name="connsiteY276" fmla="*/ 4699673 h 4956602"/>
              <a:gd name="connsiteX277" fmla="*/ 4829614 w 5642572"/>
              <a:gd name="connsiteY277" fmla="*/ 4699038 h 4956602"/>
              <a:gd name="connsiteX278" fmla="*/ 4826780 w 5642572"/>
              <a:gd name="connsiteY278" fmla="*/ 4707791 h 4956602"/>
              <a:gd name="connsiteX279" fmla="*/ 4791400 w 5642572"/>
              <a:gd name="connsiteY279" fmla="*/ 4701256 h 4956602"/>
              <a:gd name="connsiteX280" fmla="*/ 4761103 w 5642572"/>
              <a:gd name="connsiteY280" fmla="*/ 4713750 h 4956602"/>
              <a:gd name="connsiteX281" fmla="*/ 4746095 w 5642572"/>
              <a:gd name="connsiteY281" fmla="*/ 4725357 h 4956602"/>
              <a:gd name="connsiteX282" fmla="*/ 4737267 w 5642572"/>
              <a:gd name="connsiteY282" fmla="*/ 4724442 h 4956602"/>
              <a:gd name="connsiteX283" fmla="*/ 4718756 w 5642572"/>
              <a:gd name="connsiteY283" fmla="*/ 4743954 h 4956602"/>
              <a:gd name="connsiteX284" fmla="*/ 4722270 w 5642572"/>
              <a:gd name="connsiteY284" fmla="*/ 4743915 h 4956602"/>
              <a:gd name="connsiteX285" fmla="*/ 4736634 w 5642572"/>
              <a:gd name="connsiteY285" fmla="*/ 4747616 h 4956602"/>
              <a:gd name="connsiteX286" fmla="*/ 4733324 w 5642572"/>
              <a:gd name="connsiteY286" fmla="*/ 4741239 h 4956602"/>
              <a:gd name="connsiteX287" fmla="*/ 4776567 w 5642572"/>
              <a:gd name="connsiteY287" fmla="*/ 4748322 h 4956602"/>
              <a:gd name="connsiteX288" fmla="*/ 4798495 w 5642572"/>
              <a:gd name="connsiteY288" fmla="*/ 4751913 h 4956602"/>
              <a:gd name="connsiteX289" fmla="*/ 4817132 w 5642572"/>
              <a:gd name="connsiteY289" fmla="*/ 4749140 h 4956602"/>
              <a:gd name="connsiteX290" fmla="*/ 4830721 w 5642572"/>
              <a:gd name="connsiteY290" fmla="*/ 4741910 h 4956602"/>
              <a:gd name="connsiteX291" fmla="*/ 4846009 w 5642572"/>
              <a:gd name="connsiteY291" fmla="*/ 4741022 h 4956602"/>
              <a:gd name="connsiteX292" fmla="*/ 4850539 w 5642572"/>
              <a:gd name="connsiteY292" fmla="*/ 4738611 h 4956602"/>
              <a:gd name="connsiteX293" fmla="*/ 4851404 w 5642572"/>
              <a:gd name="connsiteY293" fmla="*/ 4712799 h 4956602"/>
              <a:gd name="connsiteX294" fmla="*/ 1089693 w 5642572"/>
              <a:gd name="connsiteY294" fmla="*/ 4085219 h 4956602"/>
              <a:gd name="connsiteX295" fmla="*/ 1051192 w 5642572"/>
              <a:gd name="connsiteY295" fmla="*/ 4104009 h 4956602"/>
              <a:gd name="connsiteX296" fmla="*/ 1043823 w 5642572"/>
              <a:gd name="connsiteY296" fmla="*/ 4102715 h 4956602"/>
              <a:gd name="connsiteX297" fmla="*/ 1019007 w 5642572"/>
              <a:gd name="connsiteY297" fmla="*/ 4117697 h 4956602"/>
              <a:gd name="connsiteX298" fmla="*/ 1016223 w 5642572"/>
              <a:gd name="connsiteY298" fmla="*/ 4139064 h 4956602"/>
              <a:gd name="connsiteX299" fmla="*/ 1048379 w 5642572"/>
              <a:gd name="connsiteY299" fmla="*/ 4142032 h 4956602"/>
              <a:gd name="connsiteX300" fmla="*/ 1063119 w 5642572"/>
              <a:gd name="connsiteY300" fmla="*/ 4131187 h 4956602"/>
              <a:gd name="connsiteX301" fmla="*/ 1060435 w 5642572"/>
              <a:gd name="connsiteY301" fmla="*/ 4125071 h 4956602"/>
              <a:gd name="connsiteX302" fmla="*/ 1076947 w 5642572"/>
              <a:gd name="connsiteY302" fmla="*/ 4121017 h 4956602"/>
              <a:gd name="connsiteX303" fmla="*/ 1086427 w 5642572"/>
              <a:gd name="connsiteY303" fmla="*/ 4114041 h 4956602"/>
              <a:gd name="connsiteX304" fmla="*/ 1090828 w 5642572"/>
              <a:gd name="connsiteY304" fmla="*/ 4117595 h 4956602"/>
              <a:gd name="connsiteX305" fmla="*/ 1105384 w 5642572"/>
              <a:gd name="connsiteY305" fmla="*/ 4111407 h 4956602"/>
              <a:gd name="connsiteX306" fmla="*/ 1107638 w 5642572"/>
              <a:gd name="connsiteY306" fmla="*/ 4099482 h 4956602"/>
              <a:gd name="connsiteX307" fmla="*/ 1089693 w 5642572"/>
              <a:gd name="connsiteY307" fmla="*/ 4085219 h 4956602"/>
              <a:gd name="connsiteX308" fmla="*/ 1397259 w 5642572"/>
              <a:gd name="connsiteY308" fmla="*/ 3147799 h 4956602"/>
              <a:gd name="connsiteX309" fmla="*/ 1390427 w 5642572"/>
              <a:gd name="connsiteY309" fmla="*/ 3168406 h 4956602"/>
              <a:gd name="connsiteX310" fmla="*/ 1395417 w 5642572"/>
              <a:gd name="connsiteY310" fmla="*/ 3179773 h 4956602"/>
              <a:gd name="connsiteX311" fmla="*/ 1401163 w 5642572"/>
              <a:gd name="connsiteY311" fmla="*/ 3165736 h 4956602"/>
              <a:gd name="connsiteX312" fmla="*/ 1397259 w 5642572"/>
              <a:gd name="connsiteY312" fmla="*/ 3147799 h 4956602"/>
              <a:gd name="connsiteX313" fmla="*/ 1598567 w 5642572"/>
              <a:gd name="connsiteY313" fmla="*/ 3144868 h 4956602"/>
              <a:gd name="connsiteX314" fmla="*/ 1598573 w 5642572"/>
              <a:gd name="connsiteY314" fmla="*/ 3145084 h 4956602"/>
              <a:gd name="connsiteX315" fmla="*/ 1612878 w 5642572"/>
              <a:gd name="connsiteY315" fmla="*/ 3192938 h 4956602"/>
              <a:gd name="connsiteX316" fmla="*/ 1624637 w 5642572"/>
              <a:gd name="connsiteY316" fmla="*/ 3199280 h 4956602"/>
              <a:gd name="connsiteX317" fmla="*/ 1626234 w 5642572"/>
              <a:gd name="connsiteY317" fmla="*/ 3194944 h 4956602"/>
              <a:gd name="connsiteX318" fmla="*/ 1639089 w 5642572"/>
              <a:gd name="connsiteY318" fmla="*/ 3161168 h 4956602"/>
              <a:gd name="connsiteX319" fmla="*/ 1615857 w 5642572"/>
              <a:gd name="connsiteY319" fmla="*/ 3166052 h 4956602"/>
              <a:gd name="connsiteX320" fmla="*/ 1230621 w 5642572"/>
              <a:gd name="connsiteY320" fmla="*/ 3117793 h 4956602"/>
              <a:gd name="connsiteX321" fmla="*/ 1221296 w 5642572"/>
              <a:gd name="connsiteY321" fmla="*/ 3132717 h 4956602"/>
              <a:gd name="connsiteX322" fmla="*/ 1232719 w 5642572"/>
              <a:gd name="connsiteY322" fmla="*/ 3146687 h 4956602"/>
              <a:gd name="connsiteX323" fmla="*/ 914478 w 5642572"/>
              <a:gd name="connsiteY323" fmla="*/ 2662734 h 4956602"/>
              <a:gd name="connsiteX324" fmla="*/ 907647 w 5642572"/>
              <a:gd name="connsiteY324" fmla="*/ 2683343 h 4956602"/>
              <a:gd name="connsiteX325" fmla="*/ 920513 w 5642572"/>
              <a:gd name="connsiteY325" fmla="*/ 2688545 h 4956602"/>
              <a:gd name="connsiteX326" fmla="*/ 955974 w 5642572"/>
              <a:gd name="connsiteY326" fmla="*/ 2660821 h 4956602"/>
              <a:gd name="connsiteX327" fmla="*/ 949143 w 5642572"/>
              <a:gd name="connsiteY327" fmla="*/ 2681430 h 4956602"/>
              <a:gd name="connsiteX328" fmla="*/ 951638 w 5642572"/>
              <a:gd name="connsiteY328" fmla="*/ 2687111 h 4956602"/>
              <a:gd name="connsiteX329" fmla="*/ 955974 w 5642572"/>
              <a:gd name="connsiteY329" fmla="*/ 2660821 h 4956602"/>
              <a:gd name="connsiteX330" fmla="*/ 1465873 w 5642572"/>
              <a:gd name="connsiteY330" fmla="*/ 2376445 h 4956602"/>
              <a:gd name="connsiteX331" fmla="*/ 1465921 w 5642572"/>
              <a:gd name="connsiteY331" fmla="*/ 2377282 h 4956602"/>
              <a:gd name="connsiteX332" fmla="*/ 1466464 w 5642572"/>
              <a:gd name="connsiteY332" fmla="*/ 2377212 h 4956602"/>
              <a:gd name="connsiteX333" fmla="*/ 1208478 w 5642572"/>
              <a:gd name="connsiteY333" fmla="*/ 2374208 h 4956602"/>
              <a:gd name="connsiteX334" fmla="*/ 1184723 w 5642572"/>
              <a:gd name="connsiteY334" fmla="*/ 2395803 h 4956602"/>
              <a:gd name="connsiteX335" fmla="*/ 1169215 w 5642572"/>
              <a:gd name="connsiteY335" fmla="*/ 2398179 h 4956602"/>
              <a:gd name="connsiteX336" fmla="*/ 1183194 w 5642572"/>
              <a:gd name="connsiteY336" fmla="*/ 2406830 h 4956602"/>
              <a:gd name="connsiteX337" fmla="*/ 1210378 w 5642572"/>
              <a:gd name="connsiteY337" fmla="*/ 2408475 h 4956602"/>
              <a:gd name="connsiteX338" fmla="*/ 1257261 w 5642572"/>
              <a:gd name="connsiteY338" fmla="*/ 2394719 h 4956602"/>
              <a:gd name="connsiteX339" fmla="*/ 1264996 w 5642572"/>
              <a:gd name="connsiteY339" fmla="*/ 2388134 h 4956602"/>
              <a:gd name="connsiteX340" fmla="*/ 1241119 w 5642572"/>
              <a:gd name="connsiteY340" fmla="*/ 2382525 h 4956602"/>
              <a:gd name="connsiteX341" fmla="*/ 1234639 w 5642572"/>
              <a:gd name="connsiteY341" fmla="*/ 2393941 h 4956602"/>
              <a:gd name="connsiteX342" fmla="*/ 1223045 w 5642572"/>
              <a:gd name="connsiteY342" fmla="*/ 2378922 h 4956602"/>
              <a:gd name="connsiteX343" fmla="*/ 1435666 w 5642572"/>
              <a:gd name="connsiteY343" fmla="*/ 2348642 h 4956602"/>
              <a:gd name="connsiteX344" fmla="*/ 1425409 w 5642572"/>
              <a:gd name="connsiteY344" fmla="*/ 2356584 h 4956602"/>
              <a:gd name="connsiteX345" fmla="*/ 1435935 w 5642572"/>
              <a:gd name="connsiteY345" fmla="*/ 2353232 h 4956602"/>
              <a:gd name="connsiteX346" fmla="*/ 1259518 w 5642572"/>
              <a:gd name="connsiteY346" fmla="*/ 2269085 h 4956602"/>
              <a:gd name="connsiteX347" fmla="*/ 1221734 w 5642572"/>
              <a:gd name="connsiteY347" fmla="*/ 2295149 h 4956602"/>
              <a:gd name="connsiteX348" fmla="*/ 1213915 w 5642572"/>
              <a:gd name="connsiteY348" fmla="*/ 2283606 h 4956602"/>
              <a:gd name="connsiteX349" fmla="*/ 1193669 w 5642572"/>
              <a:gd name="connsiteY349" fmla="*/ 2304084 h 4956602"/>
              <a:gd name="connsiteX350" fmla="*/ 1185020 w 5642572"/>
              <a:gd name="connsiteY350" fmla="*/ 2339579 h 4956602"/>
              <a:gd name="connsiteX351" fmla="*/ 1195813 w 5642572"/>
              <a:gd name="connsiteY351" fmla="*/ 2340821 h 4956602"/>
              <a:gd name="connsiteX352" fmla="*/ 1208503 w 5642572"/>
              <a:gd name="connsiteY352" fmla="*/ 2313392 h 4956602"/>
              <a:gd name="connsiteX353" fmla="*/ 1234132 w 5642572"/>
              <a:gd name="connsiteY353" fmla="*/ 2323943 h 4956602"/>
              <a:gd name="connsiteX354" fmla="*/ 1307265 w 5642572"/>
              <a:gd name="connsiteY354" fmla="*/ 2291300 h 4956602"/>
              <a:gd name="connsiteX355" fmla="*/ 869705 w 5642572"/>
              <a:gd name="connsiteY355" fmla="*/ 2140627 h 4956602"/>
              <a:gd name="connsiteX356" fmla="*/ 838668 w 5642572"/>
              <a:gd name="connsiteY356" fmla="*/ 2159863 h 4956602"/>
              <a:gd name="connsiteX357" fmla="*/ 883440 w 5642572"/>
              <a:gd name="connsiteY357" fmla="*/ 2192381 h 4956602"/>
              <a:gd name="connsiteX358" fmla="*/ 933355 w 5642572"/>
              <a:gd name="connsiteY358" fmla="*/ 2190521 h 4956602"/>
              <a:gd name="connsiteX359" fmla="*/ 882637 w 5642572"/>
              <a:gd name="connsiteY359" fmla="*/ 2178607 h 4956602"/>
              <a:gd name="connsiteX360" fmla="*/ 869705 w 5642572"/>
              <a:gd name="connsiteY360" fmla="*/ 2140627 h 4956602"/>
              <a:gd name="connsiteX361" fmla="*/ 546486 w 5642572"/>
              <a:gd name="connsiteY361" fmla="*/ 2131724 h 4956602"/>
              <a:gd name="connsiteX362" fmla="*/ 605291 w 5642572"/>
              <a:gd name="connsiteY362" fmla="*/ 2140626 h 4956602"/>
              <a:gd name="connsiteX363" fmla="*/ 581807 w 5642572"/>
              <a:gd name="connsiteY363" fmla="*/ 2166812 h 4956602"/>
              <a:gd name="connsiteX364" fmla="*/ 553475 w 5642572"/>
              <a:gd name="connsiteY364" fmla="*/ 2171155 h 4956602"/>
              <a:gd name="connsiteX365" fmla="*/ 526242 w 5642572"/>
              <a:gd name="connsiteY365" fmla="*/ 2133054 h 4956602"/>
              <a:gd name="connsiteX366" fmla="*/ 546486 w 5642572"/>
              <a:gd name="connsiteY366" fmla="*/ 2131724 h 4956602"/>
              <a:gd name="connsiteX367" fmla="*/ 811434 w 5642572"/>
              <a:gd name="connsiteY367" fmla="*/ 2121764 h 4956602"/>
              <a:gd name="connsiteX368" fmla="*/ 797938 w 5642572"/>
              <a:gd name="connsiteY368" fmla="*/ 2135414 h 4956602"/>
              <a:gd name="connsiteX369" fmla="*/ 808997 w 5642572"/>
              <a:gd name="connsiteY369" fmla="*/ 2141246 h 4956602"/>
              <a:gd name="connsiteX370" fmla="*/ 923210 w 5642572"/>
              <a:gd name="connsiteY370" fmla="*/ 1955204 h 4956602"/>
              <a:gd name="connsiteX371" fmla="*/ 873294 w 5642572"/>
              <a:gd name="connsiteY371" fmla="*/ 1957066 h 4956602"/>
              <a:gd name="connsiteX372" fmla="*/ 957728 w 5642572"/>
              <a:gd name="connsiteY372" fmla="*/ 1995666 h 4956602"/>
              <a:gd name="connsiteX373" fmla="*/ 981749 w 5642572"/>
              <a:gd name="connsiteY373" fmla="*/ 1978664 h 4956602"/>
              <a:gd name="connsiteX374" fmla="*/ 973824 w 5642572"/>
              <a:gd name="connsiteY374" fmla="*/ 1972997 h 4956602"/>
              <a:gd name="connsiteX375" fmla="*/ 963674 w 5642572"/>
              <a:gd name="connsiteY375" fmla="*/ 1975061 h 4956602"/>
              <a:gd name="connsiteX376" fmla="*/ 923210 w 5642572"/>
              <a:gd name="connsiteY376" fmla="*/ 1955204 h 4956602"/>
              <a:gd name="connsiteX377" fmla="*/ 820168 w 5642572"/>
              <a:gd name="connsiteY377" fmla="*/ 1903819 h 4956602"/>
              <a:gd name="connsiteX378" fmla="*/ 815558 w 5642572"/>
              <a:gd name="connsiteY378" fmla="*/ 1947384 h 4956602"/>
              <a:gd name="connsiteX379" fmla="*/ 834707 w 5642572"/>
              <a:gd name="connsiteY379" fmla="*/ 1969351 h 4956602"/>
              <a:gd name="connsiteX380" fmla="*/ 854684 w 5642572"/>
              <a:gd name="connsiteY380" fmla="*/ 1944281 h 4956602"/>
              <a:gd name="connsiteX381" fmla="*/ 869518 w 5642572"/>
              <a:gd name="connsiteY381" fmla="*/ 1953590 h 4956602"/>
              <a:gd name="connsiteX382" fmla="*/ 828522 w 5642572"/>
              <a:gd name="connsiteY382" fmla="*/ 1924549 h 4956602"/>
              <a:gd name="connsiteX383" fmla="*/ 825014 w 5642572"/>
              <a:gd name="connsiteY383" fmla="*/ 1925666 h 4956602"/>
              <a:gd name="connsiteX384" fmla="*/ 820168 w 5642572"/>
              <a:gd name="connsiteY384" fmla="*/ 1903819 h 4956602"/>
              <a:gd name="connsiteX385" fmla="*/ 678267 w 5642572"/>
              <a:gd name="connsiteY385" fmla="*/ 1860134 h 4956602"/>
              <a:gd name="connsiteX386" fmla="*/ 668277 w 5642572"/>
              <a:gd name="connsiteY386" fmla="*/ 1872670 h 4956602"/>
              <a:gd name="connsiteX387" fmla="*/ 668813 w 5642572"/>
              <a:gd name="connsiteY387" fmla="*/ 1881852 h 4956602"/>
              <a:gd name="connsiteX388" fmla="*/ 678267 w 5642572"/>
              <a:gd name="connsiteY388" fmla="*/ 1860134 h 4956602"/>
              <a:gd name="connsiteX389" fmla="*/ 570914 w 5642572"/>
              <a:gd name="connsiteY389" fmla="*/ 1796088 h 4956602"/>
              <a:gd name="connsiteX390" fmla="*/ 560656 w 5642572"/>
              <a:gd name="connsiteY390" fmla="*/ 1804034 h 4956602"/>
              <a:gd name="connsiteX391" fmla="*/ 564968 w 5642572"/>
              <a:gd name="connsiteY391" fmla="*/ 1816694 h 4956602"/>
              <a:gd name="connsiteX392" fmla="*/ 1295357 w 5642572"/>
              <a:gd name="connsiteY392" fmla="*/ 1780578 h 4956602"/>
              <a:gd name="connsiteX393" fmla="*/ 1306414 w 5642572"/>
              <a:gd name="connsiteY393" fmla="*/ 1786413 h 4956602"/>
              <a:gd name="connsiteX394" fmla="*/ 1309922 w 5642572"/>
              <a:gd name="connsiteY394" fmla="*/ 1785297 h 4956602"/>
              <a:gd name="connsiteX395" fmla="*/ 1228462 w 5642572"/>
              <a:gd name="connsiteY395" fmla="*/ 1736396 h 4956602"/>
              <a:gd name="connsiteX396" fmla="*/ 1217939 w 5642572"/>
              <a:gd name="connsiteY396" fmla="*/ 1739745 h 4956602"/>
              <a:gd name="connsiteX397" fmla="*/ 1218474 w 5642572"/>
              <a:gd name="connsiteY397" fmla="*/ 1748933 h 4956602"/>
              <a:gd name="connsiteX398" fmla="*/ 1233845 w 5642572"/>
              <a:gd name="connsiteY398" fmla="*/ 1767426 h 4956602"/>
              <a:gd name="connsiteX399" fmla="*/ 1250848 w 5642572"/>
              <a:gd name="connsiteY399" fmla="*/ 1752654 h 4956602"/>
              <a:gd name="connsiteX400" fmla="*/ 1032337 w 5642572"/>
              <a:gd name="connsiteY400" fmla="*/ 1681911 h 4956602"/>
              <a:gd name="connsiteX401" fmla="*/ 1009922 w 5642572"/>
              <a:gd name="connsiteY401" fmla="*/ 1726466 h 4956602"/>
              <a:gd name="connsiteX402" fmla="*/ 1103808 w 5642572"/>
              <a:gd name="connsiteY402" fmla="*/ 1743345 h 4956602"/>
              <a:gd name="connsiteX403" fmla="*/ 1122981 w 5642572"/>
              <a:gd name="connsiteY403" fmla="*/ 1704502 h 4956602"/>
              <a:gd name="connsiteX404" fmla="*/ 1032337 w 5642572"/>
              <a:gd name="connsiteY404" fmla="*/ 1681911 h 4956602"/>
              <a:gd name="connsiteX405" fmla="*/ 948706 w 5642572"/>
              <a:gd name="connsiteY405" fmla="*/ 1657086 h 4956602"/>
              <a:gd name="connsiteX406" fmla="*/ 929804 w 5642572"/>
              <a:gd name="connsiteY406" fmla="*/ 1700524 h 4956602"/>
              <a:gd name="connsiteX407" fmla="*/ 966754 w 5642572"/>
              <a:gd name="connsiteY407" fmla="*/ 1721500 h 4956602"/>
              <a:gd name="connsiteX408" fmla="*/ 996455 w 5642572"/>
              <a:gd name="connsiteY408" fmla="*/ 1679305 h 4956602"/>
              <a:gd name="connsiteX409" fmla="*/ 953285 w 5642572"/>
              <a:gd name="connsiteY409" fmla="*/ 1674339 h 4956602"/>
              <a:gd name="connsiteX410" fmla="*/ 948706 w 5642572"/>
              <a:gd name="connsiteY410" fmla="*/ 1657086 h 4956602"/>
              <a:gd name="connsiteX411" fmla="*/ 862909 w 5642572"/>
              <a:gd name="connsiteY411" fmla="*/ 1656342 h 4956602"/>
              <a:gd name="connsiteX412" fmla="*/ 849412 w 5642572"/>
              <a:gd name="connsiteY412" fmla="*/ 1669997 h 4956602"/>
              <a:gd name="connsiteX413" fmla="*/ 860471 w 5642572"/>
              <a:gd name="connsiteY413" fmla="*/ 1675828 h 4956602"/>
              <a:gd name="connsiteX414" fmla="*/ 866952 w 5642572"/>
              <a:gd name="connsiteY414" fmla="*/ 1664409 h 4956602"/>
              <a:gd name="connsiteX415" fmla="*/ 862909 w 5642572"/>
              <a:gd name="connsiteY415" fmla="*/ 1656342 h 4956602"/>
              <a:gd name="connsiteX416" fmla="*/ 825686 w 5642572"/>
              <a:gd name="connsiteY416" fmla="*/ 1630774 h 4956602"/>
              <a:gd name="connsiteX417" fmla="*/ 808148 w 5642572"/>
              <a:gd name="connsiteY417" fmla="*/ 1636359 h 4956602"/>
              <a:gd name="connsiteX418" fmla="*/ 798692 w 5642572"/>
              <a:gd name="connsiteY418" fmla="*/ 1658080 h 4956602"/>
              <a:gd name="connsiteX419" fmla="*/ 498241 w 5642572"/>
              <a:gd name="connsiteY419" fmla="*/ 1407619 h 4956602"/>
              <a:gd name="connsiteX420" fmla="*/ 488251 w 5642572"/>
              <a:gd name="connsiteY420" fmla="*/ 1420154 h 4956602"/>
              <a:gd name="connsiteX421" fmla="*/ 488518 w 5642572"/>
              <a:gd name="connsiteY421" fmla="*/ 1424747 h 4956602"/>
              <a:gd name="connsiteX422" fmla="*/ 498241 w 5642572"/>
              <a:gd name="connsiteY422" fmla="*/ 1407619 h 4956602"/>
              <a:gd name="connsiteX423" fmla="*/ 469105 w 5642572"/>
              <a:gd name="connsiteY423" fmla="*/ 1398187 h 4956602"/>
              <a:gd name="connsiteX424" fmla="*/ 459116 w 5642572"/>
              <a:gd name="connsiteY424" fmla="*/ 1410725 h 4956602"/>
              <a:gd name="connsiteX425" fmla="*/ 466670 w 5642572"/>
              <a:gd name="connsiteY425" fmla="*/ 1417672 h 4956602"/>
              <a:gd name="connsiteX426" fmla="*/ 943090 w 5642572"/>
              <a:gd name="connsiteY426" fmla="*/ 1076133 h 4956602"/>
              <a:gd name="connsiteX427" fmla="*/ 924974 w 5642572"/>
              <a:gd name="connsiteY427" fmla="*/ 1078398 h 4956602"/>
              <a:gd name="connsiteX428" fmla="*/ 929737 w 5642572"/>
              <a:gd name="connsiteY428" fmla="*/ 1079322 h 4956602"/>
              <a:gd name="connsiteX429" fmla="*/ 940720 w 5642572"/>
              <a:gd name="connsiteY429" fmla="*/ 1082816 h 4956602"/>
              <a:gd name="connsiteX430" fmla="*/ 944880 w 5642572"/>
              <a:gd name="connsiteY430" fmla="*/ 1078666 h 4956602"/>
              <a:gd name="connsiteX431" fmla="*/ 1336564 w 5642572"/>
              <a:gd name="connsiteY431" fmla="*/ 1007240 h 4956602"/>
              <a:gd name="connsiteX432" fmla="*/ 1311580 w 5642572"/>
              <a:gd name="connsiteY432" fmla="*/ 1020854 h 4956602"/>
              <a:gd name="connsiteX433" fmla="*/ 1280368 w 5642572"/>
              <a:gd name="connsiteY433" fmla="*/ 1008120 h 4956602"/>
              <a:gd name="connsiteX434" fmla="*/ 1279778 w 5642572"/>
              <a:gd name="connsiteY434" fmla="*/ 1019020 h 4956602"/>
              <a:gd name="connsiteX435" fmla="*/ 1279620 w 5642572"/>
              <a:gd name="connsiteY435" fmla="*/ 1030608 h 4956602"/>
              <a:gd name="connsiteX436" fmla="*/ 1291995 w 5642572"/>
              <a:gd name="connsiteY436" fmla="*/ 1044694 h 4956602"/>
              <a:gd name="connsiteX437" fmla="*/ 1311580 w 5642572"/>
              <a:gd name="connsiteY437" fmla="*/ 1020854 h 4956602"/>
              <a:gd name="connsiteX438" fmla="*/ 1323705 w 5642572"/>
              <a:gd name="connsiteY438" fmla="*/ 1032043 h 4956602"/>
              <a:gd name="connsiteX439" fmla="*/ 1332764 w 5642572"/>
              <a:gd name="connsiteY439" fmla="*/ 1026309 h 4956602"/>
              <a:gd name="connsiteX440" fmla="*/ 1351594 w 5642572"/>
              <a:gd name="connsiteY440" fmla="*/ 1038008 h 4956602"/>
              <a:gd name="connsiteX441" fmla="*/ 1352321 w 5642572"/>
              <a:gd name="connsiteY441" fmla="*/ 1037612 h 4956602"/>
              <a:gd name="connsiteX442" fmla="*/ 1339491 w 5642572"/>
              <a:gd name="connsiteY442" fmla="*/ 1011211 h 4956602"/>
              <a:gd name="connsiteX443" fmla="*/ 1337807 w 5642572"/>
              <a:gd name="connsiteY443" fmla="*/ 1012129 h 4956602"/>
              <a:gd name="connsiteX444" fmla="*/ 1093176 w 5642572"/>
              <a:gd name="connsiteY444" fmla="*/ 913274 h 4956602"/>
              <a:gd name="connsiteX445" fmla="*/ 1079601 w 5642572"/>
              <a:gd name="connsiteY445" fmla="*/ 930218 h 4956602"/>
              <a:gd name="connsiteX446" fmla="*/ 1079709 w 5642572"/>
              <a:gd name="connsiteY446" fmla="*/ 932091 h 4956602"/>
              <a:gd name="connsiteX447" fmla="*/ 1088496 w 5642572"/>
              <a:gd name="connsiteY447" fmla="*/ 933731 h 4956602"/>
              <a:gd name="connsiteX448" fmla="*/ 1090595 w 5642572"/>
              <a:gd name="connsiteY448" fmla="*/ 931452 h 4956602"/>
              <a:gd name="connsiteX449" fmla="*/ 1093176 w 5642572"/>
              <a:gd name="connsiteY449" fmla="*/ 913274 h 4956602"/>
              <a:gd name="connsiteX450" fmla="*/ 947386 w 5642572"/>
              <a:gd name="connsiteY450" fmla="*/ 827169 h 4956602"/>
              <a:gd name="connsiteX451" fmla="*/ 933451 w 5642572"/>
              <a:gd name="connsiteY451" fmla="*/ 837918 h 4956602"/>
              <a:gd name="connsiteX452" fmla="*/ 939300 w 5642572"/>
              <a:gd name="connsiteY452" fmla="*/ 854990 h 4956602"/>
              <a:gd name="connsiteX453" fmla="*/ 1293543 w 5642572"/>
              <a:gd name="connsiteY453" fmla="*/ 603357 h 4956602"/>
              <a:gd name="connsiteX454" fmla="*/ 1272323 w 5642572"/>
              <a:gd name="connsiteY454" fmla="*/ 610114 h 4956602"/>
              <a:gd name="connsiteX455" fmla="*/ 1286397 w 5642572"/>
              <a:gd name="connsiteY455" fmla="*/ 610551 h 4956602"/>
              <a:gd name="connsiteX456" fmla="*/ 2609354 w 5642572"/>
              <a:gd name="connsiteY456" fmla="*/ 405616 h 4956602"/>
              <a:gd name="connsiteX457" fmla="*/ 2584094 w 5642572"/>
              <a:gd name="connsiteY457" fmla="*/ 407397 h 4956602"/>
              <a:gd name="connsiteX458" fmla="*/ 2546754 w 5642572"/>
              <a:gd name="connsiteY458" fmla="*/ 415620 h 4956602"/>
              <a:gd name="connsiteX459" fmla="*/ 2550384 w 5642572"/>
              <a:gd name="connsiteY459" fmla="*/ 430352 h 4956602"/>
              <a:gd name="connsiteX460" fmla="*/ 2552904 w 5642572"/>
              <a:gd name="connsiteY460" fmla="*/ 430934 h 4956602"/>
              <a:gd name="connsiteX461" fmla="*/ 2562884 w 5642572"/>
              <a:gd name="connsiteY461" fmla="*/ 428158 h 4956602"/>
              <a:gd name="connsiteX462" fmla="*/ 2599976 w 5642572"/>
              <a:gd name="connsiteY462" fmla="*/ 430210 h 4956602"/>
              <a:gd name="connsiteX463" fmla="*/ 2635824 w 5642572"/>
              <a:gd name="connsiteY463" fmla="*/ 427376 h 4956602"/>
              <a:gd name="connsiteX464" fmla="*/ 2691466 w 5642572"/>
              <a:gd name="connsiteY464" fmla="*/ 430452 h 4956602"/>
              <a:gd name="connsiteX465" fmla="*/ 2711736 w 5642572"/>
              <a:gd name="connsiteY465" fmla="*/ 435335 h 4956602"/>
              <a:gd name="connsiteX466" fmla="*/ 2713802 w 5642572"/>
              <a:gd name="connsiteY466" fmla="*/ 433636 h 4956602"/>
              <a:gd name="connsiteX467" fmla="*/ 2624192 w 5642572"/>
              <a:gd name="connsiteY467" fmla="*/ 418726 h 4956602"/>
              <a:gd name="connsiteX468" fmla="*/ 2609354 w 5642572"/>
              <a:gd name="connsiteY468" fmla="*/ 405616 h 4956602"/>
              <a:gd name="connsiteX469" fmla="*/ 2746916 w 5642572"/>
              <a:gd name="connsiteY469" fmla="*/ 394622 h 4956602"/>
              <a:gd name="connsiteX470" fmla="*/ 2734644 w 5642572"/>
              <a:gd name="connsiteY470" fmla="*/ 403848 h 4956602"/>
              <a:gd name="connsiteX471" fmla="*/ 2740806 w 5642572"/>
              <a:gd name="connsiteY471" fmla="*/ 434472 h 4956602"/>
              <a:gd name="connsiteX472" fmla="*/ 2747106 w 5642572"/>
              <a:gd name="connsiteY472" fmla="*/ 433529 h 4956602"/>
              <a:gd name="connsiteX473" fmla="*/ 2750480 w 5642572"/>
              <a:gd name="connsiteY473" fmla="*/ 436481 h 4956602"/>
              <a:gd name="connsiteX474" fmla="*/ 2771734 w 5642572"/>
              <a:gd name="connsiteY474" fmla="*/ 436622 h 4956602"/>
              <a:gd name="connsiteX475" fmla="*/ 2799078 w 5642572"/>
              <a:gd name="connsiteY475" fmla="*/ 427393 h 4956602"/>
              <a:gd name="connsiteX476" fmla="*/ 2814987 w 5642572"/>
              <a:gd name="connsiteY476" fmla="*/ 421702 h 4956602"/>
              <a:gd name="connsiteX477" fmla="*/ 2797542 w 5642572"/>
              <a:gd name="connsiteY477" fmla="*/ 408139 h 4956602"/>
              <a:gd name="connsiteX478" fmla="*/ 2752846 w 5642572"/>
              <a:gd name="connsiteY478" fmla="*/ 408143 h 4956602"/>
              <a:gd name="connsiteX479" fmla="*/ 2748537 w 5642572"/>
              <a:gd name="connsiteY479" fmla="*/ 395185 h 4956602"/>
              <a:gd name="connsiteX480" fmla="*/ 3274826 w 5642572"/>
              <a:gd name="connsiteY480" fmla="*/ 389610 h 4956602"/>
              <a:gd name="connsiteX481" fmla="*/ 3273810 w 5642572"/>
              <a:gd name="connsiteY481" fmla="*/ 391445 h 4956602"/>
              <a:gd name="connsiteX482" fmla="*/ 3251502 w 5642572"/>
              <a:gd name="connsiteY482" fmla="*/ 403598 h 4956602"/>
              <a:gd name="connsiteX483" fmla="*/ 3272146 w 5642572"/>
              <a:gd name="connsiteY483" fmla="*/ 436870 h 4956602"/>
              <a:gd name="connsiteX484" fmla="*/ 3309082 w 5642572"/>
              <a:gd name="connsiteY484" fmla="*/ 422315 h 4956602"/>
              <a:gd name="connsiteX485" fmla="*/ 3338945 w 5642572"/>
              <a:gd name="connsiteY485" fmla="*/ 425875 h 4956602"/>
              <a:gd name="connsiteX486" fmla="*/ 3340243 w 5642572"/>
              <a:gd name="connsiteY486" fmla="*/ 424807 h 4956602"/>
              <a:gd name="connsiteX487" fmla="*/ 3335828 w 5642572"/>
              <a:gd name="connsiteY487" fmla="*/ 396806 h 4956602"/>
              <a:gd name="connsiteX488" fmla="*/ 3330549 w 5642572"/>
              <a:gd name="connsiteY488" fmla="*/ 394819 h 4956602"/>
              <a:gd name="connsiteX489" fmla="*/ 3313710 w 5642572"/>
              <a:gd name="connsiteY489" fmla="*/ 396008 h 4956602"/>
              <a:gd name="connsiteX490" fmla="*/ 3297873 w 5642572"/>
              <a:gd name="connsiteY490" fmla="*/ 390048 h 4956602"/>
              <a:gd name="connsiteX491" fmla="*/ 2983740 w 5642572"/>
              <a:gd name="connsiteY491" fmla="*/ 388248 h 4956602"/>
              <a:gd name="connsiteX492" fmla="*/ 2984081 w 5642572"/>
              <a:gd name="connsiteY492" fmla="*/ 388602 h 4956602"/>
              <a:gd name="connsiteX493" fmla="*/ 3003198 w 5642572"/>
              <a:gd name="connsiteY493" fmla="*/ 410848 h 4956602"/>
              <a:gd name="connsiteX494" fmla="*/ 3006338 w 5642572"/>
              <a:gd name="connsiteY494" fmla="*/ 408266 h 4956602"/>
              <a:gd name="connsiteX495" fmla="*/ 3005262 w 5642572"/>
              <a:gd name="connsiteY495" fmla="*/ 389438 h 4956602"/>
              <a:gd name="connsiteX496" fmla="*/ 3140170 w 5642572"/>
              <a:gd name="connsiteY496" fmla="*/ 385485 h 4956602"/>
              <a:gd name="connsiteX497" fmla="*/ 3119286 w 5642572"/>
              <a:gd name="connsiteY497" fmla="*/ 392921 h 4956602"/>
              <a:gd name="connsiteX498" fmla="*/ 3094671 w 5642572"/>
              <a:gd name="connsiteY498" fmla="*/ 392593 h 4956602"/>
              <a:gd name="connsiteX499" fmla="*/ 3102227 w 5642572"/>
              <a:gd name="connsiteY499" fmla="*/ 418015 h 4956602"/>
              <a:gd name="connsiteX500" fmla="*/ 3101634 w 5642572"/>
              <a:gd name="connsiteY500" fmla="*/ 435894 h 4956602"/>
              <a:gd name="connsiteX501" fmla="*/ 3104472 w 5642572"/>
              <a:gd name="connsiteY501" fmla="*/ 434657 h 4956602"/>
              <a:gd name="connsiteX502" fmla="*/ 3108108 w 5642572"/>
              <a:gd name="connsiteY502" fmla="*/ 440254 h 4956602"/>
              <a:gd name="connsiteX503" fmla="*/ 3125481 w 5642572"/>
              <a:gd name="connsiteY503" fmla="*/ 430528 h 4956602"/>
              <a:gd name="connsiteX504" fmla="*/ 3135220 w 5642572"/>
              <a:gd name="connsiteY504" fmla="*/ 431517 h 4956602"/>
              <a:gd name="connsiteX505" fmla="*/ 3141306 w 5642572"/>
              <a:gd name="connsiteY505" fmla="*/ 385722 h 4956602"/>
              <a:gd name="connsiteX506" fmla="*/ 3040834 w 5642572"/>
              <a:gd name="connsiteY506" fmla="*/ 384110 h 4956602"/>
              <a:gd name="connsiteX507" fmla="*/ 3037358 w 5642572"/>
              <a:gd name="connsiteY507" fmla="*/ 385169 h 4956602"/>
              <a:gd name="connsiteX508" fmla="*/ 3035736 w 5642572"/>
              <a:gd name="connsiteY508" fmla="*/ 396754 h 4956602"/>
              <a:gd name="connsiteX509" fmla="*/ 3044156 w 5642572"/>
              <a:gd name="connsiteY509" fmla="*/ 396158 h 4956602"/>
              <a:gd name="connsiteX510" fmla="*/ 3056432 w 5642572"/>
              <a:gd name="connsiteY510" fmla="*/ 388917 h 4956602"/>
              <a:gd name="connsiteX511" fmla="*/ 3527332 w 5642572"/>
              <a:gd name="connsiteY511" fmla="*/ 378571 h 4956602"/>
              <a:gd name="connsiteX512" fmla="*/ 3521053 w 5642572"/>
              <a:gd name="connsiteY512" fmla="*/ 383732 h 4956602"/>
              <a:gd name="connsiteX513" fmla="*/ 3530936 w 5642572"/>
              <a:gd name="connsiteY513" fmla="*/ 392465 h 4956602"/>
              <a:gd name="connsiteX514" fmla="*/ 3535997 w 5642572"/>
              <a:gd name="connsiteY514" fmla="*/ 378883 h 4956602"/>
              <a:gd name="connsiteX515" fmla="*/ 3422273 w 5642572"/>
              <a:gd name="connsiteY515" fmla="*/ 374778 h 4956602"/>
              <a:gd name="connsiteX516" fmla="*/ 3404183 w 5642572"/>
              <a:gd name="connsiteY516" fmla="*/ 384905 h 4956602"/>
              <a:gd name="connsiteX517" fmla="*/ 3362087 w 5642572"/>
              <a:gd name="connsiteY517" fmla="*/ 387872 h 4956602"/>
              <a:gd name="connsiteX518" fmla="*/ 3367642 w 5642572"/>
              <a:gd name="connsiteY518" fmla="*/ 427593 h 4956602"/>
              <a:gd name="connsiteX519" fmla="*/ 3438864 w 5642572"/>
              <a:gd name="connsiteY519" fmla="*/ 375377 h 4956602"/>
              <a:gd name="connsiteX520" fmla="*/ 3422273 w 5642572"/>
              <a:gd name="connsiteY520" fmla="*/ 374778 h 4956602"/>
              <a:gd name="connsiteX521" fmla="*/ 3647066 w 5642572"/>
              <a:gd name="connsiteY521" fmla="*/ 337086 h 4956602"/>
              <a:gd name="connsiteX522" fmla="*/ 3584130 w 5642572"/>
              <a:gd name="connsiteY522" fmla="*/ 369843 h 4956602"/>
              <a:gd name="connsiteX523" fmla="*/ 3585538 w 5642572"/>
              <a:gd name="connsiteY523" fmla="*/ 374580 h 4956602"/>
              <a:gd name="connsiteX524" fmla="*/ 3597106 w 5642572"/>
              <a:gd name="connsiteY524" fmla="*/ 376177 h 4956602"/>
              <a:gd name="connsiteX525" fmla="*/ 3600410 w 5642572"/>
              <a:gd name="connsiteY525" fmla="*/ 378018 h 4956602"/>
              <a:gd name="connsiteX526" fmla="*/ 3606694 w 5642572"/>
              <a:gd name="connsiteY526" fmla="*/ 376312 h 4956602"/>
              <a:gd name="connsiteX527" fmla="*/ 3619826 w 5642572"/>
              <a:gd name="connsiteY527" fmla="*/ 366236 h 4956602"/>
              <a:gd name="connsiteX528" fmla="*/ 3626036 w 5642572"/>
              <a:gd name="connsiteY528" fmla="*/ 367141 h 4956602"/>
              <a:gd name="connsiteX529" fmla="*/ 2332400 w 5642572"/>
              <a:gd name="connsiteY529" fmla="*/ 336684 h 4956602"/>
              <a:gd name="connsiteX530" fmla="*/ 2330734 w 5642572"/>
              <a:gd name="connsiteY530" fmla="*/ 350111 h 4956602"/>
              <a:gd name="connsiteX531" fmla="*/ 2331759 w 5642572"/>
              <a:gd name="connsiteY531" fmla="*/ 353408 h 4956602"/>
              <a:gd name="connsiteX532" fmla="*/ 2366784 w 5642572"/>
              <a:gd name="connsiteY532" fmla="*/ 351952 h 4956602"/>
              <a:gd name="connsiteX533" fmla="*/ 2384761 w 5642572"/>
              <a:gd name="connsiteY533" fmla="*/ 362484 h 4956602"/>
              <a:gd name="connsiteX534" fmla="*/ 2387746 w 5642572"/>
              <a:gd name="connsiteY534" fmla="*/ 361261 h 4956602"/>
              <a:gd name="connsiteX535" fmla="*/ 2389824 w 5642572"/>
              <a:gd name="connsiteY535" fmla="*/ 338789 h 4956602"/>
              <a:gd name="connsiteX536" fmla="*/ 2350404 w 5642572"/>
              <a:gd name="connsiteY536" fmla="*/ 343571 h 4956602"/>
              <a:gd name="connsiteX537" fmla="*/ 2332400 w 5642572"/>
              <a:gd name="connsiteY537" fmla="*/ 336684 h 4956602"/>
              <a:gd name="connsiteX538" fmla="*/ 2981314 w 5642572"/>
              <a:gd name="connsiteY538" fmla="*/ 320007 h 4956602"/>
              <a:gd name="connsiteX539" fmla="*/ 2923734 w 5642572"/>
              <a:gd name="connsiteY539" fmla="*/ 343314 h 4956602"/>
              <a:gd name="connsiteX540" fmla="*/ 2902527 w 5642572"/>
              <a:gd name="connsiteY540" fmla="*/ 340978 h 4956602"/>
              <a:gd name="connsiteX541" fmla="*/ 2899190 w 5642572"/>
              <a:gd name="connsiteY541" fmla="*/ 342736 h 4956602"/>
              <a:gd name="connsiteX542" fmla="*/ 2906640 w 5642572"/>
              <a:gd name="connsiteY542" fmla="*/ 349741 h 4956602"/>
              <a:gd name="connsiteX543" fmla="*/ 2965309 w 5642572"/>
              <a:gd name="connsiteY543" fmla="*/ 364733 h 4956602"/>
              <a:gd name="connsiteX544" fmla="*/ 2928260 w 5642572"/>
              <a:gd name="connsiteY544" fmla="*/ 382882 h 4956602"/>
              <a:gd name="connsiteX545" fmla="*/ 2931610 w 5642572"/>
              <a:gd name="connsiteY545" fmla="*/ 387845 h 4956602"/>
              <a:gd name="connsiteX546" fmla="*/ 2944262 w 5642572"/>
              <a:gd name="connsiteY546" fmla="*/ 415006 h 4956602"/>
              <a:gd name="connsiteX547" fmla="*/ 2955822 w 5642572"/>
              <a:gd name="connsiteY547" fmla="*/ 411833 h 4956602"/>
              <a:gd name="connsiteX548" fmla="*/ 2965889 w 5642572"/>
              <a:gd name="connsiteY548" fmla="*/ 384577 h 4956602"/>
              <a:gd name="connsiteX549" fmla="*/ 2971918 w 5642572"/>
              <a:gd name="connsiteY549" fmla="*/ 380451 h 4956602"/>
              <a:gd name="connsiteX550" fmla="*/ 2980924 w 5642572"/>
              <a:gd name="connsiteY550" fmla="*/ 356231 h 4956602"/>
              <a:gd name="connsiteX551" fmla="*/ 2994548 w 5642572"/>
              <a:gd name="connsiteY551" fmla="*/ 340633 h 4956602"/>
              <a:gd name="connsiteX552" fmla="*/ 3002128 w 5642572"/>
              <a:gd name="connsiteY552" fmla="*/ 334484 h 4956602"/>
              <a:gd name="connsiteX553" fmla="*/ 3001510 w 5642572"/>
              <a:gd name="connsiteY553" fmla="*/ 323671 h 4956602"/>
              <a:gd name="connsiteX554" fmla="*/ 2981314 w 5642572"/>
              <a:gd name="connsiteY554" fmla="*/ 320007 h 4956602"/>
              <a:gd name="connsiteX555" fmla="*/ 3992330 w 5642572"/>
              <a:gd name="connsiteY555" fmla="*/ 306235 h 4956602"/>
              <a:gd name="connsiteX556" fmla="*/ 3970606 w 5642572"/>
              <a:gd name="connsiteY556" fmla="*/ 309161 h 4956602"/>
              <a:gd name="connsiteX557" fmla="*/ 3965397 w 5642572"/>
              <a:gd name="connsiteY557" fmla="*/ 318008 h 4956602"/>
              <a:gd name="connsiteX558" fmla="*/ 3973928 w 5642572"/>
              <a:gd name="connsiteY558" fmla="*/ 310997 h 4956602"/>
              <a:gd name="connsiteX559" fmla="*/ 3995952 w 5642572"/>
              <a:gd name="connsiteY559" fmla="*/ 315970 h 4956602"/>
              <a:gd name="connsiteX560" fmla="*/ 4001642 w 5642572"/>
              <a:gd name="connsiteY560" fmla="*/ 311292 h 4956602"/>
              <a:gd name="connsiteX561" fmla="*/ 848879 w 5642572"/>
              <a:gd name="connsiteY561" fmla="*/ 303193 h 4956602"/>
              <a:gd name="connsiteX562" fmla="*/ 835304 w 5642572"/>
              <a:gd name="connsiteY562" fmla="*/ 320137 h 4956602"/>
              <a:gd name="connsiteX563" fmla="*/ 835665 w 5642572"/>
              <a:gd name="connsiteY563" fmla="*/ 326334 h 4956602"/>
              <a:gd name="connsiteX564" fmla="*/ 848879 w 5642572"/>
              <a:gd name="connsiteY564" fmla="*/ 303193 h 4956602"/>
              <a:gd name="connsiteX565" fmla="*/ 4013162 w 5642572"/>
              <a:gd name="connsiteY565" fmla="*/ 301823 h 4956602"/>
              <a:gd name="connsiteX566" fmla="*/ 4010262 w 5642572"/>
              <a:gd name="connsiteY566" fmla="*/ 302620 h 4956602"/>
              <a:gd name="connsiteX567" fmla="*/ 4010172 w 5642572"/>
              <a:gd name="connsiteY567" fmla="*/ 304279 h 4956602"/>
              <a:gd name="connsiteX568" fmla="*/ 4045286 w 5642572"/>
              <a:gd name="connsiteY568" fmla="*/ 296899 h 4956602"/>
              <a:gd name="connsiteX569" fmla="*/ 4046418 w 5642572"/>
              <a:gd name="connsiteY569" fmla="*/ 297568 h 4956602"/>
              <a:gd name="connsiteX570" fmla="*/ 4046616 w 5642572"/>
              <a:gd name="connsiteY570" fmla="*/ 296997 h 4956602"/>
              <a:gd name="connsiteX571" fmla="*/ 809310 w 5642572"/>
              <a:gd name="connsiteY571" fmla="*/ 290551 h 4956602"/>
              <a:gd name="connsiteX572" fmla="*/ 795735 w 5642572"/>
              <a:gd name="connsiteY572" fmla="*/ 307495 h 4956602"/>
              <a:gd name="connsiteX573" fmla="*/ 805989 w 5642572"/>
              <a:gd name="connsiteY573" fmla="*/ 316850 h 4956602"/>
              <a:gd name="connsiteX574" fmla="*/ 4449498 w 5642572"/>
              <a:gd name="connsiteY574" fmla="*/ 283559 h 4956602"/>
              <a:gd name="connsiteX575" fmla="*/ 4443448 w 5642572"/>
              <a:gd name="connsiteY575" fmla="*/ 303608 h 4956602"/>
              <a:gd name="connsiteX576" fmla="*/ 4444932 w 5642572"/>
              <a:gd name="connsiteY576" fmla="*/ 303728 h 4956602"/>
              <a:gd name="connsiteX577" fmla="*/ 3585583 w 5642572"/>
              <a:gd name="connsiteY577" fmla="*/ 280082 h 4956602"/>
              <a:gd name="connsiteX578" fmla="*/ 3556184 w 5642572"/>
              <a:gd name="connsiteY578" fmla="*/ 291594 h 4956602"/>
              <a:gd name="connsiteX579" fmla="*/ 3592000 w 5642572"/>
              <a:gd name="connsiteY579" fmla="*/ 293783 h 4956602"/>
              <a:gd name="connsiteX580" fmla="*/ 4538159 w 5642572"/>
              <a:gd name="connsiteY580" fmla="*/ 262608 h 4956602"/>
              <a:gd name="connsiteX581" fmla="*/ 4527674 w 5642572"/>
              <a:gd name="connsiteY581" fmla="*/ 265456 h 4956602"/>
              <a:gd name="connsiteX582" fmla="*/ 4526781 w 5642572"/>
              <a:gd name="connsiteY582" fmla="*/ 271960 h 4956602"/>
              <a:gd name="connsiteX583" fmla="*/ 3683337 w 5642572"/>
              <a:gd name="connsiteY583" fmla="*/ 256666 h 4956602"/>
              <a:gd name="connsiteX584" fmla="*/ 3652936 w 5642572"/>
              <a:gd name="connsiteY584" fmla="*/ 275329 h 4956602"/>
              <a:gd name="connsiteX585" fmla="*/ 3636236 w 5642572"/>
              <a:gd name="connsiteY585" fmla="*/ 295383 h 4956602"/>
              <a:gd name="connsiteX586" fmla="*/ 3667914 w 5642572"/>
              <a:gd name="connsiteY586" fmla="*/ 307303 h 4956602"/>
              <a:gd name="connsiteX587" fmla="*/ 3667076 w 5642572"/>
              <a:gd name="connsiteY587" fmla="*/ 312437 h 4956602"/>
              <a:gd name="connsiteX588" fmla="*/ 3684998 w 5642572"/>
              <a:gd name="connsiteY588" fmla="*/ 303582 h 4956602"/>
              <a:gd name="connsiteX589" fmla="*/ 3687760 w 5642572"/>
              <a:gd name="connsiteY589" fmla="*/ 292113 h 4956602"/>
              <a:gd name="connsiteX590" fmla="*/ 3680312 w 5642572"/>
              <a:gd name="connsiteY590" fmla="*/ 281183 h 4956602"/>
              <a:gd name="connsiteX591" fmla="*/ 3684800 w 5642572"/>
              <a:gd name="connsiteY591" fmla="*/ 259786 h 4956602"/>
              <a:gd name="connsiteX592" fmla="*/ 4530822 w 5642572"/>
              <a:gd name="connsiteY592" fmla="*/ 236953 h 4956602"/>
              <a:gd name="connsiteX593" fmla="*/ 4530526 w 5642572"/>
              <a:gd name="connsiteY593" fmla="*/ 237571 h 4956602"/>
              <a:gd name="connsiteX594" fmla="*/ 4532964 w 5642572"/>
              <a:gd name="connsiteY594" fmla="*/ 237250 h 4956602"/>
              <a:gd name="connsiteX595" fmla="*/ 4456048 w 5642572"/>
              <a:gd name="connsiteY595" fmla="*/ 235154 h 4956602"/>
              <a:gd name="connsiteX596" fmla="*/ 4444486 w 5642572"/>
              <a:gd name="connsiteY596" fmla="*/ 238331 h 4956602"/>
              <a:gd name="connsiteX597" fmla="*/ 4443640 w 5642572"/>
              <a:gd name="connsiteY597" fmla="*/ 253378 h 4956602"/>
              <a:gd name="connsiteX598" fmla="*/ 4458325 w 5642572"/>
              <a:gd name="connsiteY598" fmla="*/ 251453 h 4956602"/>
              <a:gd name="connsiteX599" fmla="*/ 4214711 w 5642572"/>
              <a:gd name="connsiteY599" fmla="*/ 211158 h 4956602"/>
              <a:gd name="connsiteX600" fmla="*/ 4214839 w 5642572"/>
              <a:gd name="connsiteY600" fmla="*/ 213054 h 4956602"/>
              <a:gd name="connsiteX601" fmla="*/ 4219886 w 5642572"/>
              <a:gd name="connsiteY601" fmla="*/ 212102 h 4956602"/>
              <a:gd name="connsiteX602" fmla="*/ 4660985 w 5642572"/>
              <a:gd name="connsiteY602" fmla="*/ 207255 h 4956602"/>
              <a:gd name="connsiteX603" fmla="*/ 4652829 w 5642572"/>
              <a:gd name="connsiteY603" fmla="*/ 218904 h 4956602"/>
              <a:gd name="connsiteX604" fmla="*/ 4648940 w 5642572"/>
              <a:gd name="connsiteY604" fmla="*/ 235884 h 4956602"/>
              <a:gd name="connsiteX605" fmla="*/ 4663060 w 5642572"/>
              <a:gd name="connsiteY605" fmla="*/ 234941 h 4956602"/>
              <a:gd name="connsiteX606" fmla="*/ 4682970 w 5642572"/>
              <a:gd name="connsiteY606" fmla="*/ 218576 h 4956602"/>
              <a:gd name="connsiteX607" fmla="*/ 4266234 w 5642572"/>
              <a:gd name="connsiteY607" fmla="*/ 203426 h 4956602"/>
              <a:gd name="connsiteX608" fmla="*/ 4245467 w 5642572"/>
              <a:gd name="connsiteY608" fmla="*/ 210014 h 4956602"/>
              <a:gd name="connsiteX609" fmla="*/ 4250570 w 5642572"/>
              <a:gd name="connsiteY609" fmla="*/ 214267 h 4956602"/>
              <a:gd name="connsiteX610" fmla="*/ 4266398 w 5642572"/>
              <a:gd name="connsiteY610" fmla="*/ 205077 h 4956602"/>
              <a:gd name="connsiteX611" fmla="*/ 4382876 w 5642572"/>
              <a:gd name="connsiteY611" fmla="*/ 202088 h 4956602"/>
              <a:gd name="connsiteX612" fmla="*/ 4372288 w 5642572"/>
              <a:gd name="connsiteY612" fmla="*/ 202794 h 4956602"/>
              <a:gd name="connsiteX613" fmla="*/ 4337863 w 5642572"/>
              <a:gd name="connsiteY613" fmla="*/ 221138 h 4956602"/>
              <a:gd name="connsiteX614" fmla="*/ 4381139 w 5642572"/>
              <a:gd name="connsiteY614" fmla="*/ 214490 h 4956602"/>
              <a:gd name="connsiteX615" fmla="*/ 5095284 w 5642572"/>
              <a:gd name="connsiteY615" fmla="*/ 200790 h 4956602"/>
              <a:gd name="connsiteX616" fmla="*/ 5080459 w 5642572"/>
              <a:gd name="connsiteY616" fmla="*/ 202474 h 4956602"/>
              <a:gd name="connsiteX617" fmla="*/ 5083939 w 5642572"/>
              <a:gd name="connsiteY617" fmla="*/ 208528 h 4956602"/>
              <a:gd name="connsiteX618" fmla="*/ 5092912 w 5642572"/>
              <a:gd name="connsiteY618" fmla="*/ 211437 h 4956602"/>
              <a:gd name="connsiteX619" fmla="*/ 4410481 w 5642572"/>
              <a:gd name="connsiteY619" fmla="*/ 200245 h 4956602"/>
              <a:gd name="connsiteX620" fmla="*/ 4386018 w 5642572"/>
              <a:gd name="connsiteY620" fmla="*/ 201877 h 4956602"/>
              <a:gd name="connsiteX621" fmla="*/ 4401117 w 5642572"/>
              <a:gd name="connsiteY621" fmla="*/ 210717 h 4956602"/>
              <a:gd name="connsiteX622" fmla="*/ 4417824 w 5642572"/>
              <a:gd name="connsiteY622" fmla="*/ 209539 h 4956602"/>
              <a:gd name="connsiteX623" fmla="*/ 4565210 w 5642572"/>
              <a:gd name="connsiteY623" fmla="*/ 194217 h 4956602"/>
              <a:gd name="connsiteX624" fmla="*/ 4497738 w 5642572"/>
              <a:gd name="connsiteY624" fmla="*/ 208851 h 4956602"/>
              <a:gd name="connsiteX625" fmla="*/ 4503285 w 5642572"/>
              <a:gd name="connsiteY625" fmla="*/ 215303 h 4956602"/>
              <a:gd name="connsiteX626" fmla="*/ 4556941 w 5642572"/>
              <a:gd name="connsiteY626" fmla="*/ 209157 h 4956602"/>
              <a:gd name="connsiteX627" fmla="*/ 4552800 w 5642572"/>
              <a:gd name="connsiteY627" fmla="*/ 218887 h 4956602"/>
              <a:gd name="connsiteX628" fmla="*/ 4551097 w 5642572"/>
              <a:gd name="connsiteY628" fmla="*/ 234874 h 4956602"/>
              <a:gd name="connsiteX629" fmla="*/ 4578608 w 5642572"/>
              <a:gd name="connsiteY629" fmla="*/ 231268 h 4956602"/>
              <a:gd name="connsiteX630" fmla="*/ 4578019 w 5642572"/>
              <a:gd name="connsiteY630" fmla="*/ 229789 h 4956602"/>
              <a:gd name="connsiteX631" fmla="*/ 4580790 w 5642572"/>
              <a:gd name="connsiteY631" fmla="*/ 198719 h 4956602"/>
              <a:gd name="connsiteX632" fmla="*/ 4576396 w 5642572"/>
              <a:gd name="connsiteY632" fmla="*/ 202330 h 4956602"/>
              <a:gd name="connsiteX633" fmla="*/ 4565210 w 5642572"/>
              <a:gd name="connsiteY633" fmla="*/ 194217 h 4956602"/>
              <a:gd name="connsiteX634" fmla="*/ 4588128 w 5642572"/>
              <a:gd name="connsiteY634" fmla="*/ 192686 h 4956602"/>
              <a:gd name="connsiteX635" fmla="*/ 4587991 w 5642572"/>
              <a:gd name="connsiteY635" fmla="*/ 192800 h 4956602"/>
              <a:gd name="connsiteX636" fmla="*/ 4588226 w 5642572"/>
              <a:gd name="connsiteY636" fmla="*/ 192699 h 4956602"/>
              <a:gd name="connsiteX637" fmla="*/ 5194067 w 5642572"/>
              <a:gd name="connsiteY637" fmla="*/ 180634 h 4956602"/>
              <a:gd name="connsiteX638" fmla="*/ 5172756 w 5642572"/>
              <a:gd name="connsiteY638" fmla="*/ 186922 h 4956602"/>
              <a:gd name="connsiteX639" fmla="*/ 5130730 w 5642572"/>
              <a:gd name="connsiteY639" fmla="*/ 199327 h 4956602"/>
              <a:gd name="connsiteX640" fmla="*/ 5133221 w 5642572"/>
              <a:gd name="connsiteY640" fmla="*/ 192587 h 4956602"/>
              <a:gd name="connsiteX641" fmla="*/ 5119429 w 5642572"/>
              <a:gd name="connsiteY641" fmla="*/ 198048 h 4956602"/>
              <a:gd name="connsiteX642" fmla="*/ 5115938 w 5642572"/>
              <a:gd name="connsiteY642" fmla="*/ 198445 h 4956602"/>
              <a:gd name="connsiteX643" fmla="*/ 5136730 w 5642572"/>
              <a:gd name="connsiteY643" fmla="*/ 215504 h 4956602"/>
              <a:gd name="connsiteX644" fmla="*/ 5145375 w 5642572"/>
              <a:gd name="connsiteY644" fmla="*/ 213499 h 4956602"/>
              <a:gd name="connsiteX645" fmla="*/ 5161710 w 5642572"/>
              <a:gd name="connsiteY645" fmla="*/ 223150 h 4956602"/>
              <a:gd name="connsiteX646" fmla="*/ 5193324 w 5642572"/>
              <a:gd name="connsiteY646" fmla="*/ 231780 h 4956602"/>
              <a:gd name="connsiteX647" fmla="*/ 5227617 w 5642572"/>
              <a:gd name="connsiteY647" fmla="*/ 220898 h 4956602"/>
              <a:gd name="connsiteX648" fmla="*/ 5231520 w 5642572"/>
              <a:gd name="connsiteY648" fmla="*/ 229230 h 4956602"/>
              <a:gd name="connsiteX649" fmla="*/ 5251429 w 5642572"/>
              <a:gd name="connsiteY649" fmla="*/ 212867 h 4956602"/>
              <a:gd name="connsiteX650" fmla="*/ 5247362 w 5642572"/>
              <a:gd name="connsiteY650" fmla="*/ 187362 h 4956602"/>
              <a:gd name="connsiteX651" fmla="*/ 5242567 w 5642572"/>
              <a:gd name="connsiteY651" fmla="*/ 185534 h 4956602"/>
              <a:gd name="connsiteX652" fmla="*/ 5227288 w 5642572"/>
              <a:gd name="connsiteY652" fmla="*/ 186554 h 4956602"/>
              <a:gd name="connsiteX653" fmla="*/ 5212905 w 5642572"/>
              <a:gd name="connsiteY653" fmla="*/ 181069 h 4956602"/>
              <a:gd name="connsiteX654" fmla="*/ 5072395 w 5642572"/>
              <a:gd name="connsiteY654" fmla="*/ 175410 h 4956602"/>
              <a:gd name="connsiteX655" fmla="*/ 5028508 w 5642572"/>
              <a:gd name="connsiteY655" fmla="*/ 182634 h 4956602"/>
              <a:gd name="connsiteX656" fmla="*/ 5035420 w 5642572"/>
              <a:gd name="connsiteY656" fmla="*/ 205801 h 4956602"/>
              <a:gd name="connsiteX657" fmla="*/ 5035318 w 5642572"/>
              <a:gd name="connsiteY657" fmla="*/ 209125 h 4956602"/>
              <a:gd name="connsiteX658" fmla="*/ 5073451 w 5642572"/>
              <a:gd name="connsiteY658" fmla="*/ 199491 h 4956602"/>
              <a:gd name="connsiteX659" fmla="*/ 5421109 w 5642572"/>
              <a:gd name="connsiteY659" fmla="*/ 171475 h 4956602"/>
              <a:gd name="connsiteX660" fmla="*/ 5415419 w 5642572"/>
              <a:gd name="connsiteY660" fmla="*/ 176149 h 4956602"/>
              <a:gd name="connsiteX661" fmla="*/ 5428912 w 5642572"/>
              <a:gd name="connsiteY661" fmla="*/ 188136 h 4956602"/>
              <a:gd name="connsiteX662" fmla="*/ 5456624 w 5642572"/>
              <a:gd name="connsiteY662" fmla="*/ 188434 h 4956602"/>
              <a:gd name="connsiteX663" fmla="*/ 5441182 w 5642572"/>
              <a:gd name="connsiteY663" fmla="*/ 172281 h 4956602"/>
              <a:gd name="connsiteX664" fmla="*/ 5325763 w 5642572"/>
              <a:gd name="connsiteY664" fmla="*/ 167632 h 4956602"/>
              <a:gd name="connsiteX665" fmla="*/ 5309368 w 5642572"/>
              <a:gd name="connsiteY665" fmla="*/ 176780 h 4956602"/>
              <a:gd name="connsiteX666" fmla="*/ 5271172 w 5642572"/>
              <a:gd name="connsiteY666" fmla="*/ 179329 h 4956602"/>
              <a:gd name="connsiteX667" fmla="*/ 5276298 w 5642572"/>
              <a:gd name="connsiteY667" fmla="*/ 215504 h 4956602"/>
              <a:gd name="connsiteX668" fmla="*/ 5340818 w 5642572"/>
              <a:gd name="connsiteY668" fmla="*/ 168238 h 4956602"/>
              <a:gd name="connsiteX669" fmla="*/ 5325763 w 5642572"/>
              <a:gd name="connsiteY669" fmla="*/ 167632 h 4956602"/>
              <a:gd name="connsiteX670" fmla="*/ 5013962 w 5642572"/>
              <a:gd name="connsiteY670" fmla="*/ 159977 h 4956602"/>
              <a:gd name="connsiteX671" fmla="*/ 4977719 w 5642572"/>
              <a:gd name="connsiteY671" fmla="*/ 166692 h 4956602"/>
              <a:gd name="connsiteX672" fmla="*/ 4975037 w 5642572"/>
              <a:gd name="connsiteY672" fmla="*/ 186203 h 4956602"/>
              <a:gd name="connsiteX673" fmla="*/ 4982678 w 5642572"/>
              <a:gd name="connsiteY673" fmla="*/ 185694 h 4956602"/>
              <a:gd name="connsiteX674" fmla="*/ 5007381 w 5642572"/>
              <a:gd name="connsiteY674" fmla="*/ 171157 h 4956602"/>
              <a:gd name="connsiteX675" fmla="*/ 5529676 w 5642572"/>
              <a:gd name="connsiteY675" fmla="*/ 134156 h 4956602"/>
              <a:gd name="connsiteX676" fmla="*/ 5472628 w 5642572"/>
              <a:gd name="connsiteY676" fmla="*/ 163740 h 4956602"/>
              <a:gd name="connsiteX677" fmla="*/ 5479542 w 5642572"/>
              <a:gd name="connsiteY677" fmla="*/ 186906 h 4956602"/>
              <a:gd name="connsiteX678" fmla="*/ 5487180 w 5642572"/>
              <a:gd name="connsiteY678" fmla="*/ 186394 h 4956602"/>
              <a:gd name="connsiteX679" fmla="*/ 5501397 w 5642572"/>
              <a:gd name="connsiteY679" fmla="*/ 174708 h 4956602"/>
              <a:gd name="connsiteX680" fmla="*/ 5529676 w 5642572"/>
              <a:gd name="connsiteY680" fmla="*/ 134156 h 4956602"/>
              <a:gd name="connsiteX681" fmla="*/ 4907029 w 5642572"/>
              <a:gd name="connsiteY681" fmla="*/ 118782 h 4956602"/>
              <a:gd name="connsiteX682" fmla="*/ 4873286 w 5642572"/>
              <a:gd name="connsiteY682" fmla="*/ 137142 h 4956602"/>
              <a:gd name="connsiteX683" fmla="*/ 4837042 w 5642572"/>
              <a:gd name="connsiteY683" fmla="*/ 143855 h 4956602"/>
              <a:gd name="connsiteX684" fmla="*/ 4803643 w 5642572"/>
              <a:gd name="connsiteY684" fmla="*/ 148236 h 4956602"/>
              <a:gd name="connsiteX685" fmla="*/ 4793624 w 5642572"/>
              <a:gd name="connsiteY685" fmla="*/ 152133 h 4956602"/>
              <a:gd name="connsiteX686" fmla="*/ 4786267 w 5642572"/>
              <a:gd name="connsiteY686" fmla="*/ 178813 h 4956602"/>
              <a:gd name="connsiteX687" fmla="*/ 4751588 w 5642572"/>
              <a:gd name="connsiteY687" fmla="*/ 188340 h 4956602"/>
              <a:gd name="connsiteX688" fmla="*/ 4748586 w 5642572"/>
              <a:gd name="connsiteY688" fmla="*/ 209788 h 4956602"/>
              <a:gd name="connsiteX689" fmla="*/ 4729470 w 5642572"/>
              <a:gd name="connsiteY689" fmla="*/ 187540 h 4956602"/>
              <a:gd name="connsiteX690" fmla="*/ 4702376 w 5642572"/>
              <a:gd name="connsiteY690" fmla="*/ 194282 h 4956602"/>
              <a:gd name="connsiteX691" fmla="*/ 4707838 w 5642572"/>
              <a:gd name="connsiteY691" fmla="*/ 221215 h 4956602"/>
              <a:gd name="connsiteX692" fmla="*/ 4735550 w 5642572"/>
              <a:gd name="connsiteY692" fmla="*/ 221514 h 4956602"/>
              <a:gd name="connsiteX693" fmla="*/ 4847854 w 5642572"/>
              <a:gd name="connsiteY693" fmla="*/ 175357 h 4956602"/>
              <a:gd name="connsiteX694" fmla="*/ 4892066 w 5642572"/>
              <a:gd name="connsiteY694" fmla="*/ 202475 h 4956602"/>
              <a:gd name="connsiteX695" fmla="*/ 4902549 w 5642572"/>
              <a:gd name="connsiteY695" fmla="*/ 199630 h 4956602"/>
              <a:gd name="connsiteX696" fmla="*/ 4928147 w 5642572"/>
              <a:gd name="connsiteY696" fmla="*/ 178590 h 4956602"/>
              <a:gd name="connsiteX697" fmla="*/ 4945541 w 5642572"/>
              <a:gd name="connsiteY697" fmla="*/ 198909 h 4956602"/>
              <a:gd name="connsiteX698" fmla="*/ 4948385 w 5642572"/>
              <a:gd name="connsiteY698" fmla="*/ 196573 h 4956602"/>
              <a:gd name="connsiteX699" fmla="*/ 4943825 w 5642572"/>
              <a:gd name="connsiteY699" fmla="*/ 119550 h 4956602"/>
              <a:gd name="connsiteX700" fmla="*/ 4907029 w 5642572"/>
              <a:gd name="connsiteY700" fmla="*/ 118782 h 4956602"/>
              <a:gd name="connsiteX701" fmla="*/ 5473758 w 5642572"/>
              <a:gd name="connsiteY701" fmla="*/ 82041 h 4956602"/>
              <a:gd name="connsiteX702" fmla="*/ 5447104 w 5642572"/>
              <a:gd name="connsiteY702" fmla="*/ 92414 h 4956602"/>
              <a:gd name="connsiteX703" fmla="*/ 5479611 w 5642572"/>
              <a:gd name="connsiteY703" fmla="*/ 94539 h 4956602"/>
              <a:gd name="connsiteX704" fmla="*/ 5562417 w 5642572"/>
              <a:gd name="connsiteY704" fmla="*/ 61090 h 4956602"/>
              <a:gd name="connsiteX705" fmla="*/ 5534872 w 5642572"/>
              <a:gd name="connsiteY705" fmla="*/ 77964 h 4956602"/>
              <a:gd name="connsiteX706" fmla="*/ 5519757 w 5642572"/>
              <a:gd name="connsiteY706" fmla="*/ 96156 h 4956602"/>
              <a:gd name="connsiteX707" fmla="*/ 5548526 w 5642572"/>
              <a:gd name="connsiteY707" fmla="*/ 107123 h 4956602"/>
              <a:gd name="connsiteX708" fmla="*/ 5558282 w 5642572"/>
              <a:gd name="connsiteY708" fmla="*/ 127951 h 4956602"/>
              <a:gd name="connsiteX709" fmla="*/ 5570220 w 5642572"/>
              <a:gd name="connsiteY709" fmla="*/ 77754 h 4956602"/>
              <a:gd name="connsiteX710" fmla="*/ 175895 w 5642572"/>
              <a:gd name="connsiteY710" fmla="*/ 0 h 4956602"/>
              <a:gd name="connsiteX711" fmla="*/ 224637 w 5642572"/>
              <a:gd name="connsiteY711" fmla="*/ 3412 h 4956602"/>
              <a:gd name="connsiteX712" fmla="*/ 268609 w 5642572"/>
              <a:gd name="connsiteY712" fmla="*/ 8343 h 4956602"/>
              <a:gd name="connsiteX713" fmla="*/ 312947 w 5642572"/>
              <a:gd name="connsiteY713" fmla="*/ 19469 h 4956602"/>
              <a:gd name="connsiteX714" fmla="*/ 371579 w 5642572"/>
              <a:gd name="connsiteY714" fmla="*/ 26044 h 4956602"/>
              <a:gd name="connsiteX715" fmla="*/ 695504 w 5642572"/>
              <a:gd name="connsiteY715" fmla="*/ 86978 h 4956602"/>
              <a:gd name="connsiteX716" fmla="*/ 787137 w 5642572"/>
              <a:gd name="connsiteY716" fmla="*/ 76733 h 4956602"/>
              <a:gd name="connsiteX717" fmla="*/ 817175 w 5642572"/>
              <a:gd name="connsiteY717" fmla="*/ 92414 h 4956602"/>
              <a:gd name="connsiteX718" fmla="*/ 875808 w 5642572"/>
              <a:gd name="connsiteY718" fmla="*/ 98987 h 4956602"/>
              <a:gd name="connsiteX719" fmla="*/ 925269 w 5642572"/>
              <a:gd name="connsiteY719" fmla="*/ 114791 h 4956602"/>
              <a:gd name="connsiteX720" fmla="*/ 960075 w 5642572"/>
              <a:gd name="connsiteY720" fmla="*/ 128952 h 4956602"/>
              <a:gd name="connsiteX721" fmla="*/ 983542 w 5642572"/>
              <a:gd name="connsiteY721" fmla="*/ 115169 h 4956602"/>
              <a:gd name="connsiteX722" fmla="*/ 1134528 w 5642572"/>
              <a:gd name="connsiteY722" fmla="*/ 123890 h 4956602"/>
              <a:gd name="connsiteX723" fmla="*/ 1150269 w 5642572"/>
              <a:gd name="connsiteY723" fmla="*/ 144120 h 4956602"/>
              <a:gd name="connsiteX724" fmla="*/ 1175183 w 5642572"/>
              <a:gd name="connsiteY724" fmla="*/ 155119 h 4956602"/>
              <a:gd name="connsiteX725" fmla="*/ 1223922 w 5642572"/>
              <a:gd name="connsiteY725" fmla="*/ 158535 h 4956602"/>
              <a:gd name="connsiteX726" fmla="*/ 1282556 w 5642572"/>
              <a:gd name="connsiteY726" fmla="*/ 165107 h 4956602"/>
              <a:gd name="connsiteX727" fmla="*/ 1401626 w 5642572"/>
              <a:gd name="connsiteY727" fmla="*/ 209234 h 4956602"/>
              <a:gd name="connsiteX728" fmla="*/ 1436069 w 5642572"/>
              <a:gd name="connsiteY728" fmla="*/ 217196 h 4956602"/>
              <a:gd name="connsiteX729" fmla="*/ 1595865 w 5642572"/>
              <a:gd name="connsiteY729" fmla="*/ 210491 h 4956602"/>
              <a:gd name="connsiteX730" fmla="*/ 1616012 w 5642572"/>
              <a:gd name="connsiteY730" fmla="*/ 223010 h 4956602"/>
              <a:gd name="connsiteX731" fmla="*/ 1743893 w 5642572"/>
              <a:gd name="connsiteY731" fmla="*/ 251709 h 4956602"/>
              <a:gd name="connsiteX732" fmla="*/ 1813978 w 5642572"/>
              <a:gd name="connsiteY732" fmla="*/ 259565 h 4956602"/>
              <a:gd name="connsiteX733" fmla="*/ 1827372 w 5642572"/>
              <a:gd name="connsiteY733" fmla="*/ 269939 h 4956602"/>
              <a:gd name="connsiteX734" fmla="*/ 1835120 w 5642572"/>
              <a:gd name="connsiteY734" fmla="*/ 273916 h 4956602"/>
              <a:gd name="connsiteX735" fmla="*/ 1846126 w 5642572"/>
              <a:gd name="connsiteY735" fmla="*/ 273722 h 4956602"/>
              <a:gd name="connsiteX736" fmla="*/ 2057565 w 5642572"/>
              <a:gd name="connsiteY736" fmla="*/ 303288 h 4956602"/>
              <a:gd name="connsiteX737" fmla="*/ 2101900 w 5642572"/>
              <a:gd name="connsiteY737" fmla="*/ 314413 h 4956602"/>
              <a:gd name="connsiteX738" fmla="*/ 2154592 w 5642572"/>
              <a:gd name="connsiteY738" fmla="*/ 329683 h 4956602"/>
              <a:gd name="connsiteX739" fmla="*/ 2164772 w 5642572"/>
              <a:gd name="connsiteY739" fmla="*/ 333866 h 4956602"/>
              <a:gd name="connsiteX740" fmla="*/ 2201876 w 5642572"/>
              <a:gd name="connsiteY740" fmla="*/ 318751 h 4956602"/>
              <a:gd name="connsiteX741" fmla="*/ 2200634 w 5642572"/>
              <a:gd name="connsiteY741" fmla="*/ 313861 h 4956602"/>
              <a:gd name="connsiteX742" fmla="*/ 2212584 w 5642572"/>
              <a:gd name="connsiteY742" fmla="*/ 312918 h 4956602"/>
              <a:gd name="connsiteX743" fmla="*/ 2215067 w 5642572"/>
              <a:gd name="connsiteY743" fmla="*/ 322694 h 4956602"/>
              <a:gd name="connsiteX744" fmla="*/ 2235555 w 5642572"/>
              <a:gd name="connsiteY744" fmla="*/ 339360 h 4956602"/>
              <a:gd name="connsiteX745" fmla="*/ 2311914 w 5642572"/>
              <a:gd name="connsiteY745" fmla="*/ 320019 h 4956602"/>
              <a:gd name="connsiteX746" fmla="*/ 2333013 w 5642572"/>
              <a:gd name="connsiteY746" fmla="*/ 275131 h 4956602"/>
              <a:gd name="connsiteX747" fmla="*/ 2334098 w 5642572"/>
              <a:gd name="connsiteY747" fmla="*/ 263409 h 4956602"/>
              <a:gd name="connsiteX748" fmla="*/ 2360484 w 5642572"/>
              <a:gd name="connsiteY748" fmla="*/ 271294 h 4956602"/>
              <a:gd name="connsiteX749" fmla="*/ 2388108 w 5642572"/>
              <a:gd name="connsiteY749" fmla="*/ 284069 h 4956602"/>
              <a:gd name="connsiteX750" fmla="*/ 2391836 w 5642572"/>
              <a:gd name="connsiteY750" fmla="*/ 298734 h 4956602"/>
              <a:gd name="connsiteX751" fmla="*/ 2432343 w 5642572"/>
              <a:gd name="connsiteY751" fmla="*/ 282232 h 4956602"/>
              <a:gd name="connsiteX752" fmla="*/ 2512582 w 5642572"/>
              <a:gd name="connsiteY752" fmla="*/ 294166 h 4956602"/>
              <a:gd name="connsiteX753" fmla="*/ 2528258 w 5642572"/>
              <a:gd name="connsiteY753" fmla="*/ 307888 h 4956602"/>
              <a:gd name="connsiteX754" fmla="*/ 2608342 w 5642572"/>
              <a:gd name="connsiteY754" fmla="*/ 303215 h 4956602"/>
              <a:gd name="connsiteX755" fmla="*/ 2651175 w 5642572"/>
              <a:gd name="connsiteY755" fmla="*/ 279880 h 4956602"/>
              <a:gd name="connsiteX756" fmla="*/ 2686096 w 5642572"/>
              <a:gd name="connsiteY756" fmla="*/ 305374 h 4956602"/>
              <a:gd name="connsiteX757" fmla="*/ 2726760 w 5642572"/>
              <a:gd name="connsiteY757" fmla="*/ 305479 h 4956602"/>
              <a:gd name="connsiteX758" fmla="*/ 2749308 w 5642572"/>
              <a:gd name="connsiteY758" fmla="*/ 322958 h 4956602"/>
              <a:gd name="connsiteX759" fmla="*/ 2752526 w 5642572"/>
              <a:gd name="connsiteY759" fmla="*/ 325001 h 4956602"/>
              <a:gd name="connsiteX760" fmla="*/ 2769424 w 5642572"/>
              <a:gd name="connsiteY760" fmla="*/ 321718 h 4956602"/>
              <a:gd name="connsiteX761" fmla="*/ 2784548 w 5642572"/>
              <a:gd name="connsiteY761" fmla="*/ 326149 h 4956602"/>
              <a:gd name="connsiteX762" fmla="*/ 2785144 w 5642572"/>
              <a:gd name="connsiteY762" fmla="*/ 325962 h 4956602"/>
              <a:gd name="connsiteX763" fmla="*/ 2806828 w 5642572"/>
              <a:gd name="connsiteY763" fmla="*/ 321188 h 4956602"/>
              <a:gd name="connsiteX764" fmla="*/ 2814729 w 5642572"/>
              <a:gd name="connsiteY764" fmla="*/ 327798 h 4956602"/>
              <a:gd name="connsiteX765" fmla="*/ 2821433 w 5642572"/>
              <a:gd name="connsiteY765" fmla="*/ 326252 h 4956602"/>
              <a:gd name="connsiteX766" fmla="*/ 2837788 w 5642572"/>
              <a:gd name="connsiteY766" fmla="*/ 328742 h 4956602"/>
              <a:gd name="connsiteX767" fmla="*/ 2838444 w 5642572"/>
              <a:gd name="connsiteY767" fmla="*/ 324857 h 4956602"/>
              <a:gd name="connsiteX768" fmla="*/ 2858108 w 5642572"/>
              <a:gd name="connsiteY768" fmla="*/ 296040 h 4956602"/>
              <a:gd name="connsiteX769" fmla="*/ 2871806 w 5642572"/>
              <a:gd name="connsiteY769" fmla="*/ 297432 h 4956602"/>
              <a:gd name="connsiteX770" fmla="*/ 2992816 w 5642572"/>
              <a:gd name="connsiteY770" fmla="*/ 286531 h 4956602"/>
              <a:gd name="connsiteX771" fmla="*/ 3027494 w 5642572"/>
              <a:gd name="connsiteY771" fmla="*/ 277007 h 4956602"/>
              <a:gd name="connsiteX772" fmla="*/ 3119106 w 5642572"/>
              <a:gd name="connsiteY772" fmla="*/ 277617 h 4956602"/>
              <a:gd name="connsiteX773" fmla="*/ 3141223 w 5642572"/>
              <a:gd name="connsiteY773" fmla="*/ 278416 h 4956602"/>
              <a:gd name="connsiteX774" fmla="*/ 3113101 w 5642572"/>
              <a:gd name="connsiteY774" fmla="*/ 320512 h 4956602"/>
              <a:gd name="connsiteX775" fmla="*/ 3137491 w 5642572"/>
              <a:gd name="connsiteY775" fmla="*/ 346984 h 4956602"/>
              <a:gd name="connsiteX776" fmla="*/ 3139750 w 5642572"/>
              <a:gd name="connsiteY776" fmla="*/ 347609 h 4956602"/>
              <a:gd name="connsiteX777" fmla="*/ 3142684 w 5642572"/>
              <a:gd name="connsiteY777" fmla="*/ 347377 h 4956602"/>
              <a:gd name="connsiteX778" fmla="*/ 3173174 w 5642572"/>
              <a:gd name="connsiteY778" fmla="*/ 328069 h 4956602"/>
              <a:gd name="connsiteX779" fmla="*/ 3248950 w 5642572"/>
              <a:gd name="connsiteY779" fmla="*/ 322720 h 4956602"/>
              <a:gd name="connsiteX780" fmla="*/ 3251088 w 5642572"/>
              <a:gd name="connsiteY780" fmla="*/ 327287 h 4956602"/>
              <a:gd name="connsiteX781" fmla="*/ 3324722 w 5642572"/>
              <a:gd name="connsiteY781" fmla="*/ 317370 h 4956602"/>
              <a:gd name="connsiteX782" fmla="*/ 3358262 w 5642572"/>
              <a:gd name="connsiteY782" fmla="*/ 296127 h 4956602"/>
              <a:gd name="connsiteX783" fmla="*/ 3364403 w 5642572"/>
              <a:gd name="connsiteY783" fmla="*/ 272098 h 4956602"/>
              <a:gd name="connsiteX784" fmla="*/ 3377101 w 5642572"/>
              <a:gd name="connsiteY784" fmla="*/ 280638 h 4956602"/>
              <a:gd name="connsiteX785" fmla="*/ 3388387 w 5642572"/>
              <a:gd name="connsiteY785" fmla="*/ 239734 h 4956602"/>
              <a:gd name="connsiteX786" fmla="*/ 3458881 w 5642572"/>
              <a:gd name="connsiteY786" fmla="*/ 232400 h 4956602"/>
              <a:gd name="connsiteX787" fmla="*/ 3498974 w 5642572"/>
              <a:gd name="connsiteY787" fmla="*/ 243724 h 4956602"/>
              <a:gd name="connsiteX788" fmla="*/ 3533518 w 5642572"/>
              <a:gd name="connsiteY788" fmla="*/ 215332 h 4956602"/>
              <a:gd name="connsiteX789" fmla="*/ 3523644 w 5642572"/>
              <a:gd name="connsiteY789" fmla="*/ 305686 h 4956602"/>
              <a:gd name="connsiteX790" fmla="*/ 3544623 w 5642572"/>
              <a:gd name="connsiteY790" fmla="*/ 294770 h 4956602"/>
              <a:gd name="connsiteX791" fmla="*/ 3563190 w 5642572"/>
              <a:gd name="connsiteY791" fmla="*/ 241553 h 4956602"/>
              <a:gd name="connsiteX792" fmla="*/ 3700856 w 5642572"/>
              <a:gd name="connsiteY792" fmla="*/ 215577 h 4956602"/>
              <a:gd name="connsiteX793" fmla="*/ 3733208 w 5642572"/>
              <a:gd name="connsiteY793" fmla="*/ 233944 h 4956602"/>
              <a:gd name="connsiteX794" fmla="*/ 3738840 w 5642572"/>
              <a:gd name="connsiteY794" fmla="*/ 232415 h 4956602"/>
              <a:gd name="connsiteX795" fmla="*/ 3765878 w 5642572"/>
              <a:gd name="connsiteY795" fmla="*/ 222821 h 4956602"/>
              <a:gd name="connsiteX796" fmla="*/ 3795790 w 5642572"/>
              <a:gd name="connsiteY796" fmla="*/ 227493 h 4956602"/>
              <a:gd name="connsiteX797" fmla="*/ 3788510 w 5642572"/>
              <a:gd name="connsiteY797" fmla="*/ 239804 h 4956602"/>
              <a:gd name="connsiteX798" fmla="*/ 3788906 w 5642572"/>
              <a:gd name="connsiteY798" fmla="*/ 241329 h 4956602"/>
              <a:gd name="connsiteX799" fmla="*/ 3795675 w 5642572"/>
              <a:gd name="connsiteY799" fmla="*/ 242609 h 4956602"/>
              <a:gd name="connsiteX800" fmla="*/ 3815573 w 5642572"/>
              <a:gd name="connsiteY800" fmla="*/ 244978 h 4956602"/>
              <a:gd name="connsiteX801" fmla="*/ 3819910 w 5642572"/>
              <a:gd name="connsiteY801" fmla="*/ 213992 h 4956602"/>
              <a:gd name="connsiteX802" fmla="*/ 3928223 w 5642572"/>
              <a:gd name="connsiteY802" fmla="*/ 194551 h 4956602"/>
              <a:gd name="connsiteX803" fmla="*/ 3972046 w 5642572"/>
              <a:gd name="connsiteY803" fmla="*/ 139552 h 4956602"/>
              <a:gd name="connsiteX804" fmla="*/ 3974459 w 5642572"/>
              <a:gd name="connsiteY804" fmla="*/ 181847 h 4956602"/>
              <a:gd name="connsiteX805" fmla="*/ 4056377 w 5642572"/>
              <a:gd name="connsiteY805" fmla="*/ 152475 h 4956602"/>
              <a:gd name="connsiteX806" fmla="*/ 4041952 w 5642572"/>
              <a:gd name="connsiteY806" fmla="*/ 195962 h 4956602"/>
              <a:gd name="connsiteX807" fmla="*/ 4004132 w 5642572"/>
              <a:gd name="connsiteY807" fmla="*/ 208067 h 4956602"/>
              <a:gd name="connsiteX808" fmla="*/ 4001130 w 5642572"/>
              <a:gd name="connsiteY808" fmla="*/ 229515 h 4956602"/>
              <a:gd name="connsiteX809" fmla="*/ 3979878 w 5642572"/>
              <a:gd name="connsiteY809" fmla="*/ 202700 h 4956602"/>
              <a:gd name="connsiteX810" fmla="*/ 3907382 w 5642572"/>
              <a:gd name="connsiteY810" fmla="*/ 224334 h 4956602"/>
              <a:gd name="connsiteX811" fmla="*/ 3895958 w 5642572"/>
              <a:gd name="connsiteY811" fmla="*/ 246376 h 4956602"/>
              <a:gd name="connsiteX812" fmla="*/ 3906836 w 5642572"/>
              <a:gd name="connsiteY812" fmla="*/ 248577 h 4956602"/>
              <a:gd name="connsiteX813" fmla="*/ 3918945 w 5642572"/>
              <a:gd name="connsiteY813" fmla="*/ 244051 h 4956602"/>
              <a:gd name="connsiteX814" fmla="*/ 3986598 w 5642572"/>
              <a:gd name="connsiteY814" fmla="*/ 237119 h 4956602"/>
              <a:gd name="connsiteX815" fmla="*/ 4062096 w 5642572"/>
              <a:gd name="connsiteY815" fmla="*/ 238526 h 4956602"/>
              <a:gd name="connsiteX816" fmla="*/ 4095333 w 5642572"/>
              <a:gd name="connsiteY816" fmla="*/ 216973 h 4956602"/>
              <a:gd name="connsiteX817" fmla="*/ 4093381 w 5642572"/>
              <a:gd name="connsiteY817" fmla="*/ 212812 h 4956602"/>
              <a:gd name="connsiteX818" fmla="*/ 4103863 w 5642572"/>
              <a:gd name="connsiteY818" fmla="*/ 209961 h 4956602"/>
              <a:gd name="connsiteX819" fmla="*/ 4107765 w 5642572"/>
              <a:gd name="connsiteY819" fmla="*/ 218293 h 4956602"/>
              <a:gd name="connsiteX820" fmla="*/ 4128896 w 5642572"/>
              <a:gd name="connsiteY820" fmla="*/ 229775 h 4956602"/>
              <a:gd name="connsiteX821" fmla="*/ 4193583 w 5642572"/>
              <a:gd name="connsiteY821" fmla="*/ 199681 h 4956602"/>
              <a:gd name="connsiteX822" fmla="*/ 4204628 w 5642572"/>
              <a:gd name="connsiteY822" fmla="*/ 155983 h 4956602"/>
              <a:gd name="connsiteX823" fmla="*/ 4203570 w 5642572"/>
              <a:gd name="connsiteY823" fmla="*/ 145314 h 4956602"/>
              <a:gd name="connsiteX824" fmla="*/ 4228440 w 5642572"/>
              <a:gd name="connsiteY824" fmla="*/ 147952 h 4956602"/>
              <a:gd name="connsiteX825" fmla="*/ 4255257 w 5642572"/>
              <a:gd name="connsiteY825" fmla="*/ 154755 h 4956602"/>
              <a:gd name="connsiteX826" fmla="*/ 4261108 w 5642572"/>
              <a:gd name="connsiteY826" fmla="*/ 167250 h 4956602"/>
              <a:gd name="connsiteX827" fmla="*/ 4294345 w 5642572"/>
              <a:gd name="connsiteY827" fmla="*/ 145702 h 4956602"/>
              <a:gd name="connsiteX828" fmla="*/ 4367892 w 5642572"/>
              <a:gd name="connsiteY828" fmla="*/ 142940 h 4956602"/>
              <a:gd name="connsiteX829" fmla="*/ 4384227 w 5642572"/>
              <a:gd name="connsiteY829" fmla="*/ 152590 h 4956602"/>
              <a:gd name="connsiteX830" fmla="*/ 4454766 w 5642572"/>
              <a:gd name="connsiteY830" fmla="*/ 134998 h 4956602"/>
              <a:gd name="connsiteX831" fmla="*/ 4488894 w 5642572"/>
              <a:gd name="connsiteY831" fmla="*/ 106947 h 4956602"/>
              <a:gd name="connsiteX832" fmla="*/ 4524409 w 5642572"/>
              <a:gd name="connsiteY832" fmla="*/ 123907 h 4956602"/>
              <a:gd name="connsiteX833" fmla="*/ 4560651 w 5642572"/>
              <a:gd name="connsiteY833" fmla="*/ 117190 h 4956602"/>
              <a:gd name="connsiteX834" fmla="*/ 4586578 w 5642572"/>
              <a:gd name="connsiteY834" fmla="*/ 130497 h 4956602"/>
              <a:gd name="connsiteX835" fmla="*/ 4648583 w 5642572"/>
              <a:gd name="connsiteY835" fmla="*/ 119917 h 4956602"/>
              <a:gd name="connsiteX836" fmla="*/ 4714491 w 5642572"/>
              <a:gd name="connsiteY836" fmla="*/ 117668 h 4956602"/>
              <a:gd name="connsiteX837" fmla="*/ 4783406 w 5642572"/>
              <a:gd name="connsiteY837" fmla="*/ 130251 h 4956602"/>
              <a:gd name="connsiteX838" fmla="*/ 4765055 w 5642572"/>
              <a:gd name="connsiteY838" fmla="*/ 144038 h 4956602"/>
              <a:gd name="connsiteX839" fmla="*/ 4792736 w 5642572"/>
              <a:gd name="connsiteY839" fmla="*/ 138813 h 4956602"/>
              <a:gd name="connsiteX840" fmla="*/ 4795847 w 5642572"/>
              <a:gd name="connsiteY840" fmla="*/ 120027 h 4956602"/>
              <a:gd name="connsiteX841" fmla="*/ 4813633 w 5642572"/>
              <a:gd name="connsiteY841" fmla="*/ 93868 h 4956602"/>
              <a:gd name="connsiteX842" fmla="*/ 4826066 w 5642572"/>
              <a:gd name="connsiteY842" fmla="*/ 95186 h 4956602"/>
              <a:gd name="connsiteX843" fmla="*/ 4935856 w 5642572"/>
              <a:gd name="connsiteY843" fmla="*/ 85710 h 4956602"/>
              <a:gd name="connsiteX844" fmla="*/ 4967307 w 5642572"/>
              <a:gd name="connsiteY844" fmla="*/ 77172 h 4956602"/>
              <a:gd name="connsiteX845" fmla="*/ 5050442 w 5642572"/>
              <a:gd name="connsiteY845" fmla="*/ 78066 h 4956602"/>
              <a:gd name="connsiteX846" fmla="*/ 5070516 w 5642572"/>
              <a:gd name="connsiteY846" fmla="*/ 78877 h 4956602"/>
              <a:gd name="connsiteX847" fmla="*/ 5045084 w 5642572"/>
              <a:gd name="connsiteY847" fmla="*/ 117090 h 4956602"/>
              <a:gd name="connsiteX848" fmla="*/ 5069222 w 5642572"/>
              <a:gd name="connsiteY848" fmla="*/ 143402 h 4956602"/>
              <a:gd name="connsiteX849" fmla="*/ 5099611 w 5642572"/>
              <a:gd name="connsiteY849" fmla="*/ 124191 h 4956602"/>
              <a:gd name="connsiteX850" fmla="*/ 5168364 w 5642572"/>
              <a:gd name="connsiteY850" fmla="*/ 119603 h 4956602"/>
              <a:gd name="connsiteX851" fmla="*/ 5170314 w 5642572"/>
              <a:gd name="connsiteY851" fmla="*/ 123766 h 4956602"/>
              <a:gd name="connsiteX852" fmla="*/ 5237114 w 5642572"/>
              <a:gd name="connsiteY852" fmla="*/ 115016 h 4956602"/>
              <a:gd name="connsiteX853" fmla="*/ 5267506 w 5642572"/>
              <a:gd name="connsiteY853" fmla="*/ 95801 h 4956602"/>
              <a:gd name="connsiteX854" fmla="*/ 5273029 w 5642572"/>
              <a:gd name="connsiteY854" fmla="*/ 73952 h 4956602"/>
              <a:gd name="connsiteX855" fmla="*/ 5284573 w 5642572"/>
              <a:gd name="connsiteY855" fmla="*/ 81776 h 4956602"/>
              <a:gd name="connsiteX856" fmla="*/ 5294726 w 5642572"/>
              <a:gd name="connsiteY856" fmla="*/ 44583 h 4956602"/>
              <a:gd name="connsiteX857" fmla="*/ 5358679 w 5642572"/>
              <a:gd name="connsiteY857" fmla="*/ 38169 h 4956602"/>
              <a:gd name="connsiteX858" fmla="*/ 5395090 w 5642572"/>
              <a:gd name="connsiteY858" fmla="*/ 48625 h 4956602"/>
              <a:gd name="connsiteX859" fmla="*/ 5426375 w 5642572"/>
              <a:gd name="connsiteY859" fmla="*/ 22912 h 4956602"/>
              <a:gd name="connsiteX860" fmla="*/ 5417607 w 5642572"/>
              <a:gd name="connsiteY860" fmla="*/ 105119 h 4956602"/>
              <a:gd name="connsiteX861" fmla="*/ 5436622 w 5642572"/>
              <a:gd name="connsiteY861" fmla="*/ 95259 h 4956602"/>
              <a:gd name="connsiteX862" fmla="*/ 5453358 w 5642572"/>
              <a:gd name="connsiteY862" fmla="*/ 46886 h 4956602"/>
              <a:gd name="connsiteX863" fmla="*/ 5608089 w 5642572"/>
              <a:gd name="connsiteY863" fmla="*/ 40860 h 4956602"/>
              <a:gd name="connsiteX864" fmla="*/ 5637252 w 5642572"/>
              <a:gd name="connsiteY864" fmla="*/ 30590 h 4956602"/>
              <a:gd name="connsiteX865" fmla="*/ 5642572 w 5642572"/>
              <a:gd name="connsiteY865" fmla="*/ 30287 h 4956602"/>
              <a:gd name="connsiteX866" fmla="*/ 5642572 w 5642572"/>
              <a:gd name="connsiteY866" fmla="*/ 63442 h 4956602"/>
              <a:gd name="connsiteX867" fmla="*/ 5635070 w 5642572"/>
              <a:gd name="connsiteY867" fmla="*/ 64832 h 4956602"/>
              <a:gd name="connsiteX868" fmla="*/ 5637022 w 5642572"/>
              <a:gd name="connsiteY868" fmla="*/ 68998 h 4956602"/>
              <a:gd name="connsiteX869" fmla="*/ 5642572 w 5642572"/>
              <a:gd name="connsiteY869" fmla="*/ 66416 h 4956602"/>
              <a:gd name="connsiteX870" fmla="*/ 5642572 w 5642572"/>
              <a:gd name="connsiteY870" fmla="*/ 108981 h 4956602"/>
              <a:gd name="connsiteX871" fmla="*/ 5630768 w 5642572"/>
              <a:gd name="connsiteY871" fmla="*/ 114523 h 4956602"/>
              <a:gd name="connsiteX872" fmla="*/ 5580140 w 5642572"/>
              <a:gd name="connsiteY872" fmla="*/ 115754 h 4956602"/>
              <a:gd name="connsiteX873" fmla="*/ 5591846 w 5642572"/>
              <a:gd name="connsiteY873" fmla="*/ 140751 h 4956602"/>
              <a:gd name="connsiteX874" fmla="*/ 5628090 w 5642572"/>
              <a:gd name="connsiteY874" fmla="*/ 134035 h 4956602"/>
              <a:gd name="connsiteX875" fmla="*/ 5642572 w 5642572"/>
              <a:gd name="connsiteY875" fmla="*/ 134538 h 4956602"/>
              <a:gd name="connsiteX876" fmla="*/ 5642572 w 5642572"/>
              <a:gd name="connsiteY876" fmla="*/ 4802993 h 4956602"/>
              <a:gd name="connsiteX877" fmla="*/ 5642158 w 5642572"/>
              <a:gd name="connsiteY877" fmla="*/ 4803059 h 4956602"/>
              <a:gd name="connsiteX878" fmla="*/ 5632908 w 5642572"/>
              <a:gd name="connsiteY878" fmla="*/ 4800510 h 4956602"/>
              <a:gd name="connsiteX879" fmla="*/ 5634324 w 5642572"/>
              <a:gd name="connsiteY879" fmla="*/ 4796135 h 4956602"/>
              <a:gd name="connsiteX880" fmla="*/ 5605167 w 5642572"/>
              <a:gd name="connsiteY880" fmla="*/ 4793534 h 4956602"/>
              <a:gd name="connsiteX881" fmla="*/ 5568372 w 5642572"/>
              <a:gd name="connsiteY881" fmla="*/ 4791376 h 4956602"/>
              <a:gd name="connsiteX882" fmla="*/ 5463062 w 5642572"/>
              <a:gd name="connsiteY882" fmla="*/ 4803935 h 4956602"/>
              <a:gd name="connsiteX883" fmla="*/ 5419486 w 5642572"/>
              <a:gd name="connsiteY883" fmla="*/ 4776410 h 4956602"/>
              <a:gd name="connsiteX884" fmla="*/ 5409284 w 5642572"/>
              <a:gd name="connsiteY884" fmla="*/ 4796324 h 4956602"/>
              <a:gd name="connsiteX885" fmla="*/ 5371343 w 5642572"/>
              <a:gd name="connsiteY885" fmla="*/ 4809264 h 4956602"/>
              <a:gd name="connsiteX886" fmla="*/ 5384073 w 5642572"/>
              <a:gd name="connsiteY886" fmla="*/ 4827846 h 4956602"/>
              <a:gd name="connsiteX887" fmla="*/ 5451722 w 5642572"/>
              <a:gd name="connsiteY887" fmla="*/ 4838942 h 4956602"/>
              <a:gd name="connsiteX888" fmla="*/ 5467872 w 5642572"/>
              <a:gd name="connsiteY888" fmla="*/ 4812242 h 4956602"/>
              <a:gd name="connsiteX889" fmla="*/ 5472954 w 5642572"/>
              <a:gd name="connsiteY889" fmla="*/ 4831271 h 4956602"/>
              <a:gd name="connsiteX890" fmla="*/ 5508335 w 5642572"/>
              <a:gd name="connsiteY890" fmla="*/ 4837803 h 4956602"/>
              <a:gd name="connsiteX891" fmla="*/ 5526146 w 5642572"/>
              <a:gd name="connsiteY891" fmla="*/ 4875409 h 4956602"/>
              <a:gd name="connsiteX892" fmla="*/ 5449161 w 5642572"/>
              <a:gd name="connsiteY892" fmla="*/ 4858416 h 4956602"/>
              <a:gd name="connsiteX893" fmla="*/ 5451687 w 5642572"/>
              <a:gd name="connsiteY893" fmla="*/ 4896908 h 4956602"/>
              <a:gd name="connsiteX894" fmla="*/ 5406139 w 5642572"/>
              <a:gd name="connsiteY894" fmla="*/ 4852323 h 4956602"/>
              <a:gd name="connsiteX895" fmla="*/ 5306501 w 5642572"/>
              <a:gd name="connsiteY895" fmla="*/ 4847380 h 4956602"/>
              <a:gd name="connsiteX896" fmla="*/ 5294637 w 5642572"/>
              <a:gd name="connsiteY896" fmla="*/ 4802982 h 4956602"/>
              <a:gd name="connsiteX897" fmla="*/ 5277933 w 5642572"/>
              <a:gd name="connsiteY897" fmla="*/ 4808247 h 4956602"/>
              <a:gd name="connsiteX898" fmla="*/ 5275375 w 5642572"/>
              <a:gd name="connsiteY898" fmla="*/ 4827719 h 4956602"/>
              <a:gd name="connsiteX899" fmla="*/ 5283295 w 5642572"/>
              <a:gd name="connsiteY899" fmla="*/ 4837989 h 4956602"/>
              <a:gd name="connsiteX900" fmla="*/ 5226680 w 5642572"/>
              <a:gd name="connsiteY900" fmla="*/ 4839131 h 4956602"/>
              <a:gd name="connsiteX901" fmla="*/ 5072401 w 5642572"/>
              <a:gd name="connsiteY901" fmla="*/ 4852390 h 4956602"/>
              <a:gd name="connsiteX902" fmla="*/ 5049782 w 5642572"/>
              <a:gd name="connsiteY902" fmla="*/ 4806470 h 4956602"/>
              <a:gd name="connsiteX903" fmla="*/ 5029688 w 5642572"/>
              <a:gd name="connsiteY903" fmla="*/ 4799052 h 4956602"/>
              <a:gd name="connsiteX904" fmla="*/ 5048608 w 5642572"/>
              <a:gd name="connsiteY904" fmla="*/ 4879532 h 4956602"/>
              <a:gd name="connsiteX905" fmla="*/ 5014369 w 5642572"/>
              <a:gd name="connsiteY905" fmla="*/ 4857906 h 4956602"/>
              <a:gd name="connsiteX906" fmla="*/ 4979541 w 5642572"/>
              <a:gd name="connsiteY906" fmla="*/ 4872809 h 4956602"/>
              <a:gd name="connsiteX907" fmla="*/ 4915285 w 5642572"/>
              <a:gd name="connsiteY907" fmla="*/ 4874395 h 4956602"/>
              <a:gd name="connsiteX908" fmla="*/ 4900587 w 5642572"/>
              <a:gd name="connsiteY908" fmla="*/ 4838752 h 4956602"/>
              <a:gd name="connsiteX909" fmla="*/ 4890106 w 5642572"/>
              <a:gd name="connsiteY909" fmla="*/ 4847950 h 4956602"/>
              <a:gd name="connsiteX910" fmla="*/ 4881910 w 5642572"/>
              <a:gd name="connsiteY910" fmla="*/ 4826958 h 4956602"/>
              <a:gd name="connsiteX911" fmla="*/ 4849366 w 5642572"/>
              <a:gd name="connsiteY911" fmla="*/ 4811671 h 4956602"/>
              <a:gd name="connsiteX912" fmla="*/ 4781994 w 5642572"/>
              <a:gd name="connsiteY912" fmla="*/ 4811293 h 4956602"/>
              <a:gd name="connsiteX913" fmla="*/ 4780578 w 5642572"/>
              <a:gd name="connsiteY913" fmla="*/ 4815667 h 4956602"/>
              <a:gd name="connsiteX914" fmla="*/ 4711788 w 5642572"/>
              <a:gd name="connsiteY914" fmla="*/ 4819661 h 4956602"/>
              <a:gd name="connsiteX915" fmla="*/ 4679246 w 5642572"/>
              <a:gd name="connsiteY915" fmla="*/ 4804376 h 4956602"/>
              <a:gd name="connsiteX916" fmla="*/ 4658567 w 5642572"/>
              <a:gd name="connsiteY916" fmla="*/ 4833486 h 4956602"/>
              <a:gd name="connsiteX917" fmla="*/ 4688552 w 5642572"/>
              <a:gd name="connsiteY917" fmla="*/ 4868240 h 4956602"/>
              <a:gd name="connsiteX918" fmla="*/ 4668734 w 5642572"/>
              <a:gd name="connsiteY918" fmla="*/ 4871542 h 4956602"/>
              <a:gd name="connsiteX919" fmla="*/ 4586357 w 5642572"/>
              <a:gd name="connsiteY919" fmla="*/ 4882764 h 4956602"/>
              <a:gd name="connsiteX920" fmla="*/ 4554088 w 5642572"/>
              <a:gd name="connsiteY920" fmla="*/ 4878200 h 4956602"/>
              <a:gd name="connsiteX921" fmla="*/ 4443971 w 5642572"/>
              <a:gd name="connsiteY921" fmla="*/ 4882449 h 4956602"/>
              <a:gd name="connsiteX922" fmla="*/ 4431798 w 5642572"/>
              <a:gd name="connsiteY922" fmla="*/ 4885301 h 4956602"/>
              <a:gd name="connsiteX923" fmla="*/ 4410899 w 5642572"/>
              <a:gd name="connsiteY923" fmla="*/ 4861558 h 4956602"/>
              <a:gd name="connsiteX924" fmla="*/ 4405476 w 5642572"/>
              <a:gd name="connsiteY924" fmla="*/ 4843303 h 4956602"/>
              <a:gd name="connsiteX925" fmla="*/ 4377359 w 5642572"/>
              <a:gd name="connsiteY925" fmla="*/ 4841559 h 4956602"/>
              <a:gd name="connsiteX926" fmla="*/ 4397282 w 5642572"/>
              <a:gd name="connsiteY926" fmla="*/ 4852959 h 4956602"/>
              <a:gd name="connsiteX927" fmla="*/ 4330466 w 5642572"/>
              <a:gd name="connsiteY927" fmla="*/ 4874011 h 4956602"/>
              <a:gd name="connsiteX928" fmla="*/ 4264790 w 5642572"/>
              <a:gd name="connsiteY928" fmla="*/ 4879974 h 4956602"/>
              <a:gd name="connsiteX929" fmla="*/ 4201952 w 5642572"/>
              <a:gd name="connsiteY929" fmla="*/ 4877185 h 4956602"/>
              <a:gd name="connsiteX930" fmla="*/ 4177879 w 5642572"/>
              <a:gd name="connsiteY930" fmla="*/ 4893612 h 4956602"/>
              <a:gd name="connsiteX931" fmla="*/ 4141084 w 5642572"/>
              <a:gd name="connsiteY931" fmla="*/ 4891451 h 4956602"/>
              <a:gd name="connsiteX932" fmla="*/ 4107953 w 5642572"/>
              <a:gd name="connsiteY932" fmla="*/ 4912697 h 4956602"/>
              <a:gd name="connsiteX933" fmla="*/ 4070602 w 5642572"/>
              <a:gd name="connsiteY933" fmla="*/ 4889106 h 4956602"/>
              <a:gd name="connsiteX934" fmla="*/ 3998424 w 5642572"/>
              <a:gd name="connsiteY934" fmla="*/ 4880419 h 4956602"/>
              <a:gd name="connsiteX935" fmla="*/ 3983414 w 5642572"/>
              <a:gd name="connsiteY935" fmla="*/ 4892025 h 4956602"/>
              <a:gd name="connsiteX936" fmla="*/ 3910094 w 5642572"/>
              <a:gd name="connsiteY936" fmla="*/ 4898429 h 4956602"/>
              <a:gd name="connsiteX937" fmla="*/ 3874437 w 5642572"/>
              <a:gd name="connsiteY937" fmla="*/ 4881179 h 4956602"/>
              <a:gd name="connsiteX938" fmla="*/ 3870185 w 5642572"/>
              <a:gd name="connsiteY938" fmla="*/ 4894305 h 4956602"/>
              <a:gd name="connsiteX939" fmla="*/ 3844421 w 5642572"/>
              <a:gd name="connsiteY939" fmla="*/ 4904390 h 4956602"/>
              <a:gd name="connsiteX940" fmla="*/ 3820072 w 5642572"/>
              <a:gd name="connsiteY940" fmla="*/ 4910098 h 4956602"/>
              <a:gd name="connsiteX941" fmla="*/ 3819796 w 5642572"/>
              <a:gd name="connsiteY941" fmla="*/ 4899380 h 4956602"/>
              <a:gd name="connsiteX942" fmla="*/ 3803402 w 5642572"/>
              <a:gd name="connsiteY942" fmla="*/ 4857393 h 4956602"/>
              <a:gd name="connsiteX943" fmla="*/ 3735477 w 5642572"/>
              <a:gd name="connsiteY943" fmla="*/ 4835577 h 4956602"/>
              <a:gd name="connsiteX944" fmla="*/ 3715937 w 5642572"/>
              <a:gd name="connsiteY944" fmla="*/ 4849597 h 4956602"/>
              <a:gd name="connsiteX945" fmla="*/ 3713102 w 5642572"/>
              <a:gd name="connsiteY945" fmla="*/ 4858349 h 4956602"/>
              <a:gd name="connsiteX946" fmla="*/ 3702346 w 5642572"/>
              <a:gd name="connsiteY946" fmla="*/ 4856824 h 4956602"/>
              <a:gd name="connsiteX947" fmla="*/ 3703765 w 5642572"/>
              <a:gd name="connsiteY947" fmla="*/ 4852452 h 4956602"/>
              <a:gd name="connsiteX948" fmla="*/ 3668108 w 5642572"/>
              <a:gd name="connsiteY948" fmla="*/ 4835198 h 4956602"/>
              <a:gd name="connsiteX949" fmla="*/ 3593370 w 5642572"/>
              <a:gd name="connsiteY949" fmla="*/ 4845980 h 4956602"/>
              <a:gd name="connsiteX950" fmla="*/ 3525380 w 5642572"/>
              <a:gd name="connsiteY950" fmla="*/ 4847513 h 4956602"/>
              <a:gd name="connsiteX951" fmla="*/ 3512802 w 5642572"/>
              <a:gd name="connsiteY951" fmla="*/ 4844526 h 4956602"/>
              <a:gd name="connsiteX952" fmla="*/ 3502282 w 5642572"/>
              <a:gd name="connsiteY952" fmla="*/ 4848063 h 4956602"/>
              <a:gd name="connsiteX953" fmla="*/ 3516358 w 5642572"/>
              <a:gd name="connsiteY953" fmla="*/ 4868515 h 4956602"/>
              <a:gd name="connsiteX954" fmla="*/ 3590982 w 5642572"/>
              <a:gd name="connsiteY954" fmla="*/ 4880966 h 4956602"/>
              <a:gd name="connsiteX955" fmla="*/ 3608734 w 5642572"/>
              <a:gd name="connsiteY955" fmla="*/ 4851718 h 4956602"/>
              <a:gd name="connsiteX956" fmla="*/ 3614380 w 5642572"/>
              <a:gd name="connsiteY956" fmla="*/ 4872626 h 4956602"/>
              <a:gd name="connsiteX957" fmla="*/ 3653411 w 5642572"/>
              <a:gd name="connsiteY957" fmla="*/ 4879937 h 4956602"/>
              <a:gd name="connsiteX958" fmla="*/ 3673132 w 5642572"/>
              <a:gd name="connsiteY958" fmla="*/ 4921293 h 4956602"/>
              <a:gd name="connsiteX959" fmla="*/ 3588196 w 5642572"/>
              <a:gd name="connsiteY959" fmla="*/ 4902331 h 4956602"/>
              <a:gd name="connsiteX960" fmla="*/ 3591062 w 5642572"/>
              <a:gd name="connsiteY960" fmla="*/ 4944599 h 4956602"/>
              <a:gd name="connsiteX961" fmla="*/ 3540740 w 5642572"/>
              <a:gd name="connsiteY961" fmla="*/ 4895475 h 4956602"/>
              <a:gd name="connsiteX962" fmla="*/ 3430850 w 5642572"/>
              <a:gd name="connsiteY962" fmla="*/ 4889651 h 4956602"/>
              <a:gd name="connsiteX963" fmla="*/ 3422696 w 5642572"/>
              <a:gd name="connsiteY963" fmla="*/ 4859444 h 4956602"/>
              <a:gd name="connsiteX964" fmla="*/ 3403246 w 5642572"/>
              <a:gd name="connsiteY964" fmla="*/ 4864269 h 4956602"/>
              <a:gd name="connsiteX965" fmla="*/ 3396687 w 5642572"/>
              <a:gd name="connsiteY965" fmla="*/ 4866379 h 4956602"/>
              <a:gd name="connsiteX966" fmla="*/ 3396484 w 5642572"/>
              <a:gd name="connsiteY966" fmla="*/ 4867944 h 4956602"/>
              <a:gd name="connsiteX967" fmla="*/ 3405238 w 5642572"/>
              <a:gd name="connsiteY967" fmla="*/ 4879252 h 4956602"/>
              <a:gd name="connsiteX968" fmla="*/ 3376138 w 5642572"/>
              <a:gd name="connsiteY968" fmla="*/ 4887609 h 4956602"/>
              <a:gd name="connsiteX969" fmla="*/ 3348119 w 5642572"/>
              <a:gd name="connsiteY969" fmla="*/ 4881449 h 4956602"/>
              <a:gd name="connsiteX970" fmla="*/ 3342340 w 5642572"/>
              <a:gd name="connsiteY970" fmla="*/ 4880631 h 4956602"/>
              <a:gd name="connsiteX971" fmla="*/ 3312524 w 5642572"/>
              <a:gd name="connsiteY971" fmla="*/ 4902879 h 4956602"/>
              <a:gd name="connsiteX972" fmla="*/ 3172696 w 5642572"/>
              <a:gd name="connsiteY972" fmla="*/ 4894218 h 4956602"/>
              <a:gd name="connsiteX973" fmla="*/ 3147656 w 5642572"/>
              <a:gd name="connsiteY973" fmla="*/ 4843722 h 4956602"/>
              <a:gd name="connsiteX974" fmla="*/ 3125484 w 5642572"/>
              <a:gd name="connsiteY974" fmla="*/ 4835501 h 4956602"/>
              <a:gd name="connsiteX975" fmla="*/ 3146512 w 5642572"/>
              <a:gd name="connsiteY975" fmla="*/ 4923926 h 4956602"/>
              <a:gd name="connsiteX976" fmla="*/ 3108708 w 5642572"/>
              <a:gd name="connsiteY976" fmla="*/ 4900049 h 4956602"/>
              <a:gd name="connsiteX977" fmla="*/ 3070334 w 5642572"/>
              <a:gd name="connsiteY977" fmla="*/ 4916269 h 4956602"/>
              <a:gd name="connsiteX978" fmla="*/ 2999474 w 5642572"/>
              <a:gd name="connsiteY978" fmla="*/ 4917756 h 4956602"/>
              <a:gd name="connsiteX979" fmla="*/ 2983191 w 5642572"/>
              <a:gd name="connsiteY979" fmla="*/ 4878572 h 4956602"/>
              <a:gd name="connsiteX980" fmla="*/ 2971654 w 5642572"/>
              <a:gd name="connsiteY980" fmla="*/ 4888624 h 4956602"/>
              <a:gd name="connsiteX981" fmla="*/ 2962572 w 5642572"/>
              <a:gd name="connsiteY981" fmla="*/ 4865545 h 4956602"/>
              <a:gd name="connsiteX982" fmla="*/ 2926652 w 5642572"/>
              <a:gd name="connsiteY982" fmla="*/ 4848637 h 4956602"/>
              <a:gd name="connsiteX983" fmla="*/ 2852355 w 5642572"/>
              <a:gd name="connsiteY983" fmla="*/ 4847951 h 4956602"/>
              <a:gd name="connsiteX984" fmla="*/ 2850800 w 5642572"/>
              <a:gd name="connsiteY984" fmla="*/ 4852749 h 4956602"/>
              <a:gd name="connsiteX985" fmla="*/ 2774949 w 5642572"/>
              <a:gd name="connsiteY985" fmla="*/ 4856862 h 4956602"/>
              <a:gd name="connsiteX986" fmla="*/ 2739030 w 5642572"/>
              <a:gd name="connsiteY986" fmla="*/ 4839955 h 4956602"/>
              <a:gd name="connsiteX987" fmla="*/ 2716282 w 5642572"/>
              <a:gd name="connsiteY987" fmla="*/ 4871829 h 4956602"/>
              <a:gd name="connsiteX988" fmla="*/ 2749420 w 5642572"/>
              <a:gd name="connsiteY988" fmla="*/ 4910103 h 4956602"/>
              <a:gd name="connsiteX989" fmla="*/ 2727572 w 5642572"/>
              <a:gd name="connsiteY989" fmla="*/ 4913644 h 4956602"/>
              <a:gd name="connsiteX990" fmla="*/ 2636746 w 5642572"/>
              <a:gd name="connsiteY990" fmla="*/ 4925638 h 4956602"/>
              <a:gd name="connsiteX991" fmla="*/ 2601156 w 5642572"/>
              <a:gd name="connsiteY991" fmla="*/ 4920499 h 4956602"/>
              <a:gd name="connsiteX992" fmla="*/ 2479727 w 5642572"/>
              <a:gd name="connsiteY992" fmla="*/ 4924728 h 4956602"/>
              <a:gd name="connsiteX993" fmla="*/ 2466308 w 5642572"/>
              <a:gd name="connsiteY993" fmla="*/ 4927811 h 4956602"/>
              <a:gd name="connsiteX994" fmla="*/ 2432515 w 5642572"/>
              <a:gd name="connsiteY994" fmla="*/ 4866004 h 4956602"/>
              <a:gd name="connsiteX995" fmla="*/ 2447817 w 5642572"/>
              <a:gd name="connsiteY995" fmla="*/ 4869888 h 4956602"/>
              <a:gd name="connsiteX996" fmla="*/ 2484964 w 5642572"/>
              <a:gd name="connsiteY996" fmla="*/ 4870232 h 4956602"/>
              <a:gd name="connsiteX997" fmla="*/ 2525549 w 5642572"/>
              <a:gd name="connsiteY997" fmla="*/ 4872745 h 4956602"/>
              <a:gd name="connsiteX998" fmla="*/ 2605164 w 5642572"/>
              <a:gd name="connsiteY998" fmla="*/ 4882566 h 4956602"/>
              <a:gd name="connsiteX999" fmla="*/ 2599437 w 5642572"/>
              <a:gd name="connsiteY999" fmla="*/ 4798028 h 4956602"/>
              <a:gd name="connsiteX1000" fmla="*/ 2596001 w 5642572"/>
              <a:gd name="connsiteY1000" fmla="*/ 4795855 h 4956602"/>
              <a:gd name="connsiteX1001" fmla="*/ 2579798 w 5642572"/>
              <a:gd name="connsiteY1001" fmla="*/ 4820307 h 4956602"/>
              <a:gd name="connsiteX1002" fmla="*/ 2548869 w 5642572"/>
              <a:gd name="connsiteY1002" fmla="*/ 4800770 h 4956602"/>
              <a:gd name="connsiteX1003" fmla="*/ 2537004 w 5642572"/>
              <a:gd name="connsiteY1003" fmla="*/ 4799058 h 4956602"/>
              <a:gd name="connsiteX1004" fmla="*/ 2492413 w 5642572"/>
              <a:gd name="connsiteY1004" fmla="*/ 4834468 h 4956602"/>
              <a:gd name="connsiteX1005" fmla="*/ 2363128 w 5642572"/>
              <a:gd name="connsiteY1005" fmla="*/ 4799057 h 4956602"/>
              <a:gd name="connsiteX1006" fmla="*/ 2332854 w 5642572"/>
              <a:gd name="connsiteY1006" fmla="*/ 4803054 h 4956602"/>
              <a:gd name="connsiteX1007" fmla="*/ 2330400 w 5642572"/>
              <a:gd name="connsiteY1007" fmla="*/ 4836189 h 4956602"/>
              <a:gd name="connsiteX1008" fmla="*/ 2428180 w 5642572"/>
              <a:gd name="connsiteY1008" fmla="*/ 4892170 h 4956602"/>
              <a:gd name="connsiteX1009" fmla="*/ 2354538 w 5642572"/>
              <a:gd name="connsiteY1009" fmla="*/ 4915014 h 4956602"/>
              <a:gd name="connsiteX1010" fmla="*/ 2282123 w 5642572"/>
              <a:gd name="connsiteY1010" fmla="*/ 4921299 h 4956602"/>
              <a:gd name="connsiteX1011" fmla="*/ 2212820 w 5642572"/>
              <a:gd name="connsiteY1011" fmla="*/ 4917986 h 4956602"/>
              <a:gd name="connsiteX1012" fmla="*/ 2186306 w 5642572"/>
              <a:gd name="connsiteY1012" fmla="*/ 4935926 h 4956602"/>
              <a:gd name="connsiteX1013" fmla="*/ 2145722 w 5642572"/>
              <a:gd name="connsiteY1013" fmla="*/ 4933411 h 4956602"/>
              <a:gd name="connsiteX1014" fmla="*/ 2109232 w 5642572"/>
              <a:gd name="connsiteY1014" fmla="*/ 4956602 h 4956602"/>
              <a:gd name="connsiteX1015" fmla="*/ 2067990 w 5642572"/>
              <a:gd name="connsiteY1015" fmla="*/ 4930554 h 4956602"/>
              <a:gd name="connsiteX1016" fmla="*/ 1988375 w 5642572"/>
              <a:gd name="connsiteY1016" fmla="*/ 4920730 h 4956602"/>
              <a:gd name="connsiteX1017" fmla="*/ 1971846 w 5642572"/>
              <a:gd name="connsiteY1017" fmla="*/ 4933414 h 4956602"/>
              <a:gd name="connsiteX1018" fmla="*/ 1891004 w 5642572"/>
              <a:gd name="connsiteY1018" fmla="*/ 4940152 h 4956602"/>
              <a:gd name="connsiteX1019" fmla="*/ 1851646 w 5642572"/>
              <a:gd name="connsiteY1019" fmla="*/ 4921073 h 4956602"/>
              <a:gd name="connsiteX1020" fmla="*/ 1846981 w 5642572"/>
              <a:gd name="connsiteY1020" fmla="*/ 4935468 h 4956602"/>
              <a:gd name="connsiteX1021" fmla="*/ 1818592 w 5642572"/>
              <a:gd name="connsiteY1021" fmla="*/ 4946438 h 4956602"/>
              <a:gd name="connsiteX1022" fmla="*/ 1791752 w 5642572"/>
              <a:gd name="connsiteY1022" fmla="*/ 4952604 h 4956602"/>
              <a:gd name="connsiteX1023" fmla="*/ 1791425 w 5642572"/>
              <a:gd name="connsiteY1023" fmla="*/ 4940837 h 4956602"/>
              <a:gd name="connsiteX1024" fmla="*/ 1773261 w 5642572"/>
              <a:gd name="connsiteY1024" fmla="*/ 4894682 h 4956602"/>
              <a:gd name="connsiteX1025" fmla="*/ 1698310 w 5642572"/>
              <a:gd name="connsiteY1025" fmla="*/ 4870461 h 4956602"/>
              <a:gd name="connsiteX1026" fmla="*/ 1676789 w 5642572"/>
              <a:gd name="connsiteY1026" fmla="*/ 4885770 h 4956602"/>
              <a:gd name="connsiteX1027" fmla="*/ 1673680 w 5642572"/>
              <a:gd name="connsiteY1027" fmla="*/ 4895368 h 4956602"/>
              <a:gd name="connsiteX1028" fmla="*/ 1661817 w 5642572"/>
              <a:gd name="connsiteY1028" fmla="*/ 4893655 h 4956602"/>
              <a:gd name="connsiteX1029" fmla="*/ 1663372 w 5642572"/>
              <a:gd name="connsiteY1029" fmla="*/ 4888857 h 4956602"/>
              <a:gd name="connsiteX1030" fmla="*/ 1624012 w 5642572"/>
              <a:gd name="connsiteY1030" fmla="*/ 4869778 h 4956602"/>
              <a:gd name="connsiteX1031" fmla="*/ 1541616 w 5642572"/>
              <a:gd name="connsiteY1031" fmla="*/ 4881317 h 4956602"/>
              <a:gd name="connsiteX1032" fmla="*/ 1443590 w 5642572"/>
              <a:gd name="connsiteY1032" fmla="*/ 4877204 h 4956602"/>
              <a:gd name="connsiteX1033" fmla="*/ 1399899 w 5642572"/>
              <a:gd name="connsiteY1033" fmla="*/ 4884288 h 4956602"/>
              <a:gd name="connsiteX1034" fmla="*/ 1389588 w 5642572"/>
              <a:gd name="connsiteY1034" fmla="*/ 4877773 h 4956602"/>
              <a:gd name="connsiteX1035" fmla="*/ 1386478 w 5642572"/>
              <a:gd name="connsiteY1035" fmla="*/ 4887373 h 4956602"/>
              <a:gd name="connsiteX1036" fmla="*/ 1272580 w 5642572"/>
              <a:gd name="connsiteY1036" fmla="*/ 4919475 h 4956602"/>
              <a:gd name="connsiteX1037" fmla="*/ 1213258 w 5642572"/>
              <a:gd name="connsiteY1037" fmla="*/ 4910904 h 4956602"/>
              <a:gd name="connsiteX1038" fmla="*/ 1200410 w 5642572"/>
              <a:gd name="connsiteY1038" fmla="*/ 4873893 h 4956602"/>
              <a:gd name="connsiteX1039" fmla="*/ 1211620 w 5642572"/>
              <a:gd name="connsiteY1039" fmla="*/ 4852071 h 4956602"/>
              <a:gd name="connsiteX1040" fmla="*/ 1170709 w 5642572"/>
              <a:gd name="connsiteY1040" fmla="*/ 4837791 h 4956602"/>
              <a:gd name="connsiteX1041" fmla="*/ 1172837 w 5642572"/>
              <a:gd name="connsiteY1041" fmla="*/ 4792892 h 4956602"/>
              <a:gd name="connsiteX1042" fmla="*/ 1248685 w 5642572"/>
              <a:gd name="connsiteY1042" fmla="*/ 4788777 h 4956602"/>
              <a:gd name="connsiteX1043" fmla="*/ 1218085 w 5642572"/>
              <a:gd name="connsiteY1043" fmla="*/ 4781010 h 4956602"/>
              <a:gd name="connsiteX1044" fmla="*/ 1187807 w 5642572"/>
              <a:gd name="connsiteY1044" fmla="*/ 4785010 h 4956602"/>
              <a:gd name="connsiteX1045" fmla="*/ 1106640 w 5642572"/>
              <a:gd name="connsiteY1045" fmla="*/ 4779983 h 4956602"/>
              <a:gd name="connsiteX1046" fmla="*/ 1082912 w 5642572"/>
              <a:gd name="connsiteY1046" fmla="*/ 4776556 h 4956602"/>
              <a:gd name="connsiteX1047" fmla="*/ 1099440 w 5642572"/>
              <a:gd name="connsiteY1047" fmla="*/ 4763872 h 4956602"/>
              <a:gd name="connsiteX1048" fmla="*/ 1133151 w 5642572"/>
              <a:gd name="connsiteY1048" fmla="*/ 4762046 h 4956602"/>
              <a:gd name="connsiteX1049" fmla="*/ 1148123 w 5642572"/>
              <a:gd name="connsiteY1049" fmla="*/ 4754162 h 4956602"/>
              <a:gd name="connsiteX1050" fmla="*/ 1117195 w 5642572"/>
              <a:gd name="connsiteY1050" fmla="*/ 4734628 h 4956602"/>
              <a:gd name="connsiteX1051" fmla="*/ 1085365 w 5642572"/>
              <a:gd name="connsiteY1051" fmla="*/ 4743424 h 4956602"/>
              <a:gd name="connsiteX1052" fmla="*/ 1051654 w 5642572"/>
              <a:gd name="connsiteY1052" fmla="*/ 4745252 h 4956602"/>
              <a:gd name="connsiteX1053" fmla="*/ 994541 w 5642572"/>
              <a:gd name="connsiteY1053" fmla="*/ 4755419 h 4956602"/>
              <a:gd name="connsiteX1054" fmla="*/ 1005097 w 5642572"/>
              <a:gd name="connsiteY1054" fmla="*/ 4710062 h 4956602"/>
              <a:gd name="connsiteX1055" fmla="*/ 959520 w 5642572"/>
              <a:gd name="connsiteY1055" fmla="*/ 4710180 h 4956602"/>
              <a:gd name="connsiteX1056" fmla="*/ 953872 w 5642572"/>
              <a:gd name="connsiteY1056" fmla="*/ 4689272 h 4956602"/>
              <a:gd name="connsiteX1057" fmla="*/ 949784 w 5642572"/>
              <a:gd name="connsiteY1057" fmla="*/ 4663566 h 4956602"/>
              <a:gd name="connsiteX1058" fmla="*/ 911080 w 5642572"/>
              <a:gd name="connsiteY1058" fmla="*/ 4668022 h 4956602"/>
              <a:gd name="connsiteX1059" fmla="*/ 919753 w 5642572"/>
              <a:gd name="connsiteY1059" fmla="*/ 4615696 h 4956602"/>
              <a:gd name="connsiteX1060" fmla="*/ 958456 w 5642572"/>
              <a:gd name="connsiteY1060" fmla="*/ 4611242 h 4956602"/>
              <a:gd name="connsiteX1061" fmla="*/ 963201 w 5642572"/>
              <a:gd name="connsiteY1061" fmla="*/ 4660480 h 4956602"/>
              <a:gd name="connsiteX1062" fmla="*/ 1005668 w 5642572"/>
              <a:gd name="connsiteY1062" fmla="*/ 4669964 h 4956602"/>
              <a:gd name="connsiteX1063" fmla="*/ 1039380 w 5642572"/>
              <a:gd name="connsiteY1063" fmla="*/ 4668135 h 4956602"/>
              <a:gd name="connsiteX1064" fmla="*/ 1043390 w 5642572"/>
              <a:gd name="connsiteY1064" fmla="*/ 4630206 h 4956602"/>
              <a:gd name="connsiteX1065" fmla="*/ 1054927 w 5642572"/>
              <a:gd name="connsiteY1065" fmla="*/ 4620152 h 4956602"/>
              <a:gd name="connsiteX1066" fmla="*/ 1054355 w 5642572"/>
              <a:gd name="connsiteY1066" fmla="*/ 4660251 h 4956602"/>
              <a:gd name="connsiteX1067" fmla="*/ 1072110 w 5642572"/>
              <a:gd name="connsiteY1067" fmla="*/ 4631006 h 4956602"/>
              <a:gd name="connsiteX1068" fmla="*/ 1153853 w 5642572"/>
              <a:gd name="connsiteY1068" fmla="*/ 4595932 h 4956602"/>
              <a:gd name="connsiteX1069" fmla="*/ 1145099 w 5642572"/>
              <a:gd name="connsiteY1069" fmla="*/ 4584623 h 4956602"/>
              <a:gd name="connsiteX1070" fmla="*/ 1074239 w 5642572"/>
              <a:gd name="connsiteY1070" fmla="*/ 4586104 h 4956602"/>
              <a:gd name="connsiteX1071" fmla="*/ 1037743 w 5642572"/>
              <a:gd name="connsiteY1071" fmla="*/ 4609298 h 4956602"/>
              <a:gd name="connsiteX1072" fmla="*/ 871968 w 5642572"/>
              <a:gd name="connsiteY1072" fmla="*/ 4597073 h 4956602"/>
              <a:gd name="connsiteX1073" fmla="*/ 828193 w 5642572"/>
              <a:gd name="connsiteY1073" fmla="*/ 4540525 h 4956602"/>
              <a:gd name="connsiteX1074" fmla="*/ 806018 w 5642572"/>
              <a:gd name="connsiteY1074" fmla="*/ 4532299 h 4956602"/>
              <a:gd name="connsiteX1075" fmla="*/ 687699 w 5642572"/>
              <a:gd name="connsiteY1075" fmla="*/ 4526928 h 4956602"/>
              <a:gd name="connsiteX1076" fmla="*/ 601540 w 5642572"/>
              <a:gd name="connsiteY1076" fmla="*/ 4524528 h 4956602"/>
              <a:gd name="connsiteX1077" fmla="*/ 561855 w 5642572"/>
              <a:gd name="connsiteY1077" fmla="*/ 4493683 h 4956602"/>
              <a:gd name="connsiteX1078" fmla="*/ 578056 w 5642572"/>
              <a:gd name="connsiteY1078" fmla="*/ 4469236 h 4956602"/>
              <a:gd name="connsiteX1079" fmla="*/ 611769 w 5642572"/>
              <a:gd name="connsiteY1079" fmla="*/ 4467408 h 4956602"/>
              <a:gd name="connsiteX1080" fmla="*/ 627396 w 5642572"/>
              <a:gd name="connsiteY1080" fmla="*/ 4483057 h 4956602"/>
              <a:gd name="connsiteX1081" fmla="*/ 727877 w 5642572"/>
              <a:gd name="connsiteY1081" fmla="*/ 4454038 h 4956602"/>
              <a:gd name="connsiteX1082" fmla="*/ 821485 w 5642572"/>
              <a:gd name="connsiteY1082" fmla="*/ 4420676 h 4956602"/>
              <a:gd name="connsiteX1083" fmla="*/ 833674 w 5642572"/>
              <a:gd name="connsiteY1083" fmla="*/ 4434162 h 4956602"/>
              <a:gd name="connsiteX1084" fmla="*/ 853967 w 5642572"/>
              <a:gd name="connsiteY1084" fmla="*/ 4435418 h 4956602"/>
              <a:gd name="connsiteX1085" fmla="*/ 881132 w 5642572"/>
              <a:gd name="connsiteY1085" fmla="*/ 4441014 h 4956602"/>
              <a:gd name="connsiteX1086" fmla="*/ 935709 w 5642572"/>
              <a:gd name="connsiteY1086" fmla="*/ 4400341 h 4956602"/>
              <a:gd name="connsiteX1087" fmla="*/ 947247 w 5642572"/>
              <a:gd name="connsiteY1087" fmla="*/ 4390292 h 4956602"/>
              <a:gd name="connsiteX1088" fmla="*/ 928509 w 5642572"/>
              <a:gd name="connsiteY1088" fmla="*/ 4384234 h 4956602"/>
              <a:gd name="connsiteX1089" fmla="*/ 894143 w 5642572"/>
              <a:gd name="connsiteY1089" fmla="*/ 4362526 h 4956602"/>
              <a:gd name="connsiteX1090" fmla="*/ 924251 w 5642572"/>
              <a:gd name="connsiteY1090" fmla="*/ 4231258 h 4956602"/>
              <a:gd name="connsiteX1091" fmla="*/ 888333 w 5642572"/>
              <a:gd name="connsiteY1091" fmla="*/ 4214353 h 4956602"/>
              <a:gd name="connsiteX1092" fmla="*/ 858057 w 5642572"/>
              <a:gd name="connsiteY1092" fmla="*/ 4218350 h 4956602"/>
              <a:gd name="connsiteX1093" fmla="*/ 814363 w 5642572"/>
              <a:gd name="connsiteY1093" fmla="*/ 4225434 h 4956602"/>
              <a:gd name="connsiteX1094" fmla="*/ 798735 w 5642572"/>
              <a:gd name="connsiteY1094" fmla="*/ 4209782 h 4956602"/>
              <a:gd name="connsiteX1095" fmla="*/ 778445 w 5642572"/>
              <a:gd name="connsiteY1095" fmla="*/ 4208522 h 4956602"/>
              <a:gd name="connsiteX1096" fmla="*/ 636069 w 5642572"/>
              <a:gd name="connsiteY1096" fmla="*/ 4187963 h 4956602"/>
              <a:gd name="connsiteX1097" fmla="*/ 567993 w 5642572"/>
              <a:gd name="connsiteY1097" fmla="*/ 4168082 h 4956602"/>
              <a:gd name="connsiteX1098" fmla="*/ 572328 w 5642572"/>
              <a:gd name="connsiteY1098" fmla="*/ 4141919 h 4956602"/>
              <a:gd name="connsiteX1099" fmla="*/ 692528 w 5642572"/>
              <a:gd name="connsiteY1099" fmla="*/ 4154260 h 4956602"/>
              <a:gd name="connsiteX1100" fmla="*/ 744976 w 5642572"/>
              <a:gd name="connsiteY1100" fmla="*/ 4158484 h 4956602"/>
              <a:gd name="connsiteX1101" fmla="*/ 820172 w 5642572"/>
              <a:gd name="connsiteY1101" fmla="*/ 4130835 h 4956602"/>
              <a:gd name="connsiteX1102" fmla="*/ 844229 w 5642572"/>
              <a:gd name="connsiteY1102" fmla="*/ 4146031 h 4956602"/>
              <a:gd name="connsiteX1103" fmla="*/ 845783 w 5642572"/>
              <a:gd name="connsiteY1103" fmla="*/ 4141233 h 4956602"/>
              <a:gd name="connsiteX1104" fmla="*/ 897335 w 5642572"/>
              <a:gd name="connsiteY1104" fmla="*/ 4173792 h 4956602"/>
              <a:gd name="connsiteX1105" fmla="*/ 951009 w 5642572"/>
              <a:gd name="connsiteY1105" fmla="*/ 4161454 h 4956602"/>
              <a:gd name="connsiteX1106" fmla="*/ 955671 w 5642572"/>
              <a:gd name="connsiteY1106" fmla="*/ 4147059 h 4956602"/>
              <a:gd name="connsiteX1107" fmla="*/ 929735 w 5642572"/>
              <a:gd name="connsiteY1107" fmla="*/ 4124895 h 4956602"/>
              <a:gd name="connsiteX1108" fmla="*/ 886040 w 5642572"/>
              <a:gd name="connsiteY1108" fmla="*/ 4131978 h 4956602"/>
              <a:gd name="connsiteX1109" fmla="*/ 850494 w 5642572"/>
              <a:gd name="connsiteY1109" fmla="*/ 4109528 h 4956602"/>
              <a:gd name="connsiteX1110" fmla="*/ 847039 w 5642572"/>
              <a:gd name="connsiteY1110" fmla="*/ 4109075 h 4956602"/>
              <a:gd name="connsiteX1111" fmla="*/ 820172 w 5642572"/>
              <a:gd name="connsiteY1111" fmla="*/ 4130835 h 4956602"/>
              <a:gd name="connsiteX1112" fmla="*/ 797345 w 5642572"/>
              <a:gd name="connsiteY1112" fmla="*/ 4099077 h 4956602"/>
              <a:gd name="connsiteX1113" fmla="*/ 696210 w 5642572"/>
              <a:gd name="connsiteY1113" fmla="*/ 4104563 h 4956602"/>
              <a:gd name="connsiteX1114" fmla="*/ 639667 w 5642572"/>
              <a:gd name="connsiteY1114" fmla="*/ 4074628 h 4956602"/>
              <a:gd name="connsiteX1115" fmla="*/ 561936 w 5642572"/>
              <a:gd name="connsiteY1115" fmla="*/ 4071770 h 4956602"/>
              <a:gd name="connsiteX1116" fmla="*/ 463582 w 5642572"/>
              <a:gd name="connsiteY1116" fmla="*/ 4055892 h 4956602"/>
              <a:gd name="connsiteX1117" fmla="*/ 420790 w 5642572"/>
              <a:gd name="connsiteY1117" fmla="*/ 4034641 h 4956602"/>
              <a:gd name="connsiteX1118" fmla="*/ 386424 w 5642572"/>
              <a:gd name="connsiteY1118" fmla="*/ 4012937 h 4956602"/>
              <a:gd name="connsiteX1119" fmla="*/ 444437 w 5642572"/>
              <a:gd name="connsiteY1119" fmla="*/ 3974436 h 4956602"/>
              <a:gd name="connsiteX1120" fmla="*/ 512187 w 5642572"/>
              <a:gd name="connsiteY1120" fmla="*/ 3982549 h 4956602"/>
              <a:gd name="connsiteX1121" fmla="*/ 545898 w 5642572"/>
              <a:gd name="connsiteY1121" fmla="*/ 3980718 h 4956602"/>
              <a:gd name="connsiteX1122" fmla="*/ 573064 w 5642572"/>
              <a:gd name="connsiteY1122" fmla="*/ 3986316 h 4956602"/>
              <a:gd name="connsiteX1123" fmla="*/ 599575 w 5642572"/>
              <a:gd name="connsiteY1123" fmla="*/ 3968380 h 4956602"/>
              <a:gd name="connsiteX1124" fmla="*/ 673869 w 5642572"/>
              <a:gd name="connsiteY1124" fmla="*/ 3969066 h 4956602"/>
              <a:gd name="connsiteX1125" fmla="*/ 714129 w 5642572"/>
              <a:gd name="connsiteY1125" fmla="*/ 3959811 h 4956602"/>
              <a:gd name="connsiteX1126" fmla="*/ 736302 w 5642572"/>
              <a:gd name="connsiteY1126" fmla="*/ 3968038 h 4956602"/>
              <a:gd name="connsiteX1127" fmla="*/ 766252 w 5642572"/>
              <a:gd name="connsiteY1127" fmla="*/ 3952273 h 4956602"/>
              <a:gd name="connsiteX1128" fmla="*/ 722229 w 5642572"/>
              <a:gd name="connsiteY1128" fmla="*/ 3947588 h 4956602"/>
              <a:gd name="connsiteX1129" fmla="*/ 710038 w 5642572"/>
              <a:gd name="connsiteY1129" fmla="*/ 3934108 h 4956602"/>
              <a:gd name="connsiteX1130" fmla="*/ 688191 w 5642572"/>
              <a:gd name="connsiteY1130" fmla="*/ 3937648 h 4956602"/>
              <a:gd name="connsiteX1131" fmla="*/ 503348 w 5642572"/>
              <a:gd name="connsiteY1131" fmla="*/ 3907602 h 4956602"/>
              <a:gd name="connsiteX1132" fmla="*/ 477412 w 5642572"/>
              <a:gd name="connsiteY1132" fmla="*/ 3885439 h 4956602"/>
              <a:gd name="connsiteX1133" fmla="*/ 478966 w 5642572"/>
              <a:gd name="connsiteY1133" fmla="*/ 3880641 h 4956602"/>
              <a:gd name="connsiteX1134" fmla="*/ 342239 w 5642572"/>
              <a:gd name="connsiteY1134" fmla="*/ 3880983 h 4956602"/>
              <a:gd name="connsiteX1135" fmla="*/ 343715 w 5642572"/>
              <a:gd name="connsiteY1135" fmla="*/ 3871438 h 4956602"/>
              <a:gd name="connsiteX1136" fmla="*/ 361550 w 5642572"/>
              <a:gd name="connsiteY1136" fmla="*/ 3846938 h 4956602"/>
              <a:gd name="connsiteX1137" fmla="*/ 391824 w 5642572"/>
              <a:gd name="connsiteY1137" fmla="*/ 3842938 h 4956602"/>
              <a:gd name="connsiteX1138" fmla="*/ 428972 w 5642572"/>
              <a:gd name="connsiteY1138" fmla="*/ 3843283 h 4956602"/>
              <a:gd name="connsiteX1139" fmla="*/ 497622 w 5642572"/>
              <a:gd name="connsiteY1139" fmla="*/ 3823061 h 4956602"/>
              <a:gd name="connsiteX1140" fmla="*/ 657204 w 5642572"/>
              <a:gd name="connsiteY1140" fmla="*/ 3802357 h 4956602"/>
              <a:gd name="connsiteX1141" fmla="*/ 629427 w 5642572"/>
              <a:gd name="connsiteY1141" fmla="*/ 3798723 h 4956602"/>
              <a:gd name="connsiteX1142" fmla="*/ 583887 w 5642572"/>
              <a:gd name="connsiteY1142" fmla="*/ 3784826 h 4956602"/>
              <a:gd name="connsiteX1143" fmla="*/ 552239 w 5642572"/>
              <a:gd name="connsiteY1143" fmla="*/ 3792597 h 4956602"/>
              <a:gd name="connsiteX1144" fmla="*/ 488143 w 5642572"/>
              <a:gd name="connsiteY1144" fmla="*/ 3797452 h 4956602"/>
              <a:gd name="connsiteX1145" fmla="*/ 470998 w 5642572"/>
              <a:gd name="connsiteY1145" fmla="*/ 3793887 h 4956602"/>
              <a:gd name="connsiteX1146" fmla="*/ 468353 w 5642572"/>
              <a:gd name="connsiteY1146" fmla="*/ 3778980 h 4956602"/>
              <a:gd name="connsiteX1147" fmla="*/ 502901 w 5642572"/>
              <a:gd name="connsiteY1147" fmla="*/ 3768943 h 4956602"/>
              <a:gd name="connsiteX1148" fmla="*/ 534548 w 5642572"/>
              <a:gd name="connsiteY1148" fmla="*/ 3761167 h 4956602"/>
              <a:gd name="connsiteX1149" fmla="*/ 568046 w 5642572"/>
              <a:gd name="connsiteY1149" fmla="*/ 3757608 h 4956602"/>
              <a:gd name="connsiteX1150" fmla="*/ 610242 w 5642572"/>
              <a:gd name="connsiteY1150" fmla="*/ 3747247 h 4956602"/>
              <a:gd name="connsiteX1151" fmla="*/ 849725 w 5642572"/>
              <a:gd name="connsiteY1151" fmla="*/ 3707091 h 4956602"/>
              <a:gd name="connsiteX1152" fmla="*/ 910376 w 5642572"/>
              <a:gd name="connsiteY1152" fmla="*/ 3676644 h 4956602"/>
              <a:gd name="connsiteX1153" fmla="*/ 935172 w 5642572"/>
              <a:gd name="connsiteY1153" fmla="*/ 3679888 h 4956602"/>
              <a:gd name="connsiteX1154" fmla="*/ 977370 w 5642572"/>
              <a:gd name="connsiteY1154" fmla="*/ 3669525 h 4956602"/>
              <a:gd name="connsiteX1155" fmla="*/ 1015615 w 5642572"/>
              <a:gd name="connsiteY1155" fmla="*/ 3667907 h 4956602"/>
              <a:gd name="connsiteX1156" fmla="*/ 1043310 w 5642572"/>
              <a:gd name="connsiteY1156" fmla="*/ 3668883 h 4956602"/>
              <a:gd name="connsiteX1157" fmla="*/ 1055963 w 5642572"/>
              <a:gd name="connsiteY1157" fmla="*/ 3653333 h 4956602"/>
              <a:gd name="connsiteX1158" fmla="*/ 1162510 w 5642572"/>
              <a:gd name="connsiteY1158" fmla="*/ 3620945 h 4956602"/>
              <a:gd name="connsiteX1159" fmla="*/ 1178604 w 5642572"/>
              <a:gd name="connsiteY1159" fmla="*/ 3630989 h 4956602"/>
              <a:gd name="connsiteX1160" fmla="*/ 1198652 w 5642572"/>
              <a:gd name="connsiteY1160" fmla="*/ 3632288 h 4956602"/>
              <a:gd name="connsiteX1161" fmla="*/ 1233199 w 5642572"/>
              <a:gd name="connsiteY1161" fmla="*/ 3622249 h 4956602"/>
              <a:gd name="connsiteX1162" fmla="*/ 1275399 w 5642572"/>
              <a:gd name="connsiteY1162" fmla="*/ 3611885 h 4956602"/>
              <a:gd name="connsiteX1163" fmla="*/ 1369036 w 5642572"/>
              <a:gd name="connsiteY1163" fmla="*/ 3612217 h 4956602"/>
              <a:gd name="connsiteX1164" fmla="*/ 1394885 w 5642572"/>
              <a:gd name="connsiteY1164" fmla="*/ 3608982 h 4956602"/>
              <a:gd name="connsiteX1165" fmla="*/ 1503533 w 5642572"/>
              <a:gd name="connsiteY1165" fmla="*/ 3563632 h 4956602"/>
              <a:gd name="connsiteX1166" fmla="*/ 1520681 w 5642572"/>
              <a:gd name="connsiteY1166" fmla="*/ 3567200 h 4956602"/>
              <a:gd name="connsiteX1167" fmla="*/ 1541351 w 5642572"/>
              <a:gd name="connsiteY1167" fmla="*/ 3560762 h 4956602"/>
              <a:gd name="connsiteX1168" fmla="*/ 1548900 w 5642572"/>
              <a:gd name="connsiteY1168" fmla="*/ 3560795 h 4956602"/>
              <a:gd name="connsiteX1169" fmla="*/ 1536968 w 5642572"/>
              <a:gd name="connsiteY1169" fmla="*/ 3544406 h 4956602"/>
              <a:gd name="connsiteX1170" fmla="*/ 1520892 w 5642572"/>
              <a:gd name="connsiteY1170" fmla="*/ 3541699 h 4956602"/>
              <a:gd name="connsiteX1171" fmla="*/ 1493606 w 5642572"/>
              <a:gd name="connsiteY1171" fmla="*/ 3531579 h 4956602"/>
              <a:gd name="connsiteX1172" fmla="*/ 1480053 w 5642572"/>
              <a:gd name="connsiteY1172" fmla="*/ 3534749 h 4956602"/>
              <a:gd name="connsiteX1173" fmla="*/ 1478993 w 5642572"/>
              <a:gd name="connsiteY1173" fmla="*/ 3539017 h 4956602"/>
              <a:gd name="connsiteX1174" fmla="*/ 1477038 w 5642572"/>
              <a:gd name="connsiteY1174" fmla="*/ 3558676 h 4956602"/>
              <a:gd name="connsiteX1175" fmla="*/ 1454977 w 5642572"/>
              <a:gd name="connsiteY1175" fmla="*/ 3539659 h 4956602"/>
              <a:gd name="connsiteX1176" fmla="*/ 1435293 w 5642572"/>
              <a:gd name="connsiteY1176" fmla="*/ 3539001 h 4956602"/>
              <a:gd name="connsiteX1177" fmla="*/ 1418333 w 5642572"/>
              <a:gd name="connsiteY1177" fmla="*/ 3581674 h 4956602"/>
              <a:gd name="connsiteX1178" fmla="*/ 1384320 w 5642572"/>
              <a:gd name="connsiteY1178" fmla="*/ 3600637 h 4956602"/>
              <a:gd name="connsiteX1179" fmla="*/ 1331798 w 5642572"/>
              <a:gd name="connsiteY1179" fmla="*/ 3565372 h 4956602"/>
              <a:gd name="connsiteX1180" fmla="*/ 1410800 w 5642572"/>
              <a:gd name="connsiteY1180" fmla="*/ 3548685 h 4956602"/>
              <a:gd name="connsiteX1181" fmla="*/ 1432537 w 5642572"/>
              <a:gd name="connsiteY1181" fmla="*/ 3538909 h 4956602"/>
              <a:gd name="connsiteX1182" fmla="*/ 1415644 w 5642572"/>
              <a:gd name="connsiteY1182" fmla="*/ 3538344 h 4956602"/>
              <a:gd name="connsiteX1183" fmla="*/ 1348024 w 5642572"/>
              <a:gd name="connsiteY1183" fmla="*/ 3524972 h 4956602"/>
              <a:gd name="connsiteX1184" fmla="*/ 1242008 w 5642572"/>
              <a:gd name="connsiteY1184" fmla="*/ 3522019 h 4956602"/>
              <a:gd name="connsiteX1185" fmla="*/ 1193179 w 5642572"/>
              <a:gd name="connsiteY1185" fmla="*/ 3484064 h 4956602"/>
              <a:gd name="connsiteX1186" fmla="*/ 1213114 w 5642572"/>
              <a:gd name="connsiteY1186" fmla="*/ 3453984 h 4956602"/>
              <a:gd name="connsiteX1187" fmla="*/ 1254594 w 5642572"/>
              <a:gd name="connsiteY1187" fmla="*/ 3451732 h 4956602"/>
              <a:gd name="connsiteX1188" fmla="*/ 1273823 w 5642572"/>
              <a:gd name="connsiteY1188" fmla="*/ 3470989 h 4956602"/>
              <a:gd name="connsiteX1189" fmla="*/ 1397457 w 5642572"/>
              <a:gd name="connsiteY1189" fmla="*/ 3435283 h 4956602"/>
              <a:gd name="connsiteX1190" fmla="*/ 1455048 w 5642572"/>
              <a:gd name="connsiteY1190" fmla="*/ 3414760 h 4956602"/>
              <a:gd name="connsiteX1191" fmla="*/ 1489830 w 5642572"/>
              <a:gd name="connsiteY1191" fmla="*/ 3402366 h 4956602"/>
              <a:gd name="connsiteX1192" fmla="*/ 1466492 w 5642572"/>
              <a:gd name="connsiteY1192" fmla="*/ 3398992 h 4956602"/>
              <a:gd name="connsiteX1193" fmla="*/ 1418624 w 5642572"/>
              <a:gd name="connsiteY1193" fmla="*/ 3413521 h 4956602"/>
              <a:gd name="connsiteX1194" fmla="*/ 1334978 w 5642572"/>
              <a:gd name="connsiteY1194" fmla="*/ 3379688 h 4956602"/>
              <a:gd name="connsiteX1195" fmla="*/ 1265250 w 5642572"/>
              <a:gd name="connsiteY1195" fmla="*/ 3365511 h 4956602"/>
              <a:gd name="connsiteX1196" fmla="*/ 1255274 w 5642572"/>
              <a:gd name="connsiteY1196" fmla="*/ 3342778 h 4956602"/>
              <a:gd name="connsiteX1197" fmla="*/ 1198018 w 5642572"/>
              <a:gd name="connsiteY1197" fmla="*/ 3357014 h 4956602"/>
              <a:gd name="connsiteX1198" fmla="*/ 1156918 w 5642572"/>
              <a:gd name="connsiteY1198" fmla="*/ 3335719 h 4956602"/>
              <a:gd name="connsiteX1199" fmla="*/ 1178461 w 5642572"/>
              <a:gd name="connsiteY1199" fmla="*/ 3288338 h 4956602"/>
              <a:gd name="connsiteX1200" fmla="*/ 1182799 w 5642572"/>
              <a:gd name="connsiteY1200" fmla="*/ 3262048 h 4956602"/>
              <a:gd name="connsiteX1201" fmla="*/ 1294819 w 5642572"/>
              <a:gd name="connsiteY1201" fmla="*/ 3227897 h 4956602"/>
              <a:gd name="connsiteX1202" fmla="*/ 1300205 w 5642572"/>
              <a:gd name="connsiteY1202" fmla="*/ 3216049 h 4956602"/>
              <a:gd name="connsiteX1203" fmla="*/ 1262647 w 5642572"/>
              <a:gd name="connsiteY1203" fmla="*/ 3214881 h 4956602"/>
              <a:gd name="connsiteX1204" fmla="*/ 1245839 w 5642572"/>
              <a:gd name="connsiteY1204" fmla="*/ 3212757 h 4956602"/>
              <a:gd name="connsiteX1205" fmla="*/ 1214719 w 5642572"/>
              <a:gd name="connsiteY1205" fmla="*/ 3214194 h 4956602"/>
              <a:gd name="connsiteX1206" fmla="*/ 1196859 w 5642572"/>
              <a:gd name="connsiteY1206" fmla="*/ 3197624 h 4956602"/>
              <a:gd name="connsiteX1207" fmla="*/ 1167977 w 5642572"/>
              <a:gd name="connsiteY1207" fmla="*/ 3143872 h 4956602"/>
              <a:gd name="connsiteX1208" fmla="*/ 1128977 w 5642572"/>
              <a:gd name="connsiteY1208" fmla="*/ 3151470 h 4956602"/>
              <a:gd name="connsiteX1209" fmla="*/ 1085383 w 5642572"/>
              <a:gd name="connsiteY1209" fmla="*/ 3124492 h 4956602"/>
              <a:gd name="connsiteX1210" fmla="*/ 1057150 w 5642572"/>
              <a:gd name="connsiteY1210" fmla="*/ 3108399 h 4956602"/>
              <a:gd name="connsiteX1211" fmla="*/ 1043884 w 5642572"/>
              <a:gd name="connsiteY1211" fmla="*/ 3126402 h 4956602"/>
              <a:gd name="connsiteX1212" fmla="*/ 1021438 w 5642572"/>
              <a:gd name="connsiteY1212" fmla="*/ 3075257 h 4956602"/>
              <a:gd name="connsiteX1213" fmla="*/ 1085527 w 5642572"/>
              <a:gd name="connsiteY1213" fmla="*/ 3040412 h 4956602"/>
              <a:gd name="connsiteX1214" fmla="*/ 1061236 w 5642572"/>
              <a:gd name="connsiteY1214" fmla="*/ 3021237 h 4956602"/>
              <a:gd name="connsiteX1215" fmla="*/ 1008965 w 5642572"/>
              <a:gd name="connsiteY1215" fmla="*/ 3046840 h 4956602"/>
              <a:gd name="connsiteX1216" fmla="*/ 968917 w 5642572"/>
              <a:gd name="connsiteY1216" fmla="*/ 3039990 h 4956602"/>
              <a:gd name="connsiteX1217" fmla="*/ 898790 w 5642572"/>
              <a:gd name="connsiteY1217" fmla="*/ 3049022 h 4956602"/>
              <a:gd name="connsiteX1218" fmla="*/ 867269 w 5642572"/>
              <a:gd name="connsiteY1218" fmla="*/ 3073666 h 4956602"/>
              <a:gd name="connsiteX1219" fmla="*/ 813954 w 5642572"/>
              <a:gd name="connsiteY1219" fmla="*/ 3084820 h 4956602"/>
              <a:gd name="connsiteX1220" fmla="*/ 776793 w 5642572"/>
              <a:gd name="connsiteY1220" fmla="*/ 3060444 h 4956602"/>
              <a:gd name="connsiteX1221" fmla="*/ 726369 w 5642572"/>
              <a:gd name="connsiteY1221" fmla="*/ 3054073 h 4956602"/>
              <a:gd name="connsiteX1222" fmla="*/ 718236 w 5642572"/>
              <a:gd name="connsiteY1222" fmla="*/ 2999366 h 4956602"/>
              <a:gd name="connsiteX1223" fmla="*/ 815941 w 5642572"/>
              <a:gd name="connsiteY1223" fmla="*/ 2968772 h 4956602"/>
              <a:gd name="connsiteX1224" fmla="*/ 845616 w 5642572"/>
              <a:gd name="connsiteY1224" fmla="*/ 2976100 h 4956602"/>
              <a:gd name="connsiteX1225" fmla="*/ 878838 w 5642572"/>
              <a:gd name="connsiteY1225" fmla="*/ 3003557 h 4956602"/>
              <a:gd name="connsiteX1226" fmla="*/ 928213 w 5642572"/>
              <a:gd name="connsiteY1226" fmla="*/ 2995481 h 4956602"/>
              <a:gd name="connsiteX1227" fmla="*/ 918238 w 5642572"/>
              <a:gd name="connsiteY1227" fmla="*/ 2972751 h 4956602"/>
              <a:gd name="connsiteX1228" fmla="*/ 947913 w 5642572"/>
              <a:gd name="connsiteY1228" fmla="*/ 2980080 h 4956602"/>
              <a:gd name="connsiteX1229" fmla="*/ 987314 w 5642572"/>
              <a:gd name="connsiteY1229" fmla="*/ 2949273 h 4956602"/>
              <a:gd name="connsiteX1230" fmla="*/ 1024474 w 5642572"/>
              <a:gd name="connsiteY1230" fmla="*/ 2973652 h 4956602"/>
              <a:gd name="connsiteX1231" fmla="*/ 1059934 w 5642572"/>
              <a:gd name="connsiteY1231" fmla="*/ 2945927 h 4956602"/>
              <a:gd name="connsiteX1232" fmla="*/ 1108912 w 5642572"/>
              <a:gd name="connsiteY1232" fmla="*/ 2961060 h 4956602"/>
              <a:gd name="connsiteX1233" fmla="*/ 1147916 w 5642572"/>
              <a:gd name="connsiteY1233" fmla="*/ 2953465 h 4956602"/>
              <a:gd name="connsiteX1234" fmla="*/ 1148968 w 5642572"/>
              <a:gd name="connsiteY1234" fmla="*/ 2947375 h 4956602"/>
              <a:gd name="connsiteX1235" fmla="*/ 1137944 w 5642572"/>
              <a:gd name="connsiteY1235" fmla="*/ 2945091 h 4956602"/>
              <a:gd name="connsiteX1236" fmla="*/ 1072261 w 5642572"/>
              <a:gd name="connsiteY1236" fmla="*/ 2945391 h 4956602"/>
              <a:gd name="connsiteX1237" fmla="*/ 1019606 w 5642572"/>
              <a:gd name="connsiteY1237" fmla="*/ 2919242 h 4956602"/>
              <a:gd name="connsiteX1238" fmla="*/ 977320 w 5642572"/>
              <a:gd name="connsiteY1238" fmla="*/ 2892534 h 4956602"/>
              <a:gd name="connsiteX1239" fmla="*/ 1048704 w 5642572"/>
              <a:gd name="connsiteY1239" fmla="*/ 2845161 h 4956602"/>
              <a:gd name="connsiteX1240" fmla="*/ 1132066 w 5642572"/>
              <a:gd name="connsiteY1240" fmla="*/ 2855142 h 4956602"/>
              <a:gd name="connsiteX1241" fmla="*/ 1173545 w 5642572"/>
              <a:gd name="connsiteY1241" fmla="*/ 2852890 h 4956602"/>
              <a:gd name="connsiteX1242" fmla="*/ 1206972 w 5642572"/>
              <a:gd name="connsiteY1242" fmla="*/ 2859778 h 4956602"/>
              <a:gd name="connsiteX1243" fmla="*/ 1239591 w 5642572"/>
              <a:gd name="connsiteY1243" fmla="*/ 2837708 h 4956602"/>
              <a:gd name="connsiteX1244" fmla="*/ 1331007 w 5642572"/>
              <a:gd name="connsiteY1244" fmla="*/ 2838552 h 4956602"/>
              <a:gd name="connsiteX1245" fmla="*/ 1349300 w 5642572"/>
              <a:gd name="connsiteY1245" fmla="*/ 2836783 h 4956602"/>
              <a:gd name="connsiteX1246" fmla="*/ 1351479 w 5642572"/>
              <a:gd name="connsiteY1246" fmla="*/ 2832470 h 4956602"/>
              <a:gd name="connsiteX1247" fmla="*/ 1364219 w 5642572"/>
              <a:gd name="connsiteY1247" fmla="*/ 2807241 h 4956602"/>
              <a:gd name="connsiteX1248" fmla="*/ 1363647 w 5642572"/>
              <a:gd name="connsiteY1248" fmla="*/ 2806485 h 4956602"/>
              <a:gd name="connsiteX1249" fmla="*/ 1360068 w 5642572"/>
              <a:gd name="connsiteY1249" fmla="*/ 2809789 h 4956602"/>
              <a:gd name="connsiteX1250" fmla="*/ 1348627 w 5642572"/>
              <a:gd name="connsiteY1250" fmla="*/ 2799896 h 4956602"/>
              <a:gd name="connsiteX1251" fmla="*/ 1330053 w 5642572"/>
              <a:gd name="connsiteY1251" fmla="*/ 2797628 h 4956602"/>
              <a:gd name="connsiteX1252" fmla="*/ 1315354 w 5642572"/>
              <a:gd name="connsiteY1252" fmla="*/ 2804421 h 4956602"/>
              <a:gd name="connsiteX1253" fmla="*/ 1268358 w 5642572"/>
              <a:gd name="connsiteY1253" fmla="*/ 2805861 h 4956602"/>
              <a:gd name="connsiteX1254" fmla="*/ 1184315 w 5642572"/>
              <a:gd name="connsiteY1254" fmla="*/ 2795242 h 4956602"/>
              <a:gd name="connsiteX1255" fmla="*/ 1133097 w 5642572"/>
              <a:gd name="connsiteY1255" fmla="*/ 2835287 h 4956602"/>
              <a:gd name="connsiteX1256" fmla="*/ 929948 w 5642572"/>
              <a:gd name="connsiteY1256" fmla="*/ 2818566 h 4956602"/>
              <a:gd name="connsiteX1257" fmla="*/ 857475 w 5642572"/>
              <a:gd name="connsiteY1257" fmla="*/ 2737835 h 4956602"/>
              <a:gd name="connsiteX1258" fmla="*/ 814135 w 5642572"/>
              <a:gd name="connsiteY1258" fmla="*/ 2771723 h 4956602"/>
              <a:gd name="connsiteX1259" fmla="*/ 806652 w 5642572"/>
              <a:gd name="connsiteY1259" fmla="*/ 2754676 h 4956602"/>
              <a:gd name="connsiteX1260" fmla="*/ 820314 w 5642572"/>
              <a:gd name="connsiteY1260" fmla="*/ 2713456 h 4956602"/>
              <a:gd name="connsiteX1261" fmla="*/ 859317 w 5642572"/>
              <a:gd name="connsiteY1261" fmla="*/ 2705864 h 4956602"/>
              <a:gd name="connsiteX1262" fmla="*/ 879415 w 5642572"/>
              <a:gd name="connsiteY1262" fmla="*/ 2667247 h 4956602"/>
              <a:gd name="connsiteX1263" fmla="*/ 867596 w 5642572"/>
              <a:gd name="connsiteY1263" fmla="*/ 2676491 h 4956602"/>
              <a:gd name="connsiteX1264" fmla="*/ 776070 w 5642572"/>
              <a:gd name="connsiteY1264" fmla="*/ 2648821 h 4956602"/>
              <a:gd name="connsiteX1265" fmla="*/ 722754 w 5642572"/>
              <a:gd name="connsiteY1265" fmla="*/ 2659974 h 4956602"/>
              <a:gd name="connsiteX1266" fmla="*/ 689533 w 5642572"/>
              <a:gd name="connsiteY1266" fmla="*/ 2632518 h 4956602"/>
              <a:gd name="connsiteX1267" fmla="*/ 640158 w 5642572"/>
              <a:gd name="connsiteY1267" fmla="*/ 2640594 h 4956602"/>
              <a:gd name="connsiteX1268" fmla="*/ 608637 w 5642572"/>
              <a:gd name="connsiteY1268" fmla="*/ 2665238 h 4956602"/>
              <a:gd name="connsiteX1269" fmla="*/ 586839 w 5642572"/>
              <a:gd name="connsiteY1269" fmla="*/ 2651748 h 4956602"/>
              <a:gd name="connsiteX1270" fmla="*/ 498860 w 5642572"/>
              <a:gd name="connsiteY1270" fmla="*/ 2644209 h 4956602"/>
              <a:gd name="connsiteX1271" fmla="*/ 376212 w 5642572"/>
              <a:gd name="connsiteY1271" fmla="*/ 2617974 h 4956602"/>
              <a:gd name="connsiteX1272" fmla="*/ 333268 w 5642572"/>
              <a:gd name="connsiteY1272" fmla="*/ 2628651 h 4956602"/>
              <a:gd name="connsiteX1273" fmla="*/ 246334 w 5642572"/>
              <a:gd name="connsiteY1273" fmla="*/ 2635558 h 4956602"/>
              <a:gd name="connsiteX1274" fmla="*/ 223093 w 5642572"/>
              <a:gd name="connsiteY1274" fmla="*/ 2630830 h 4956602"/>
              <a:gd name="connsiteX1275" fmla="*/ 219550 w 5642572"/>
              <a:gd name="connsiteY1275" fmla="*/ 2610703 h 4956602"/>
              <a:gd name="connsiteX1276" fmla="*/ 266433 w 5642572"/>
              <a:gd name="connsiteY1276" fmla="*/ 2596944 h 4956602"/>
              <a:gd name="connsiteX1277" fmla="*/ 309374 w 5642572"/>
              <a:gd name="connsiteY1277" fmla="*/ 2586269 h 4956602"/>
              <a:gd name="connsiteX1278" fmla="*/ 354813 w 5642572"/>
              <a:gd name="connsiteY1278" fmla="*/ 2581274 h 4956602"/>
              <a:gd name="connsiteX1279" fmla="*/ 412069 w 5642572"/>
              <a:gd name="connsiteY1279" fmla="*/ 2567040 h 4956602"/>
              <a:gd name="connsiteX1280" fmla="*/ 736959 w 5642572"/>
              <a:gd name="connsiteY1280" fmla="*/ 2511472 h 4956602"/>
              <a:gd name="connsiteX1281" fmla="*/ 819303 w 5642572"/>
              <a:gd name="connsiteY1281" fmla="*/ 2469989 h 4956602"/>
              <a:gd name="connsiteX1282" fmla="*/ 852918 w 5642572"/>
              <a:gd name="connsiteY1282" fmla="*/ 2474239 h 4956602"/>
              <a:gd name="connsiteX1283" fmla="*/ 910177 w 5642572"/>
              <a:gd name="connsiteY1283" fmla="*/ 2460003 h 4956602"/>
              <a:gd name="connsiteX1284" fmla="*/ 962046 w 5642572"/>
              <a:gd name="connsiteY1284" fmla="*/ 2457611 h 4956602"/>
              <a:gd name="connsiteX1285" fmla="*/ 999604 w 5642572"/>
              <a:gd name="connsiteY1285" fmla="*/ 2458778 h 4956602"/>
              <a:gd name="connsiteX1286" fmla="*/ 1016809 w 5642572"/>
              <a:gd name="connsiteY1286" fmla="*/ 2437692 h 4956602"/>
              <a:gd name="connsiteX1287" fmla="*/ 1154346 w 5642572"/>
              <a:gd name="connsiteY1287" fmla="*/ 2395503 h 4956602"/>
              <a:gd name="connsiteX1288" fmla="*/ 1151248 w 5642572"/>
              <a:gd name="connsiteY1288" fmla="*/ 2388482 h 4956602"/>
              <a:gd name="connsiteX1289" fmla="*/ 1125384 w 5642572"/>
              <a:gd name="connsiteY1289" fmla="*/ 2358568 h 4956602"/>
              <a:gd name="connsiteX1290" fmla="*/ 1142923 w 5642572"/>
              <a:gd name="connsiteY1290" fmla="*/ 2352981 h 4956602"/>
              <a:gd name="connsiteX1291" fmla="*/ 1138612 w 5642572"/>
              <a:gd name="connsiteY1291" fmla="*/ 2340324 h 4956602"/>
              <a:gd name="connsiteX1292" fmla="*/ 1091400 w 5642572"/>
              <a:gd name="connsiteY1292" fmla="*/ 2327293 h 4956602"/>
              <a:gd name="connsiteX1293" fmla="*/ 1098149 w 5642572"/>
              <a:gd name="connsiteY1293" fmla="*/ 2320466 h 4956602"/>
              <a:gd name="connsiteX1294" fmla="*/ 1122707 w 5642572"/>
              <a:gd name="connsiteY1294" fmla="*/ 2312648 h 4956602"/>
              <a:gd name="connsiteX1295" fmla="*/ 1153208 w 5642572"/>
              <a:gd name="connsiteY1295" fmla="*/ 2284225 h 4956602"/>
              <a:gd name="connsiteX1296" fmla="*/ 1178834 w 5642572"/>
              <a:gd name="connsiteY1296" fmla="*/ 2294775 h 4956602"/>
              <a:gd name="connsiteX1297" fmla="*/ 1187484 w 5642572"/>
              <a:gd name="connsiteY1297" fmla="*/ 2259279 h 4956602"/>
              <a:gd name="connsiteX1298" fmla="*/ 1118958 w 5642572"/>
              <a:gd name="connsiteY1298" fmla="*/ 2248358 h 4956602"/>
              <a:gd name="connsiteX1299" fmla="*/ 1026975 w 5642572"/>
              <a:gd name="connsiteY1299" fmla="*/ 2202807 h 4956602"/>
              <a:gd name="connsiteX1300" fmla="*/ 968436 w 5642572"/>
              <a:gd name="connsiteY1300" fmla="*/ 2179351 h 4956602"/>
              <a:gd name="connsiteX1301" fmla="*/ 941175 w 5642572"/>
              <a:gd name="connsiteY1301" fmla="*/ 2202062 h 4956602"/>
              <a:gd name="connsiteX1302" fmla="*/ 951966 w 5642572"/>
              <a:gd name="connsiteY1302" fmla="*/ 2203306 h 4956602"/>
              <a:gd name="connsiteX1303" fmla="*/ 1079300 w 5642572"/>
              <a:gd name="connsiteY1303" fmla="*/ 2242276 h 4956602"/>
              <a:gd name="connsiteX1304" fmla="*/ 1080639 w 5642572"/>
              <a:gd name="connsiteY1304" fmla="*/ 2265236 h 4956602"/>
              <a:gd name="connsiteX1305" fmla="*/ 1066576 w 5642572"/>
              <a:gd name="connsiteY1305" fmla="*/ 2330520 h 4956602"/>
              <a:gd name="connsiteX1306" fmla="*/ 976200 w 5642572"/>
              <a:gd name="connsiteY1306" fmla="*/ 2312523 h 4956602"/>
              <a:gd name="connsiteX1307" fmla="*/ 931400 w 5642572"/>
              <a:gd name="connsiteY1307" fmla="*/ 2340820 h 4956602"/>
              <a:gd name="connsiteX1308" fmla="*/ 936540 w 5642572"/>
              <a:gd name="connsiteY1308" fmla="*/ 2306442 h 4956602"/>
              <a:gd name="connsiteX1309" fmla="*/ 865042 w 5642572"/>
              <a:gd name="connsiteY1309" fmla="*/ 2305819 h 4956602"/>
              <a:gd name="connsiteX1310" fmla="*/ 888258 w 5642572"/>
              <a:gd name="connsiteY1310" fmla="*/ 2275041 h 4956602"/>
              <a:gd name="connsiteX1311" fmla="*/ 920636 w 5642572"/>
              <a:gd name="connsiteY1311" fmla="*/ 2278764 h 4956602"/>
              <a:gd name="connsiteX1312" fmla="*/ 930355 w 5642572"/>
              <a:gd name="connsiteY1312" fmla="*/ 2261637 h 4956602"/>
              <a:gd name="connsiteX1313" fmla="*/ 938977 w 5642572"/>
              <a:gd name="connsiteY1313" fmla="*/ 2286958 h 4956602"/>
              <a:gd name="connsiteX1314" fmla="*/ 1000222 w 5642572"/>
              <a:gd name="connsiteY1314" fmla="*/ 2295522 h 4956602"/>
              <a:gd name="connsiteX1315" fmla="*/ 1013986 w 5642572"/>
              <a:gd name="connsiteY1315" fmla="*/ 2286458 h 4956602"/>
              <a:gd name="connsiteX1316" fmla="*/ 1030455 w 5642572"/>
              <a:gd name="connsiteY1316" fmla="*/ 2262507 h 4956602"/>
              <a:gd name="connsiteX1317" fmla="*/ 1011577 w 5642572"/>
              <a:gd name="connsiteY1317" fmla="*/ 2245129 h 4956602"/>
              <a:gd name="connsiteX1318" fmla="*/ 937103 w 5642572"/>
              <a:gd name="connsiteY1318" fmla="*/ 2254808 h 4956602"/>
              <a:gd name="connsiteX1319" fmla="*/ 845655 w 5642572"/>
              <a:gd name="connsiteY1319" fmla="*/ 2218445 h 4956602"/>
              <a:gd name="connsiteX1320" fmla="*/ 773890 w 5642572"/>
              <a:gd name="connsiteY1320" fmla="*/ 2213232 h 4956602"/>
              <a:gd name="connsiteX1321" fmla="*/ 721294 w 5642572"/>
              <a:gd name="connsiteY1321" fmla="*/ 2169174 h 4956602"/>
              <a:gd name="connsiteX1322" fmla="*/ 649262 w 5642572"/>
              <a:gd name="connsiteY1322" fmla="*/ 2159366 h 4956602"/>
              <a:gd name="connsiteX1323" fmla="*/ 641175 w 5642572"/>
              <a:gd name="connsiteY1323" fmla="*/ 2143230 h 4956602"/>
              <a:gd name="connsiteX1324" fmla="*/ 628215 w 5642572"/>
              <a:gd name="connsiteY1324" fmla="*/ 2166067 h 4956602"/>
              <a:gd name="connsiteX1325" fmla="*/ 604220 w 5642572"/>
              <a:gd name="connsiteY1325" fmla="*/ 2122256 h 4956602"/>
              <a:gd name="connsiteX1326" fmla="*/ 602346 w 5642572"/>
              <a:gd name="connsiteY1326" fmla="*/ 2090112 h 4956602"/>
              <a:gd name="connsiteX1327" fmla="*/ 694089 w 5642572"/>
              <a:gd name="connsiteY1327" fmla="*/ 2070257 h 4956602"/>
              <a:gd name="connsiteX1328" fmla="*/ 625029 w 5642572"/>
              <a:gd name="connsiteY1328" fmla="*/ 2050148 h 4956602"/>
              <a:gd name="connsiteX1329" fmla="*/ 575944 w 5642572"/>
              <a:gd name="connsiteY1329" fmla="*/ 2004973 h 4956602"/>
              <a:gd name="connsiteX1330" fmla="*/ 531438 w 5642572"/>
              <a:gd name="connsiteY1330" fmla="*/ 1977045 h 4956602"/>
              <a:gd name="connsiteX1331" fmla="*/ 530367 w 5642572"/>
              <a:gd name="connsiteY1331" fmla="*/ 1958675 h 4956602"/>
              <a:gd name="connsiteX1332" fmla="*/ 487201 w 5642572"/>
              <a:gd name="connsiteY1332" fmla="*/ 1953711 h 4956602"/>
              <a:gd name="connsiteX1333" fmla="*/ 464279 w 5642572"/>
              <a:gd name="connsiteY1333" fmla="*/ 1928272 h 4956602"/>
              <a:gd name="connsiteX1334" fmla="*/ 491271 w 5642572"/>
              <a:gd name="connsiteY1334" fmla="*/ 1900964 h 4956602"/>
              <a:gd name="connsiteX1335" fmla="*/ 500991 w 5642572"/>
              <a:gd name="connsiteY1335" fmla="*/ 1883837 h 4956602"/>
              <a:gd name="connsiteX1336" fmla="*/ 587058 w 5642572"/>
              <a:gd name="connsiteY1336" fmla="*/ 1889175 h 4956602"/>
              <a:gd name="connsiteX1337" fmla="*/ 593808 w 5642572"/>
              <a:gd name="connsiteY1337" fmla="*/ 1882348 h 4956602"/>
              <a:gd name="connsiteX1338" fmla="*/ 568181 w 5642572"/>
              <a:gd name="connsiteY1338" fmla="*/ 1871797 h 4956602"/>
              <a:gd name="connsiteX1339" fmla="*/ 557119 w 5642572"/>
              <a:gd name="connsiteY1339" fmla="*/ 1865965 h 4956602"/>
              <a:gd name="connsiteX1340" fmla="*/ 535271 w 5642572"/>
              <a:gd name="connsiteY1340" fmla="*/ 1858890 h 4956602"/>
              <a:gd name="connsiteX1341" fmla="*/ 527183 w 5642572"/>
              <a:gd name="connsiteY1341" fmla="*/ 1842757 h 4956602"/>
              <a:gd name="connsiteX1342" fmla="*/ 520997 w 5642572"/>
              <a:gd name="connsiteY1342" fmla="*/ 1797951 h 4956602"/>
              <a:gd name="connsiteX1343" fmla="*/ 492130 w 5642572"/>
              <a:gd name="connsiteY1343" fmla="*/ 1793111 h 4956602"/>
              <a:gd name="connsiteX1344" fmla="*/ 468940 w 5642572"/>
              <a:gd name="connsiteY1344" fmla="*/ 1763077 h 4956602"/>
              <a:gd name="connsiteX1345" fmla="*/ 453569 w 5642572"/>
              <a:gd name="connsiteY1345" fmla="*/ 1744585 h 4956602"/>
              <a:gd name="connsiteX1346" fmla="*/ 439804 w 5642572"/>
              <a:gd name="connsiteY1346" fmla="*/ 1753643 h 4956602"/>
              <a:gd name="connsiteX1347" fmla="*/ 437394 w 5642572"/>
              <a:gd name="connsiteY1347" fmla="*/ 1712313 h 4956602"/>
              <a:gd name="connsiteX1348" fmla="*/ 490552 w 5642572"/>
              <a:gd name="connsiteY1348" fmla="*/ 1704744 h 4956602"/>
              <a:gd name="connsiteX1349" fmla="*/ 478688 w 5642572"/>
              <a:gd name="connsiteY1349" fmla="*/ 1685131 h 4956602"/>
              <a:gd name="connsiteX1350" fmla="*/ 436057 w 5642572"/>
              <a:gd name="connsiteY1350" fmla="*/ 1689351 h 4956602"/>
              <a:gd name="connsiteX1351" fmla="*/ 410164 w 5642572"/>
              <a:gd name="connsiteY1351" fmla="*/ 1674212 h 4956602"/>
              <a:gd name="connsiteX1352" fmla="*/ 359445 w 5642572"/>
              <a:gd name="connsiteY1352" fmla="*/ 1662298 h 4956602"/>
              <a:gd name="connsiteX1353" fmla="*/ 331378 w 5642572"/>
              <a:gd name="connsiteY1353" fmla="*/ 1671235 h 4956602"/>
              <a:gd name="connsiteX1354" fmla="*/ 291721 w 5642572"/>
              <a:gd name="connsiteY1354" fmla="*/ 1665149 h 4956602"/>
              <a:gd name="connsiteX1355" fmla="*/ 272305 w 5642572"/>
              <a:gd name="connsiteY1355" fmla="*/ 1638588 h 4956602"/>
              <a:gd name="connsiteX1356" fmla="*/ 239128 w 5642572"/>
              <a:gd name="connsiteY1356" fmla="*/ 1621090 h 4956602"/>
              <a:gd name="connsiteX1357" fmla="*/ 247511 w 5642572"/>
              <a:gd name="connsiteY1357" fmla="*/ 1581002 h 4956602"/>
              <a:gd name="connsiteX1358" fmla="*/ 322787 w 5642572"/>
              <a:gd name="connsiteY1358" fmla="*/ 1585098 h 4956602"/>
              <a:gd name="connsiteX1359" fmla="*/ 341394 w 5642572"/>
              <a:gd name="connsiteY1359" fmla="*/ 1597883 h 4956602"/>
              <a:gd name="connsiteX1360" fmla="*/ 357303 w 5642572"/>
              <a:gd name="connsiteY1360" fmla="*/ 1625560 h 4956602"/>
              <a:gd name="connsiteX1361" fmla="*/ 393450 w 5642572"/>
              <a:gd name="connsiteY1361" fmla="*/ 1632757 h 4956602"/>
              <a:gd name="connsiteX1362" fmla="*/ 392382 w 5642572"/>
              <a:gd name="connsiteY1362" fmla="*/ 1614390 h 4956602"/>
              <a:gd name="connsiteX1363" fmla="*/ 410992 w 5642572"/>
              <a:gd name="connsiteY1363" fmla="*/ 1627172 h 4956602"/>
              <a:gd name="connsiteX1364" fmla="*/ 446073 w 5642572"/>
              <a:gd name="connsiteY1364" fmla="*/ 1616002 h 4956602"/>
              <a:gd name="connsiteX1365" fmla="*/ 465488 w 5642572"/>
              <a:gd name="connsiteY1365" fmla="*/ 1642565 h 4956602"/>
              <a:gd name="connsiteX1366" fmla="*/ 497059 w 5642572"/>
              <a:gd name="connsiteY1366" fmla="*/ 1632509 h 4956602"/>
              <a:gd name="connsiteX1367" fmla="*/ 526995 w 5642572"/>
              <a:gd name="connsiteY1367" fmla="*/ 1655720 h 4956602"/>
              <a:gd name="connsiteX1368" fmla="*/ 555864 w 5642572"/>
              <a:gd name="connsiteY1368" fmla="*/ 1660557 h 4956602"/>
              <a:gd name="connsiteX1369" fmla="*/ 633041 w 5642572"/>
              <a:gd name="connsiteY1369" fmla="*/ 1635985 h 4956602"/>
              <a:gd name="connsiteX1370" fmla="*/ 682956 w 5642572"/>
              <a:gd name="connsiteY1370" fmla="*/ 1634125 h 4956602"/>
              <a:gd name="connsiteX1371" fmla="*/ 712092 w 5642572"/>
              <a:gd name="connsiteY1371" fmla="*/ 1643558 h 4956602"/>
              <a:gd name="connsiteX1372" fmla="*/ 742590 w 5642572"/>
              <a:gd name="connsiteY1372" fmla="*/ 1615137 h 4956602"/>
              <a:gd name="connsiteX1373" fmla="*/ 676770 w 5642572"/>
              <a:gd name="connsiteY1373" fmla="*/ 1589322 h 4956602"/>
              <a:gd name="connsiteX1374" fmla="*/ 621472 w 5642572"/>
              <a:gd name="connsiteY1374" fmla="*/ 1560152 h 4956602"/>
              <a:gd name="connsiteX1375" fmla="*/ 575871 w 5642572"/>
              <a:gd name="connsiteY1375" fmla="*/ 1574671 h 4956602"/>
              <a:gd name="connsiteX1376" fmla="*/ 439914 w 5642572"/>
              <a:gd name="connsiteY1376" fmla="*/ 1510385 h 4956602"/>
              <a:gd name="connsiteX1377" fmla="*/ 410541 w 5642572"/>
              <a:gd name="connsiteY1377" fmla="*/ 1435543 h 4956602"/>
              <a:gd name="connsiteX1378" fmla="*/ 371951 w 5642572"/>
              <a:gd name="connsiteY1378" fmla="*/ 1447830 h 4956602"/>
              <a:gd name="connsiteX1379" fmla="*/ 371148 w 5642572"/>
              <a:gd name="connsiteY1379" fmla="*/ 1434055 h 4956602"/>
              <a:gd name="connsiteX1380" fmla="*/ 391126 w 5642572"/>
              <a:gd name="connsiteY1380" fmla="*/ 1408984 h 4956602"/>
              <a:gd name="connsiteX1381" fmla="*/ 419993 w 5642572"/>
              <a:gd name="connsiteY1381" fmla="*/ 1413826 h 4956602"/>
              <a:gd name="connsiteX1382" fmla="*/ 443748 w 5642572"/>
              <a:gd name="connsiteY1382" fmla="*/ 1392227 h 4956602"/>
              <a:gd name="connsiteX1383" fmla="*/ 433223 w 5642572"/>
              <a:gd name="connsiteY1383" fmla="*/ 1395577 h 4956602"/>
              <a:gd name="connsiteX1384" fmla="*/ 377122 w 5642572"/>
              <a:gd name="connsiteY1384" fmla="*/ 1352639 h 4956602"/>
              <a:gd name="connsiteX1385" fmla="*/ 337463 w 5642572"/>
              <a:gd name="connsiteY1385" fmla="*/ 1346554 h 4956602"/>
              <a:gd name="connsiteX1386" fmla="*/ 321556 w 5642572"/>
              <a:gd name="connsiteY1386" fmla="*/ 1318878 h 4956602"/>
              <a:gd name="connsiteX1387" fmla="*/ 285406 w 5642572"/>
              <a:gd name="connsiteY1387" fmla="*/ 1311680 h 4956602"/>
              <a:gd name="connsiteX1388" fmla="*/ 257340 w 5642572"/>
              <a:gd name="connsiteY1388" fmla="*/ 1320616 h 4956602"/>
              <a:gd name="connsiteX1389" fmla="*/ 245747 w 5642572"/>
              <a:gd name="connsiteY1389" fmla="*/ 1305599 h 4956602"/>
              <a:gd name="connsiteX1390" fmla="*/ 186940 w 5642572"/>
              <a:gd name="connsiteY1390" fmla="*/ 1277549 h 4956602"/>
              <a:gd name="connsiteX1391" fmla="*/ 108989 w 5642572"/>
              <a:gd name="connsiteY1391" fmla="*/ 1227530 h 4956602"/>
              <a:gd name="connsiteX1392" fmla="*/ 76615 w 5642572"/>
              <a:gd name="connsiteY1392" fmla="*/ 1223807 h 4956602"/>
              <a:gd name="connsiteX1393" fmla="*/ 14835 w 5642572"/>
              <a:gd name="connsiteY1393" fmla="*/ 1206059 h 4956602"/>
              <a:gd name="connsiteX1394" fmla="*/ 0 w 5642572"/>
              <a:gd name="connsiteY1394" fmla="*/ 1196751 h 4956602"/>
              <a:gd name="connsiteX1395" fmla="*/ 2705 w 5642572"/>
              <a:gd name="connsiteY1395" fmla="*/ 1181857 h 4956602"/>
              <a:gd name="connsiteX1396" fmla="*/ 38589 w 5642572"/>
              <a:gd name="connsiteY1396" fmla="*/ 1184464 h 4956602"/>
              <a:gd name="connsiteX1397" fmla="*/ 70963 w 5642572"/>
              <a:gd name="connsiteY1397" fmla="*/ 1188186 h 4956602"/>
              <a:gd name="connsiteX1398" fmla="*/ 103607 w 5642572"/>
              <a:gd name="connsiteY1398" fmla="*/ 1196502 h 4956602"/>
              <a:gd name="connsiteX1399" fmla="*/ 146771 w 5642572"/>
              <a:gd name="connsiteY1399" fmla="*/ 1201469 h 4956602"/>
              <a:gd name="connsiteX1400" fmla="*/ 385265 w 5642572"/>
              <a:gd name="connsiteY1400" fmla="*/ 1247138 h 4956602"/>
              <a:gd name="connsiteX1401" fmla="*/ 452720 w 5642572"/>
              <a:gd name="connsiteY1401" fmla="*/ 1239693 h 4956602"/>
              <a:gd name="connsiteX1402" fmla="*/ 474838 w 5642572"/>
              <a:gd name="connsiteY1402" fmla="*/ 1251361 h 4956602"/>
              <a:gd name="connsiteX1403" fmla="*/ 518005 w 5642572"/>
              <a:gd name="connsiteY1403" fmla="*/ 1256327 h 4956602"/>
              <a:gd name="connsiteX1404" fmla="*/ 554423 w 5642572"/>
              <a:gd name="connsiteY1404" fmla="*/ 1268117 h 4956602"/>
              <a:gd name="connsiteX1405" fmla="*/ 580050 w 5642572"/>
              <a:gd name="connsiteY1405" fmla="*/ 1278666 h 4956602"/>
              <a:gd name="connsiteX1406" fmla="*/ 597322 w 5642572"/>
              <a:gd name="connsiteY1406" fmla="*/ 1268489 h 4956602"/>
              <a:gd name="connsiteX1407" fmla="*/ 708481 w 5642572"/>
              <a:gd name="connsiteY1407" fmla="*/ 1275194 h 4956602"/>
              <a:gd name="connsiteX1408" fmla="*/ 720075 w 5642572"/>
              <a:gd name="connsiteY1408" fmla="*/ 1290208 h 4956602"/>
              <a:gd name="connsiteX1409" fmla="*/ 738419 w 5642572"/>
              <a:gd name="connsiteY1409" fmla="*/ 1298400 h 4956602"/>
              <a:gd name="connsiteX1410" fmla="*/ 774301 w 5642572"/>
              <a:gd name="connsiteY1410" fmla="*/ 1301009 h 4956602"/>
              <a:gd name="connsiteX1411" fmla="*/ 817470 w 5642572"/>
              <a:gd name="connsiteY1411" fmla="*/ 1305975 h 4956602"/>
              <a:gd name="connsiteX1412" fmla="*/ 905141 w 5642572"/>
              <a:gd name="connsiteY1412" fmla="*/ 1338862 h 4956602"/>
              <a:gd name="connsiteX1413" fmla="*/ 930500 w 5642572"/>
              <a:gd name="connsiteY1413" fmla="*/ 1344822 h 4956602"/>
              <a:gd name="connsiteX1414" fmla="*/ 1048139 w 5642572"/>
              <a:gd name="connsiteY1414" fmla="*/ 1340104 h 4956602"/>
              <a:gd name="connsiteX1415" fmla="*/ 1062975 w 5642572"/>
              <a:gd name="connsiteY1415" fmla="*/ 1349415 h 4956602"/>
              <a:gd name="connsiteX1416" fmla="*/ 1135511 w 5642572"/>
              <a:gd name="connsiteY1416" fmla="*/ 1369728 h 4956602"/>
              <a:gd name="connsiteX1417" fmla="*/ 1147524 w 5642572"/>
              <a:gd name="connsiteY1417" fmla="*/ 1370371 h 4956602"/>
              <a:gd name="connsiteX1418" fmla="*/ 1151705 w 5642572"/>
              <a:gd name="connsiteY1418" fmla="*/ 1369691 h 4956602"/>
              <a:gd name="connsiteX1419" fmla="*/ 1164200 w 5642572"/>
              <a:gd name="connsiteY1419" fmla="*/ 1345286 h 4956602"/>
              <a:gd name="connsiteX1420" fmla="*/ 1028692 w 5642572"/>
              <a:gd name="connsiteY1420" fmla="*/ 1318731 h 4956602"/>
              <a:gd name="connsiteX1421" fmla="*/ 1025025 w 5642572"/>
              <a:gd name="connsiteY1421" fmla="*/ 1326240 h 4956602"/>
              <a:gd name="connsiteX1422" fmla="*/ 1019936 w 5642572"/>
              <a:gd name="connsiteY1422" fmla="*/ 1317015 h 4956602"/>
              <a:gd name="connsiteX1423" fmla="*/ 978625 w 5642572"/>
              <a:gd name="connsiteY1423" fmla="*/ 1308920 h 4956602"/>
              <a:gd name="connsiteX1424" fmla="*/ 961986 w 5642572"/>
              <a:gd name="connsiteY1424" fmla="*/ 1327379 h 4956602"/>
              <a:gd name="connsiteX1425" fmla="*/ 923499 w 5642572"/>
              <a:gd name="connsiteY1425" fmla="*/ 1333322 h 4956602"/>
              <a:gd name="connsiteX1426" fmla="*/ 893371 w 5642572"/>
              <a:gd name="connsiteY1426" fmla="*/ 1308305 h 4956602"/>
              <a:gd name="connsiteX1427" fmla="*/ 887392 w 5642572"/>
              <a:gd name="connsiteY1427" fmla="*/ 1285313 h 4956602"/>
              <a:gd name="connsiteX1428" fmla="*/ 883708 w 5642572"/>
              <a:gd name="connsiteY1428" fmla="*/ 1285969 h 4956602"/>
              <a:gd name="connsiteX1429" fmla="*/ 865566 w 5642572"/>
              <a:gd name="connsiteY1429" fmla="*/ 1280547 h 4956602"/>
              <a:gd name="connsiteX1430" fmla="*/ 835615 w 5642572"/>
              <a:gd name="connsiteY1430" fmla="*/ 1274605 h 4956602"/>
              <a:gd name="connsiteX1431" fmla="*/ 819395 w 5642572"/>
              <a:gd name="connsiteY1431" fmla="*/ 1249006 h 4956602"/>
              <a:gd name="connsiteX1432" fmla="*/ 818537 w 5642572"/>
              <a:gd name="connsiteY1432" fmla="*/ 1239386 h 4956602"/>
              <a:gd name="connsiteX1433" fmla="*/ 954959 w 5642572"/>
              <a:gd name="connsiteY1433" fmla="*/ 1248538 h 4956602"/>
              <a:gd name="connsiteX1434" fmla="*/ 953717 w 5642572"/>
              <a:gd name="connsiteY1434" fmla="*/ 1243650 h 4956602"/>
              <a:gd name="connsiteX1435" fmla="*/ 981028 w 5642572"/>
              <a:gd name="connsiteY1435" fmla="*/ 1223207 h 4956602"/>
              <a:gd name="connsiteX1436" fmla="*/ 1073293 w 5642572"/>
              <a:gd name="connsiteY1436" fmla="*/ 1210504 h 4956602"/>
              <a:gd name="connsiteX1437" fmla="*/ 1081182 w 5642572"/>
              <a:gd name="connsiteY1437" fmla="*/ 1210055 h 4956602"/>
              <a:gd name="connsiteX1438" fmla="*/ 1114557 w 5642572"/>
              <a:gd name="connsiteY1438" fmla="*/ 1196760 h 4956602"/>
              <a:gd name="connsiteX1439" fmla="*/ 1020759 w 5642572"/>
              <a:gd name="connsiteY1439" fmla="*/ 1169830 h 4956602"/>
              <a:gd name="connsiteX1440" fmla="*/ 998401 w 5642572"/>
              <a:gd name="connsiteY1440" fmla="*/ 1149430 h 4956602"/>
              <a:gd name="connsiteX1441" fmla="*/ 994678 w 5642572"/>
              <a:gd name="connsiteY1441" fmla="*/ 1148985 h 4956602"/>
              <a:gd name="connsiteX1442" fmla="*/ 926547 w 5642572"/>
              <a:gd name="connsiteY1442" fmla="*/ 1152715 h 4956602"/>
              <a:gd name="connsiteX1443" fmla="*/ 871134 w 5642572"/>
              <a:gd name="connsiteY1443" fmla="*/ 1110554 h 4956602"/>
              <a:gd name="connsiteX1444" fmla="*/ 894745 w 5642572"/>
              <a:gd name="connsiteY1444" fmla="*/ 1082039 h 4956602"/>
              <a:gd name="connsiteX1445" fmla="*/ 896795 w 5642572"/>
              <a:gd name="connsiteY1445" fmla="*/ 1083578 h 4956602"/>
              <a:gd name="connsiteX1446" fmla="*/ 896904 w 5642572"/>
              <a:gd name="connsiteY1446" fmla="*/ 1084002 h 4956602"/>
              <a:gd name="connsiteX1447" fmla="*/ 897969 w 5642572"/>
              <a:gd name="connsiteY1447" fmla="*/ 1084459 h 4956602"/>
              <a:gd name="connsiteX1448" fmla="*/ 906826 w 5642572"/>
              <a:gd name="connsiteY1448" fmla="*/ 1091109 h 4956602"/>
              <a:gd name="connsiteX1449" fmla="*/ 913801 w 5642572"/>
              <a:gd name="connsiteY1449" fmla="*/ 1082614 h 4956602"/>
              <a:gd name="connsiteX1450" fmla="*/ 903673 w 5642572"/>
              <a:gd name="connsiteY1450" fmla="*/ 1086913 h 4956602"/>
              <a:gd name="connsiteX1451" fmla="*/ 897969 w 5642572"/>
              <a:gd name="connsiteY1451" fmla="*/ 1084459 h 4956602"/>
              <a:gd name="connsiteX1452" fmla="*/ 896795 w 5642572"/>
              <a:gd name="connsiteY1452" fmla="*/ 1083578 h 4956602"/>
              <a:gd name="connsiteX1453" fmla="*/ 893670 w 5642572"/>
              <a:gd name="connsiteY1453" fmla="*/ 1071460 h 4956602"/>
              <a:gd name="connsiteX1454" fmla="*/ 892225 w 5642572"/>
              <a:gd name="connsiteY1454" fmla="*/ 1046677 h 4956602"/>
              <a:gd name="connsiteX1455" fmla="*/ 833594 w 5642572"/>
              <a:gd name="connsiteY1455" fmla="*/ 1040103 h 4956602"/>
              <a:gd name="connsiteX1456" fmla="*/ 802470 w 5642572"/>
              <a:gd name="connsiteY1456" fmla="*/ 1005840 h 4956602"/>
              <a:gd name="connsiteX1457" fmla="*/ 839150 w 5642572"/>
              <a:gd name="connsiteY1457" fmla="*/ 968915 h 4956602"/>
              <a:gd name="connsiteX1458" fmla="*/ 852363 w 5642572"/>
              <a:gd name="connsiteY1458" fmla="*/ 945775 h 4956602"/>
              <a:gd name="connsiteX1459" fmla="*/ 969268 w 5642572"/>
              <a:gd name="connsiteY1459" fmla="*/ 952729 h 4956602"/>
              <a:gd name="connsiteX1460" fmla="*/ 978439 w 5642572"/>
              <a:gd name="connsiteY1460" fmla="*/ 943497 h 4956602"/>
              <a:gd name="connsiteX1461" fmla="*/ 943633 w 5642572"/>
              <a:gd name="connsiteY1461" fmla="*/ 929335 h 4956602"/>
              <a:gd name="connsiteX1462" fmla="*/ 928614 w 5642572"/>
              <a:gd name="connsiteY1462" fmla="*/ 921495 h 4956602"/>
              <a:gd name="connsiteX1463" fmla="*/ 898939 w 5642572"/>
              <a:gd name="connsiteY1463" fmla="*/ 912015 h 4956602"/>
              <a:gd name="connsiteX1464" fmla="*/ 887960 w 5642572"/>
              <a:gd name="connsiteY1464" fmla="*/ 890267 h 4956602"/>
              <a:gd name="connsiteX1465" fmla="*/ 879582 w 5642572"/>
              <a:gd name="connsiteY1465" fmla="*/ 829826 h 4956602"/>
              <a:gd name="connsiteX1466" fmla="*/ 840375 w 5642572"/>
              <a:gd name="connsiteY1466" fmla="*/ 823379 h 4956602"/>
              <a:gd name="connsiteX1467" fmla="*/ 808891 w 5642572"/>
              <a:gd name="connsiteY1467" fmla="*/ 782921 h 4956602"/>
              <a:gd name="connsiteX1468" fmla="*/ 788021 w 5642572"/>
              <a:gd name="connsiteY1468" fmla="*/ 758009 h 4956602"/>
              <a:gd name="connsiteX1469" fmla="*/ 769319 w 5642572"/>
              <a:gd name="connsiteY1469" fmla="*/ 770274 h 4956602"/>
              <a:gd name="connsiteX1470" fmla="*/ 766069 w 5642572"/>
              <a:gd name="connsiteY1470" fmla="*/ 714516 h 4956602"/>
              <a:gd name="connsiteX1471" fmla="*/ 838277 w 5642572"/>
              <a:gd name="connsiteY1471" fmla="*/ 704143 h 4956602"/>
              <a:gd name="connsiteX1472" fmla="*/ 822175 w 5642572"/>
              <a:gd name="connsiteY1472" fmla="*/ 677715 h 4956602"/>
              <a:gd name="connsiteX1473" fmla="*/ 764263 w 5642572"/>
              <a:gd name="connsiteY1473" fmla="*/ 683533 h 4956602"/>
              <a:gd name="connsiteX1474" fmla="*/ 729099 w 5642572"/>
              <a:gd name="connsiteY1474" fmla="*/ 663179 h 4956602"/>
              <a:gd name="connsiteX1475" fmla="*/ 660212 w 5642572"/>
              <a:gd name="connsiteY1475" fmla="*/ 647249 h 4956602"/>
              <a:gd name="connsiteX1476" fmla="*/ 622085 w 5642572"/>
              <a:gd name="connsiteY1476" fmla="*/ 659389 h 4956602"/>
              <a:gd name="connsiteX1477" fmla="*/ 568219 w 5642572"/>
              <a:gd name="connsiteY1477" fmla="*/ 651296 h 4956602"/>
              <a:gd name="connsiteX1478" fmla="*/ 541861 w 5642572"/>
              <a:gd name="connsiteY1478" fmla="*/ 615514 h 4956602"/>
              <a:gd name="connsiteX1479" fmla="*/ 496803 w 5642572"/>
              <a:gd name="connsiteY1479" fmla="*/ 591998 h 4956602"/>
              <a:gd name="connsiteX1480" fmla="*/ 508210 w 5642572"/>
              <a:gd name="connsiteY1480" fmla="*/ 537880 h 4956602"/>
              <a:gd name="connsiteX1481" fmla="*/ 610456 w 5642572"/>
              <a:gd name="connsiteY1481" fmla="*/ 543188 h 4956602"/>
              <a:gd name="connsiteX1482" fmla="*/ 635728 w 5642572"/>
              <a:gd name="connsiteY1482" fmla="*/ 560384 h 4956602"/>
              <a:gd name="connsiteX1483" fmla="*/ 657322 w 5642572"/>
              <a:gd name="connsiteY1483" fmla="*/ 597683 h 4956602"/>
              <a:gd name="connsiteX1484" fmla="*/ 706423 w 5642572"/>
              <a:gd name="connsiteY1484" fmla="*/ 607290 h 4956602"/>
              <a:gd name="connsiteX1485" fmla="*/ 704978 w 5642572"/>
              <a:gd name="connsiteY1485" fmla="*/ 582509 h 4956602"/>
              <a:gd name="connsiteX1486" fmla="*/ 730251 w 5642572"/>
              <a:gd name="connsiteY1486" fmla="*/ 599703 h 4956602"/>
              <a:gd name="connsiteX1487" fmla="*/ 777907 w 5642572"/>
              <a:gd name="connsiteY1487" fmla="*/ 584529 h 4956602"/>
              <a:gd name="connsiteX1488" fmla="*/ 804264 w 5642572"/>
              <a:gd name="connsiteY1488" fmla="*/ 620312 h 4956602"/>
              <a:gd name="connsiteX1489" fmla="*/ 847154 w 5642572"/>
              <a:gd name="connsiteY1489" fmla="*/ 606658 h 4956602"/>
              <a:gd name="connsiteX1490" fmla="*/ 887808 w 5642572"/>
              <a:gd name="connsiteY1490" fmla="*/ 637885 h 4956602"/>
              <a:gd name="connsiteX1491" fmla="*/ 927017 w 5642572"/>
              <a:gd name="connsiteY1491" fmla="*/ 644333 h 4956602"/>
              <a:gd name="connsiteX1492" fmla="*/ 1031861 w 5642572"/>
              <a:gd name="connsiteY1492" fmla="*/ 610949 h 4956602"/>
              <a:gd name="connsiteX1493" fmla="*/ 1099666 w 5642572"/>
              <a:gd name="connsiteY1493" fmla="*/ 608295 h 4956602"/>
              <a:gd name="connsiteX1494" fmla="*/ 1100738 w 5642572"/>
              <a:gd name="connsiteY1494" fmla="*/ 609226 h 4956602"/>
              <a:gd name="connsiteX1495" fmla="*/ 1103434 w 5642572"/>
              <a:gd name="connsiteY1495" fmla="*/ 608247 h 4956602"/>
              <a:gd name="connsiteX1496" fmla="*/ 1118771 w 5642572"/>
              <a:gd name="connsiteY1496" fmla="*/ 613893 h 4956602"/>
              <a:gd name="connsiteX1497" fmla="*/ 1137148 w 5642572"/>
              <a:gd name="connsiteY1497" fmla="*/ 621100 h 4956602"/>
              <a:gd name="connsiteX1498" fmla="*/ 1139236 w 5642572"/>
              <a:gd name="connsiteY1498" fmla="*/ 620937 h 4956602"/>
              <a:gd name="connsiteX1499" fmla="*/ 1180681 w 5642572"/>
              <a:gd name="connsiteY1499" fmla="*/ 582497 h 4956602"/>
              <a:gd name="connsiteX1500" fmla="*/ 1091287 w 5642572"/>
              <a:gd name="connsiteY1500" fmla="*/ 547852 h 4956602"/>
              <a:gd name="connsiteX1501" fmla="*/ 1016190 w 5642572"/>
              <a:gd name="connsiteY1501" fmla="*/ 508659 h 4956602"/>
              <a:gd name="connsiteX1502" fmla="*/ 954238 w 5642572"/>
              <a:gd name="connsiteY1502" fmla="*/ 528382 h 4956602"/>
              <a:gd name="connsiteX1503" fmla="*/ 769598 w 5642572"/>
              <a:gd name="connsiteY1503" fmla="*/ 442030 h 4956602"/>
              <a:gd name="connsiteX1504" fmla="*/ 729740 w 5642572"/>
              <a:gd name="connsiteY1504" fmla="*/ 341128 h 4956602"/>
              <a:gd name="connsiteX1505" fmla="*/ 677316 w 5642572"/>
              <a:gd name="connsiteY1505" fmla="*/ 357820 h 4956602"/>
              <a:gd name="connsiteX1506" fmla="*/ 676232 w 5642572"/>
              <a:gd name="connsiteY1506" fmla="*/ 339234 h 4956602"/>
              <a:gd name="connsiteX1507" fmla="*/ 703381 w 5642572"/>
              <a:gd name="connsiteY1507" fmla="*/ 305345 h 4956602"/>
              <a:gd name="connsiteX1508" fmla="*/ 742590 w 5642572"/>
              <a:gd name="connsiteY1508" fmla="*/ 311795 h 4956602"/>
              <a:gd name="connsiteX1509" fmla="*/ 774867 w 5642572"/>
              <a:gd name="connsiteY1509" fmla="*/ 282582 h 4956602"/>
              <a:gd name="connsiteX1510" fmla="*/ 760570 w 5642572"/>
              <a:gd name="connsiteY1510" fmla="*/ 287137 h 4956602"/>
              <a:gd name="connsiteX1511" fmla="*/ 684388 w 5642572"/>
              <a:gd name="connsiteY1511" fmla="*/ 229355 h 4956602"/>
              <a:gd name="connsiteX1512" fmla="*/ 630522 w 5642572"/>
              <a:gd name="connsiteY1512" fmla="*/ 221262 h 4956602"/>
              <a:gd name="connsiteX1513" fmla="*/ 608930 w 5642572"/>
              <a:gd name="connsiteY1513" fmla="*/ 183963 h 4956602"/>
              <a:gd name="connsiteX1514" fmla="*/ 559829 w 5642572"/>
              <a:gd name="connsiteY1514" fmla="*/ 174356 h 4956602"/>
              <a:gd name="connsiteX1515" fmla="*/ 521703 w 5642572"/>
              <a:gd name="connsiteY1515" fmla="*/ 186494 h 4956602"/>
              <a:gd name="connsiteX1516" fmla="*/ 505961 w 5642572"/>
              <a:gd name="connsiteY1516" fmla="*/ 166261 h 4956602"/>
              <a:gd name="connsiteX1517" fmla="*/ 426099 w 5642572"/>
              <a:gd name="connsiteY1517" fmla="*/ 128586 h 4956602"/>
              <a:gd name="connsiteX1518" fmla="*/ 320241 w 5642572"/>
              <a:gd name="connsiteY1518" fmla="*/ 61320 h 4956602"/>
              <a:gd name="connsiteX1519" fmla="*/ 276265 w 5642572"/>
              <a:gd name="connsiteY1519" fmla="*/ 56391 h 4956602"/>
              <a:gd name="connsiteX1520" fmla="*/ 192359 w 5642572"/>
              <a:gd name="connsiteY1520" fmla="*/ 32622 h 4956602"/>
              <a:gd name="connsiteX1521" fmla="*/ 172214 w 5642572"/>
              <a:gd name="connsiteY1521" fmla="*/ 20104 h 49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Lst>
            <a:rect l="l" t="t" r="r" b="b"/>
            <a:pathLst>
              <a:path w="5642572" h="4956602">
                <a:moveTo>
                  <a:pt x="1851240" y="4845671"/>
                </a:moveTo>
                <a:cubicBezTo>
                  <a:pt x="1832828" y="4851383"/>
                  <a:pt x="1817526" y="4847498"/>
                  <a:pt x="1800672" y="4848413"/>
                </a:cubicBezTo>
                <a:cubicBezTo>
                  <a:pt x="1799117" y="4853210"/>
                  <a:pt x="1795927" y="4859864"/>
                  <a:pt x="1793983" y="4865865"/>
                </a:cubicBezTo>
                <a:cubicBezTo>
                  <a:pt x="1792040" y="4871864"/>
                  <a:pt x="1791344" y="4877202"/>
                  <a:pt x="1794780" y="4879373"/>
                </a:cubicBezTo>
                <a:cubicBezTo>
                  <a:pt x="1798216" y="4881543"/>
                  <a:pt x="1808199" y="4876290"/>
                  <a:pt x="1813189" y="4873660"/>
                </a:cubicBezTo>
                <a:lnTo>
                  <a:pt x="1852220" y="4880972"/>
                </a:lnTo>
                <a:cubicBezTo>
                  <a:pt x="1848455" y="4867035"/>
                  <a:pt x="1848129" y="4855268"/>
                  <a:pt x="1851240" y="4845671"/>
                </a:cubicBezTo>
                <a:close/>
                <a:moveTo>
                  <a:pt x="3822833" y="4841483"/>
                </a:moveTo>
                <a:lnTo>
                  <a:pt x="3822941" y="4843380"/>
                </a:lnTo>
                <a:lnTo>
                  <a:pt x="3827959" y="4841800"/>
                </a:lnTo>
                <a:close/>
                <a:moveTo>
                  <a:pt x="3194789" y="4838812"/>
                </a:moveTo>
                <a:lnTo>
                  <a:pt x="3159522" y="4845438"/>
                </a:lnTo>
                <a:cubicBezTo>
                  <a:pt x="3169834" y="4851950"/>
                  <a:pt x="3181695" y="4853664"/>
                  <a:pt x="3190125" y="4853205"/>
                </a:cubicBezTo>
                <a:close/>
                <a:moveTo>
                  <a:pt x="3858135" y="4835837"/>
                </a:moveTo>
                <a:lnTo>
                  <a:pt x="3853600" y="4840693"/>
                </a:lnTo>
                <a:lnTo>
                  <a:pt x="3875025" y="4844647"/>
                </a:lnTo>
                <a:lnTo>
                  <a:pt x="3874983" y="4842990"/>
                </a:lnTo>
                <a:close/>
                <a:moveTo>
                  <a:pt x="1893051" y="4831618"/>
                </a:moveTo>
                <a:lnTo>
                  <a:pt x="1878075" y="4839502"/>
                </a:lnTo>
                <a:cubicBezTo>
                  <a:pt x="1879792" y="4840588"/>
                  <a:pt x="1882762" y="4841016"/>
                  <a:pt x="1886353" y="4841115"/>
                </a:cubicBezTo>
                <a:lnTo>
                  <a:pt x="1895294" y="4840847"/>
                </a:lnTo>
                <a:lnTo>
                  <a:pt x="1894541" y="4839786"/>
                </a:lnTo>
                <a:cubicBezTo>
                  <a:pt x="1894072" y="4838044"/>
                  <a:pt x="1893990" y="4835106"/>
                  <a:pt x="1893051" y="4831618"/>
                </a:cubicBezTo>
                <a:close/>
                <a:moveTo>
                  <a:pt x="4024679" y="4819735"/>
                </a:moveTo>
                <a:lnTo>
                  <a:pt x="4007955" y="4820644"/>
                </a:lnTo>
                <a:lnTo>
                  <a:pt x="3994073" y="4831293"/>
                </a:lnTo>
                <a:lnTo>
                  <a:pt x="4018548" y="4829870"/>
                </a:lnTo>
                <a:close/>
                <a:moveTo>
                  <a:pt x="1652978" y="4818710"/>
                </a:moveTo>
                <a:lnTo>
                  <a:pt x="1651424" y="4823508"/>
                </a:lnTo>
                <a:cubicBezTo>
                  <a:pt x="1648315" y="4833105"/>
                  <a:pt x="1646760" y="4837903"/>
                  <a:pt x="1653635" y="4842242"/>
                </a:cubicBezTo>
                <a:cubicBezTo>
                  <a:pt x="1657071" y="4844414"/>
                  <a:pt x="1660506" y="4846588"/>
                  <a:pt x="1662062" y="4841789"/>
                </a:cubicBezTo>
                <a:lnTo>
                  <a:pt x="1665172" y="4832190"/>
                </a:lnTo>
                <a:cubicBezTo>
                  <a:pt x="1663290" y="4825220"/>
                  <a:pt x="1659852" y="4823049"/>
                  <a:pt x="1652978" y="4818710"/>
                </a:cubicBezTo>
                <a:close/>
                <a:moveTo>
                  <a:pt x="3943896" y="4818167"/>
                </a:moveTo>
                <a:lnTo>
                  <a:pt x="3980335" y="4832089"/>
                </a:lnTo>
                <a:lnTo>
                  <a:pt x="3990929" y="4831475"/>
                </a:lnTo>
                <a:lnTo>
                  <a:pt x="3987663" y="4819384"/>
                </a:lnTo>
                <a:close/>
                <a:moveTo>
                  <a:pt x="4195608" y="4815191"/>
                </a:moveTo>
                <a:lnTo>
                  <a:pt x="4195758" y="4815285"/>
                </a:lnTo>
                <a:lnTo>
                  <a:pt x="4195853" y="4815259"/>
                </a:lnTo>
                <a:close/>
                <a:moveTo>
                  <a:pt x="3266964" y="4810969"/>
                </a:moveTo>
                <a:lnTo>
                  <a:pt x="3268432" y="4815960"/>
                </a:lnTo>
                <a:lnTo>
                  <a:pt x="3238482" y="4831725"/>
                </a:lnTo>
                <a:lnTo>
                  <a:pt x="3257546" y="4849548"/>
                </a:lnTo>
                <a:lnTo>
                  <a:pt x="3290032" y="4864286"/>
                </a:lnTo>
                <a:lnTo>
                  <a:pt x="3291094" y="4861007"/>
                </a:lnTo>
                <a:lnTo>
                  <a:pt x="3283980" y="4840334"/>
                </a:lnTo>
                <a:lnTo>
                  <a:pt x="3290012" y="4828564"/>
                </a:lnTo>
                <a:lnTo>
                  <a:pt x="3285846" y="4817527"/>
                </a:lnTo>
                <a:close/>
                <a:moveTo>
                  <a:pt x="1836964" y="4810811"/>
                </a:moveTo>
                <a:lnTo>
                  <a:pt x="1833401" y="4811282"/>
                </a:lnTo>
                <a:lnTo>
                  <a:pt x="1830291" y="4820879"/>
                </a:lnTo>
                <a:close/>
                <a:moveTo>
                  <a:pt x="5251891" y="4807616"/>
                </a:moveTo>
                <a:lnTo>
                  <a:pt x="5250472" y="4811990"/>
                </a:lnTo>
                <a:cubicBezTo>
                  <a:pt x="5256700" y="4815922"/>
                  <a:pt x="5264342" y="4815479"/>
                  <a:pt x="5268874" y="4813068"/>
                </a:cubicBezTo>
                <a:cubicBezTo>
                  <a:pt x="5262647" y="4809135"/>
                  <a:pt x="5259533" y="4807169"/>
                  <a:pt x="5251891" y="4807616"/>
                </a:cubicBezTo>
                <a:close/>
                <a:moveTo>
                  <a:pt x="2638467" y="4805339"/>
                </a:moveTo>
                <a:cubicBezTo>
                  <a:pt x="2636912" y="4810135"/>
                  <a:pt x="2633474" y="4807966"/>
                  <a:pt x="2630038" y="4805795"/>
                </a:cubicBezTo>
                <a:cubicBezTo>
                  <a:pt x="2626928" y="4815392"/>
                  <a:pt x="2628814" y="4822362"/>
                  <a:pt x="2635684" y="4826701"/>
                </a:cubicBezTo>
                <a:cubicBezTo>
                  <a:pt x="2645995" y="4833213"/>
                  <a:pt x="2662850" y="4832302"/>
                  <a:pt x="2676269" y="4829215"/>
                </a:cubicBezTo>
                <a:lnTo>
                  <a:pt x="2667514" y="4817904"/>
                </a:lnTo>
                <a:close/>
                <a:moveTo>
                  <a:pt x="1558063" y="4805000"/>
                </a:moveTo>
                <a:lnTo>
                  <a:pt x="1564036" y="4837676"/>
                </a:lnTo>
                <a:lnTo>
                  <a:pt x="1602739" y="4833220"/>
                </a:lnTo>
                <a:cubicBezTo>
                  <a:pt x="1602739" y="4833220"/>
                  <a:pt x="1609612" y="4837562"/>
                  <a:pt x="1611168" y="4832761"/>
                </a:cubicBezTo>
                <a:cubicBezTo>
                  <a:pt x="1614276" y="4823162"/>
                  <a:pt x="1605522" y="4811852"/>
                  <a:pt x="1598646" y="4807516"/>
                </a:cubicBezTo>
                <a:cubicBezTo>
                  <a:pt x="1591774" y="4803172"/>
                  <a:pt x="1585227" y="4810596"/>
                  <a:pt x="1582119" y="4820193"/>
                </a:cubicBezTo>
                <a:close/>
                <a:moveTo>
                  <a:pt x="5092528" y="4801842"/>
                </a:moveTo>
                <a:lnTo>
                  <a:pt x="5060536" y="4807990"/>
                </a:lnTo>
                <a:cubicBezTo>
                  <a:pt x="5069878" y="4813893"/>
                  <a:pt x="5080631" y="4815415"/>
                  <a:pt x="5088272" y="4814969"/>
                </a:cubicBezTo>
                <a:close/>
                <a:moveTo>
                  <a:pt x="1540879" y="4794145"/>
                </a:moveTo>
                <a:lnTo>
                  <a:pt x="1517476" y="4802489"/>
                </a:lnTo>
                <a:lnTo>
                  <a:pt x="1507169" y="4795974"/>
                </a:lnTo>
                <a:cubicBezTo>
                  <a:pt x="1505615" y="4800773"/>
                  <a:pt x="1515922" y="4807287"/>
                  <a:pt x="1515922" y="4807287"/>
                </a:cubicBezTo>
                <a:lnTo>
                  <a:pt x="1526234" y="4813795"/>
                </a:lnTo>
                <a:lnTo>
                  <a:pt x="1547752" y="4798491"/>
                </a:lnTo>
                <a:close/>
                <a:moveTo>
                  <a:pt x="2281960" y="4794028"/>
                </a:moveTo>
                <a:cubicBezTo>
                  <a:pt x="2265104" y="4794946"/>
                  <a:pt x="2246694" y="4800656"/>
                  <a:pt x="2231392" y="4796774"/>
                </a:cubicBezTo>
                <a:lnTo>
                  <a:pt x="2214864" y="4809454"/>
                </a:lnTo>
                <a:cubicBezTo>
                  <a:pt x="2183935" y="4789918"/>
                  <a:pt x="2134349" y="4827961"/>
                  <a:pt x="2103418" y="4808423"/>
                </a:cubicBezTo>
                <a:cubicBezTo>
                  <a:pt x="2093109" y="4801913"/>
                  <a:pt x="2079366" y="4793231"/>
                  <a:pt x="2067828" y="4803284"/>
                </a:cubicBezTo>
                <a:lnTo>
                  <a:pt x="2030678" y="4802942"/>
                </a:lnTo>
                <a:cubicBezTo>
                  <a:pt x="2016932" y="4794258"/>
                  <a:pt x="2003432" y="4794403"/>
                  <a:pt x="1990011" y="4797488"/>
                </a:cubicBezTo>
                <a:cubicBezTo>
                  <a:pt x="1976594" y="4800572"/>
                  <a:pt x="1963256" y="4806599"/>
                  <a:pt x="1949834" y="4809682"/>
                </a:cubicBezTo>
                <a:cubicBezTo>
                  <a:pt x="1946398" y="4807513"/>
                  <a:pt x="1937972" y="4807969"/>
                  <a:pt x="1926107" y="4806257"/>
                </a:cubicBezTo>
                <a:lnTo>
                  <a:pt x="1929871" y="4820193"/>
                </a:lnTo>
                <a:lnTo>
                  <a:pt x="1911786" y="4837673"/>
                </a:lnTo>
                <a:cubicBezTo>
                  <a:pt x="1906796" y="4840301"/>
                  <a:pt x="1901806" y="4842930"/>
                  <a:pt x="1898368" y="4840757"/>
                </a:cubicBezTo>
                <a:cubicBezTo>
                  <a:pt x="1928971" y="4848526"/>
                  <a:pt x="1958018" y="4861093"/>
                  <a:pt x="1968327" y="4867603"/>
                </a:cubicBezTo>
                <a:lnTo>
                  <a:pt x="2010467" y="4865320"/>
                </a:lnTo>
                <a:cubicBezTo>
                  <a:pt x="2016686" y="4846129"/>
                  <a:pt x="2020123" y="4848299"/>
                  <a:pt x="2033866" y="4856981"/>
                </a:cubicBezTo>
                <a:cubicBezTo>
                  <a:pt x="2040744" y="4861323"/>
                  <a:pt x="2047287" y="4853893"/>
                  <a:pt x="2051951" y="4839504"/>
                </a:cubicBezTo>
                <a:lnTo>
                  <a:pt x="2180578" y="4851382"/>
                </a:lnTo>
                <a:cubicBezTo>
                  <a:pt x="2186798" y="4832189"/>
                  <a:pt x="2195555" y="4843501"/>
                  <a:pt x="2205862" y="4850011"/>
                </a:cubicBezTo>
                <a:cubicBezTo>
                  <a:pt x="2212736" y="4854350"/>
                  <a:pt x="2215848" y="4844754"/>
                  <a:pt x="2218956" y="4835157"/>
                </a:cubicBezTo>
                <a:cubicBezTo>
                  <a:pt x="2239576" y="4848181"/>
                  <a:pt x="2288258" y="4838471"/>
                  <a:pt x="2306017" y="4809223"/>
                </a:cubicBezTo>
                <a:close/>
                <a:moveTo>
                  <a:pt x="1711319" y="4791976"/>
                </a:moveTo>
                <a:lnTo>
                  <a:pt x="1698227" y="4806829"/>
                </a:lnTo>
                <a:cubicBezTo>
                  <a:pt x="1715082" y="4805910"/>
                  <a:pt x="1730384" y="4809798"/>
                  <a:pt x="1748795" y="4804085"/>
                </a:cubicBezTo>
                <a:cubicBezTo>
                  <a:pt x="1736930" y="4802372"/>
                  <a:pt x="1725064" y="4800656"/>
                  <a:pt x="1711319" y="4791976"/>
                </a:cubicBezTo>
                <a:close/>
                <a:moveTo>
                  <a:pt x="3645210" y="4778563"/>
                </a:moveTo>
                <a:lnTo>
                  <a:pt x="3644172" y="4779365"/>
                </a:lnTo>
                <a:lnTo>
                  <a:pt x="3645478" y="4779106"/>
                </a:lnTo>
                <a:close/>
                <a:moveTo>
                  <a:pt x="4153768" y="4778028"/>
                </a:moveTo>
                <a:lnTo>
                  <a:pt x="4157446" y="4793680"/>
                </a:lnTo>
                <a:cubicBezTo>
                  <a:pt x="4157446" y="4793680"/>
                  <a:pt x="4164319" y="4798021"/>
                  <a:pt x="4162764" y="4802819"/>
                </a:cubicBezTo>
                <a:cubicBezTo>
                  <a:pt x="4161210" y="4807617"/>
                  <a:pt x="4117190" y="4802934"/>
                  <a:pt x="4108762" y="4803392"/>
                </a:cubicBezTo>
                <a:lnTo>
                  <a:pt x="4104060" y="4810484"/>
                </a:lnTo>
                <a:lnTo>
                  <a:pt x="4172827" y="4816615"/>
                </a:lnTo>
                <a:cubicBezTo>
                  <a:pt x="4175664" y="4807865"/>
                  <a:pt x="4179062" y="4806056"/>
                  <a:pt x="4182918" y="4807175"/>
                </a:cubicBezTo>
                <a:lnTo>
                  <a:pt x="4187726" y="4810212"/>
                </a:lnTo>
                <a:lnTo>
                  <a:pt x="4181114" y="4779727"/>
                </a:lnTo>
                <a:lnTo>
                  <a:pt x="4181515" y="4778187"/>
                </a:lnTo>
                <a:close/>
                <a:moveTo>
                  <a:pt x="4133022" y="4777910"/>
                </a:moveTo>
                <a:lnTo>
                  <a:pt x="4133392" y="4778486"/>
                </a:lnTo>
                <a:lnTo>
                  <a:pt x="4135481" y="4777926"/>
                </a:lnTo>
                <a:close/>
                <a:moveTo>
                  <a:pt x="3608412" y="4776410"/>
                </a:moveTo>
                <a:lnTo>
                  <a:pt x="3608708" y="4778046"/>
                </a:lnTo>
                <a:lnTo>
                  <a:pt x="3611684" y="4778475"/>
                </a:lnTo>
                <a:close/>
                <a:moveTo>
                  <a:pt x="4588116" y="4773173"/>
                </a:moveTo>
                <a:cubicBezTo>
                  <a:pt x="4586698" y="4777552"/>
                  <a:pt x="4583585" y="4775584"/>
                  <a:pt x="4580470" y="4773617"/>
                </a:cubicBezTo>
                <a:cubicBezTo>
                  <a:pt x="4577636" y="4782369"/>
                  <a:pt x="4579332" y="4788713"/>
                  <a:pt x="4585557" y="4792644"/>
                </a:cubicBezTo>
                <a:cubicBezTo>
                  <a:pt x="4594894" y="4798542"/>
                  <a:pt x="4610181" y="4797657"/>
                  <a:pt x="4622356" y="4794802"/>
                </a:cubicBezTo>
                <a:lnTo>
                  <a:pt x="4614436" y="4784526"/>
                </a:lnTo>
                <a:close/>
                <a:moveTo>
                  <a:pt x="4044845" y="4773028"/>
                </a:moveTo>
                <a:lnTo>
                  <a:pt x="4047556" y="4787853"/>
                </a:lnTo>
                <a:lnTo>
                  <a:pt x="4059423" y="4789567"/>
                </a:lnTo>
                <a:lnTo>
                  <a:pt x="4059654" y="4773112"/>
                </a:lnTo>
                <a:close/>
                <a:moveTo>
                  <a:pt x="2127721" y="4771750"/>
                </a:moveTo>
                <a:lnTo>
                  <a:pt x="2129603" y="4778720"/>
                </a:lnTo>
                <a:lnTo>
                  <a:pt x="2141470" y="4780433"/>
                </a:lnTo>
                <a:close/>
                <a:moveTo>
                  <a:pt x="3592849" y="4766577"/>
                </a:moveTo>
                <a:lnTo>
                  <a:pt x="3571614" y="4774251"/>
                </a:lnTo>
                <a:lnTo>
                  <a:pt x="3562278" y="4768353"/>
                </a:lnTo>
                <a:lnTo>
                  <a:pt x="3568546" y="4776484"/>
                </a:lnTo>
                <a:lnTo>
                  <a:pt x="3590466" y="4776687"/>
                </a:lnTo>
                <a:lnTo>
                  <a:pt x="3599074" y="4770510"/>
                </a:lnTo>
                <a:close/>
                <a:moveTo>
                  <a:pt x="4549624" y="4764676"/>
                </a:moveTo>
                <a:cubicBezTo>
                  <a:pt x="4546510" y="4762710"/>
                  <a:pt x="4536309" y="4782624"/>
                  <a:pt x="4534892" y="4787000"/>
                </a:cubicBezTo>
                <a:cubicBezTo>
                  <a:pt x="4526384" y="4813255"/>
                  <a:pt x="4510265" y="4781989"/>
                  <a:pt x="4506877" y="4769306"/>
                </a:cubicBezTo>
                <a:lnTo>
                  <a:pt x="4496121" y="4767785"/>
                </a:lnTo>
                <a:cubicBezTo>
                  <a:pt x="4481943" y="4811543"/>
                  <a:pt x="4483639" y="4817886"/>
                  <a:pt x="4455624" y="4800190"/>
                </a:cubicBezTo>
                <a:cubicBezTo>
                  <a:pt x="4433835" y="4786429"/>
                  <a:pt x="4363074" y="4773365"/>
                  <a:pt x="4338452" y="4768355"/>
                </a:cubicBezTo>
                <a:lnTo>
                  <a:pt x="4310993" y="4772095"/>
                </a:lnTo>
                <a:lnTo>
                  <a:pt x="4308920" y="4799500"/>
                </a:lnTo>
                <a:lnTo>
                  <a:pt x="4336642" y="4802819"/>
                </a:lnTo>
                <a:cubicBezTo>
                  <a:pt x="4338196" y="4798018"/>
                  <a:pt x="4345971" y="4774030"/>
                  <a:pt x="4352843" y="4778369"/>
                </a:cubicBezTo>
                <a:cubicBezTo>
                  <a:pt x="4356280" y="4780541"/>
                  <a:pt x="4356607" y="4792308"/>
                  <a:pt x="4358490" y="4799277"/>
                </a:cubicBezTo>
                <a:lnTo>
                  <a:pt x="4394083" y="4804419"/>
                </a:lnTo>
                <a:lnTo>
                  <a:pt x="4404702" y="4829977"/>
                </a:lnTo>
                <a:lnTo>
                  <a:pt x="4415128" y="4832599"/>
                </a:lnTo>
                <a:lnTo>
                  <a:pt x="4448811" y="4832793"/>
                </a:lnTo>
                <a:cubicBezTo>
                  <a:pt x="4461263" y="4840655"/>
                  <a:pt x="4472018" y="4842177"/>
                  <a:pt x="4485610" y="4834947"/>
                </a:cubicBezTo>
                <a:cubicBezTo>
                  <a:pt x="4507397" y="4848709"/>
                  <a:pt x="4535133" y="4855687"/>
                  <a:pt x="4557789" y="4843634"/>
                </a:cubicBezTo>
                <a:lnTo>
                  <a:pt x="4552737" y="4766643"/>
                </a:lnTo>
                <a:close/>
                <a:moveTo>
                  <a:pt x="4264855" y="4764041"/>
                </a:moveTo>
                <a:lnTo>
                  <a:pt x="4250727" y="4764864"/>
                </a:lnTo>
                <a:lnTo>
                  <a:pt x="4256698" y="4781227"/>
                </a:lnTo>
                <a:lnTo>
                  <a:pt x="4266237" y="4791773"/>
                </a:lnTo>
                <a:lnTo>
                  <a:pt x="4286645" y="4777805"/>
                </a:lnTo>
                <a:close/>
                <a:moveTo>
                  <a:pt x="5166433" y="4758907"/>
                </a:moveTo>
                <a:cubicBezTo>
                  <a:pt x="5157096" y="4753009"/>
                  <a:pt x="5148589" y="4779266"/>
                  <a:pt x="5159343" y="4780787"/>
                </a:cubicBezTo>
                <a:lnTo>
                  <a:pt x="5132160" y="4795246"/>
                </a:lnTo>
                <a:lnTo>
                  <a:pt x="5149419" y="4811418"/>
                </a:lnTo>
                <a:lnTo>
                  <a:pt x="5178850" y="4824736"/>
                </a:lnTo>
                <a:lnTo>
                  <a:pt x="5184520" y="4807231"/>
                </a:lnTo>
                <a:close/>
                <a:moveTo>
                  <a:pt x="2633720" y="4756100"/>
                </a:moveTo>
                <a:lnTo>
                  <a:pt x="2630612" y="4765695"/>
                </a:lnTo>
                <a:cubicBezTo>
                  <a:pt x="2634048" y="4767865"/>
                  <a:pt x="2642476" y="4767411"/>
                  <a:pt x="2647466" y="4764784"/>
                </a:cubicBezTo>
                <a:close/>
                <a:moveTo>
                  <a:pt x="3179510" y="4752325"/>
                </a:moveTo>
                <a:lnTo>
                  <a:pt x="3177523" y="4764321"/>
                </a:lnTo>
                <a:lnTo>
                  <a:pt x="3244044" y="4789000"/>
                </a:lnTo>
                <a:lnTo>
                  <a:pt x="3219442" y="4761791"/>
                </a:lnTo>
                <a:lnTo>
                  <a:pt x="3213390" y="4763460"/>
                </a:lnTo>
                <a:cubicBezTo>
                  <a:pt x="3206800" y="4763909"/>
                  <a:pt x="3201582" y="4761929"/>
                  <a:pt x="3199108" y="4755096"/>
                </a:cubicBezTo>
                <a:close/>
                <a:moveTo>
                  <a:pt x="4125030" y="4744254"/>
                </a:moveTo>
                <a:lnTo>
                  <a:pt x="4126727" y="4750595"/>
                </a:lnTo>
                <a:lnTo>
                  <a:pt x="4137484" y="4752117"/>
                </a:lnTo>
                <a:close/>
                <a:moveTo>
                  <a:pt x="4637435" y="4743379"/>
                </a:moveTo>
                <a:lnTo>
                  <a:pt x="4637949" y="4746665"/>
                </a:lnTo>
                <a:lnTo>
                  <a:pt x="4633972" y="4770512"/>
                </a:lnTo>
                <a:cubicBezTo>
                  <a:pt x="4647566" y="4763281"/>
                  <a:pt x="4664546" y="4768735"/>
                  <a:pt x="4678415" y="4772223"/>
                </a:cubicBezTo>
                <a:lnTo>
                  <a:pt x="4676469" y="4748197"/>
                </a:lnTo>
                <a:close/>
                <a:moveTo>
                  <a:pt x="3156576" y="4739532"/>
                </a:moveTo>
                <a:lnTo>
                  <a:pt x="3126301" y="4743530"/>
                </a:lnTo>
                <a:lnTo>
                  <a:pt x="3113210" y="4758381"/>
                </a:lnTo>
                <a:lnTo>
                  <a:pt x="3120081" y="4762722"/>
                </a:lnTo>
                <a:lnTo>
                  <a:pt x="3141930" y="4759180"/>
                </a:lnTo>
                <a:close/>
                <a:moveTo>
                  <a:pt x="2506648" y="4739416"/>
                </a:moveTo>
                <a:cubicBezTo>
                  <a:pt x="2499776" y="4735076"/>
                  <a:pt x="2490120" y="4752100"/>
                  <a:pt x="2488566" y="4756898"/>
                </a:cubicBezTo>
                <a:lnTo>
                  <a:pt x="2505421" y="4755986"/>
                </a:lnTo>
                <a:cubicBezTo>
                  <a:pt x="2506198" y="4753587"/>
                  <a:pt x="2507364" y="4749987"/>
                  <a:pt x="2507906" y="4746716"/>
                </a:cubicBezTo>
                <a:cubicBezTo>
                  <a:pt x="2508448" y="4743446"/>
                  <a:pt x="2508366" y="4740502"/>
                  <a:pt x="2506648" y="4739416"/>
                </a:cubicBezTo>
                <a:close/>
                <a:moveTo>
                  <a:pt x="3190286" y="4737705"/>
                </a:moveTo>
                <a:cubicBezTo>
                  <a:pt x="3186850" y="4735534"/>
                  <a:pt x="3185296" y="4740330"/>
                  <a:pt x="3181858" y="4738162"/>
                </a:cubicBezTo>
                <a:lnTo>
                  <a:pt x="3179845" y="4750317"/>
                </a:lnTo>
                <a:lnTo>
                  <a:pt x="3192606" y="4740449"/>
                </a:lnTo>
                <a:lnTo>
                  <a:pt x="3194460" y="4740341"/>
                </a:lnTo>
                <a:close/>
                <a:moveTo>
                  <a:pt x="2027160" y="4737137"/>
                </a:moveTo>
                <a:lnTo>
                  <a:pt x="2041560" y="4769352"/>
                </a:lnTo>
                <a:cubicBezTo>
                  <a:pt x="2046224" y="4754959"/>
                  <a:pt x="2040906" y="4745820"/>
                  <a:pt x="2030596" y="4739307"/>
                </a:cubicBezTo>
                <a:close/>
                <a:moveTo>
                  <a:pt x="5305150" y="4735821"/>
                </a:moveTo>
                <a:lnTo>
                  <a:pt x="5271741" y="4746349"/>
                </a:lnTo>
                <a:cubicBezTo>
                  <a:pt x="5246839" y="4730620"/>
                  <a:pt x="5223046" y="4757763"/>
                  <a:pt x="5198146" y="4742034"/>
                </a:cubicBezTo>
                <a:lnTo>
                  <a:pt x="5189638" y="4768292"/>
                </a:lnTo>
                <a:cubicBezTo>
                  <a:pt x="5203228" y="4761060"/>
                  <a:pt x="5224742" y="4764107"/>
                  <a:pt x="5240026" y="4763220"/>
                </a:cubicBezTo>
                <a:cubicBezTo>
                  <a:pt x="5258704" y="4775013"/>
                  <a:pt x="5281634" y="4773682"/>
                  <a:pt x="5300029" y="4774761"/>
                </a:cubicBezTo>
                <a:lnTo>
                  <a:pt x="5311651" y="4750470"/>
                </a:lnTo>
                <a:cubicBezTo>
                  <a:pt x="5313068" y="4746094"/>
                  <a:pt x="5309678" y="4733409"/>
                  <a:pt x="5305150" y="4735821"/>
                </a:cubicBezTo>
                <a:close/>
                <a:moveTo>
                  <a:pt x="2955535" y="4733932"/>
                </a:moveTo>
                <a:lnTo>
                  <a:pt x="2954962" y="4774036"/>
                </a:lnTo>
                <a:lnTo>
                  <a:pt x="2997100" y="4771747"/>
                </a:lnTo>
                <a:cubicBezTo>
                  <a:pt x="3010848" y="4780432"/>
                  <a:pt x="3022712" y="4782146"/>
                  <a:pt x="3032696" y="4776889"/>
                </a:cubicBezTo>
                <a:cubicBezTo>
                  <a:pt x="3008966" y="4773462"/>
                  <a:pt x="2976154" y="4746956"/>
                  <a:pt x="2955535" y="4733932"/>
                </a:cubicBezTo>
                <a:close/>
                <a:moveTo>
                  <a:pt x="4694294" y="4733925"/>
                </a:moveTo>
                <a:cubicBezTo>
                  <a:pt x="4690855" y="4731757"/>
                  <a:pt x="4687974" y="4734270"/>
                  <a:pt x="4685752" y="4737926"/>
                </a:cubicBezTo>
                <a:lnTo>
                  <a:pt x="4683053" y="4744366"/>
                </a:lnTo>
                <a:lnTo>
                  <a:pt x="4697971" y="4744194"/>
                </a:lnTo>
                <a:close/>
                <a:moveTo>
                  <a:pt x="5491696" y="4727132"/>
                </a:moveTo>
                <a:lnTo>
                  <a:pt x="5484330" y="4738295"/>
                </a:lnTo>
                <a:cubicBezTo>
                  <a:pt x="5493668" y="4744193"/>
                  <a:pt x="5506118" y="4752057"/>
                  <a:pt x="5516599" y="4742861"/>
                </a:cubicBezTo>
                <a:close/>
                <a:moveTo>
                  <a:pt x="2904640" y="4724905"/>
                </a:moveTo>
                <a:lnTo>
                  <a:pt x="2901532" y="4734506"/>
                </a:lnTo>
                <a:lnTo>
                  <a:pt x="2862500" y="4727194"/>
                </a:lnTo>
                <a:lnTo>
                  <a:pt x="2829118" y="4740789"/>
                </a:lnTo>
                <a:cubicBezTo>
                  <a:pt x="2828790" y="4729022"/>
                  <a:pt x="2808824" y="4739532"/>
                  <a:pt x="2812588" y="4753470"/>
                </a:cubicBezTo>
                <a:cubicBezTo>
                  <a:pt x="2797614" y="4761351"/>
                  <a:pt x="2782314" y="4757469"/>
                  <a:pt x="2768566" y="4748786"/>
                </a:cubicBezTo>
                <a:cubicBezTo>
                  <a:pt x="2751711" y="4749702"/>
                  <a:pt x="2729864" y="4753242"/>
                  <a:pt x="2714890" y="4761127"/>
                </a:cubicBezTo>
                <a:lnTo>
                  <a:pt x="2689282" y="4750729"/>
                </a:lnTo>
                <a:lnTo>
                  <a:pt x="2693370" y="4776433"/>
                </a:lnTo>
                <a:lnTo>
                  <a:pt x="2689034" y="4802596"/>
                </a:lnTo>
                <a:cubicBezTo>
                  <a:pt x="2704006" y="4794714"/>
                  <a:pt x="2722745" y="4800765"/>
                  <a:pt x="2738046" y="4804655"/>
                </a:cubicBezTo>
                <a:lnTo>
                  <a:pt x="2735512" y="4774148"/>
                </a:lnTo>
                <a:cubicBezTo>
                  <a:pt x="2747047" y="4764095"/>
                  <a:pt x="2825108" y="4778719"/>
                  <a:pt x="2838853" y="4787399"/>
                </a:cubicBezTo>
                <a:lnTo>
                  <a:pt x="2890976" y="4779859"/>
                </a:lnTo>
                <a:cubicBezTo>
                  <a:pt x="2890976" y="4779859"/>
                  <a:pt x="2907830" y="4778947"/>
                  <a:pt x="2905948" y="4771979"/>
                </a:cubicBezTo>
                <a:lnTo>
                  <a:pt x="2922805" y="4771064"/>
                </a:lnTo>
                <a:cubicBezTo>
                  <a:pt x="2920924" y="4764095"/>
                  <a:pt x="2925914" y="4761470"/>
                  <a:pt x="2927796" y="4768436"/>
                </a:cubicBezTo>
                <a:lnTo>
                  <a:pt x="2928696" y="4740103"/>
                </a:lnTo>
                <a:close/>
                <a:moveTo>
                  <a:pt x="4039869" y="4722908"/>
                </a:moveTo>
                <a:lnTo>
                  <a:pt x="4038409" y="4723210"/>
                </a:lnTo>
                <a:lnTo>
                  <a:pt x="4046906" y="4742352"/>
                </a:lnTo>
                <a:close/>
                <a:moveTo>
                  <a:pt x="5595587" y="4718953"/>
                </a:moveTo>
                <a:cubicBezTo>
                  <a:pt x="5587944" y="4719393"/>
                  <a:pt x="5583413" y="4721804"/>
                  <a:pt x="5580577" y="4730557"/>
                </a:cubicBezTo>
                <a:cubicBezTo>
                  <a:pt x="5583688" y="4732525"/>
                  <a:pt x="5588220" y="4730114"/>
                  <a:pt x="5591333" y="4732079"/>
                </a:cubicBezTo>
                <a:close/>
                <a:moveTo>
                  <a:pt x="5450090" y="4716669"/>
                </a:moveTo>
                <a:cubicBezTo>
                  <a:pt x="5444420" y="4734174"/>
                  <a:pt x="5419796" y="4729162"/>
                  <a:pt x="5398284" y="4726117"/>
                </a:cubicBezTo>
                <a:lnTo>
                  <a:pt x="5392612" y="4743622"/>
                </a:lnTo>
                <a:cubicBezTo>
                  <a:pt x="5408176" y="4753454"/>
                  <a:pt x="5443278" y="4749265"/>
                  <a:pt x="5459983" y="4744002"/>
                </a:cubicBezTo>
                <a:cubicBezTo>
                  <a:pt x="5463096" y="4745969"/>
                  <a:pt x="5469320" y="4749900"/>
                  <a:pt x="5470740" y="4745526"/>
                </a:cubicBezTo>
                <a:cubicBezTo>
                  <a:pt x="5472158" y="4741150"/>
                  <a:pt x="5453202" y="4718633"/>
                  <a:pt x="5450090" y="4716669"/>
                </a:cubicBezTo>
                <a:close/>
                <a:moveTo>
                  <a:pt x="5058044" y="4711533"/>
                </a:moveTo>
                <a:lnTo>
                  <a:pt x="5030584" y="4715274"/>
                </a:lnTo>
                <a:lnTo>
                  <a:pt x="5018686" y="4728845"/>
                </a:lnTo>
                <a:lnTo>
                  <a:pt x="5024914" y="4732776"/>
                </a:lnTo>
                <a:lnTo>
                  <a:pt x="5044730" y="4729479"/>
                </a:lnTo>
                <a:close/>
                <a:moveTo>
                  <a:pt x="5088618" y="4709759"/>
                </a:moveTo>
                <a:cubicBezTo>
                  <a:pt x="5085504" y="4707791"/>
                  <a:pt x="5084085" y="4712164"/>
                  <a:pt x="5080973" y="4710199"/>
                </a:cubicBezTo>
                <a:lnTo>
                  <a:pt x="5076995" y="4734044"/>
                </a:lnTo>
                <a:lnTo>
                  <a:pt x="5137278" y="4756308"/>
                </a:lnTo>
                <a:cubicBezTo>
                  <a:pt x="5130775" y="4741655"/>
                  <a:pt x="5116632" y="4727450"/>
                  <a:pt x="5104176" y="4719585"/>
                </a:cubicBezTo>
                <a:close/>
                <a:moveTo>
                  <a:pt x="4875751" y="4707092"/>
                </a:moveTo>
                <a:lnTo>
                  <a:pt x="4875162" y="4743622"/>
                </a:lnTo>
                <a:lnTo>
                  <a:pt x="4913380" y="4741403"/>
                </a:lnTo>
                <a:cubicBezTo>
                  <a:pt x="4925830" y="4749265"/>
                  <a:pt x="4936586" y="4750787"/>
                  <a:pt x="4945646" y="4745969"/>
                </a:cubicBezTo>
                <a:cubicBezTo>
                  <a:pt x="4924136" y="4742923"/>
                  <a:pt x="4894427" y="4718886"/>
                  <a:pt x="4875751" y="4707092"/>
                </a:cubicBezTo>
                <a:close/>
                <a:moveTo>
                  <a:pt x="5550868" y="4706521"/>
                </a:moveTo>
                <a:lnTo>
                  <a:pt x="5540946" y="4737154"/>
                </a:lnTo>
                <a:lnTo>
                  <a:pt x="5525381" y="4727325"/>
                </a:lnTo>
                <a:lnTo>
                  <a:pt x="5524242" y="4742416"/>
                </a:lnTo>
                <a:lnTo>
                  <a:pt x="5536691" y="4750280"/>
                </a:lnTo>
                <a:lnTo>
                  <a:pt x="5569822" y="4729033"/>
                </a:lnTo>
                <a:lnTo>
                  <a:pt x="5563320" y="4714385"/>
                </a:lnTo>
                <a:close/>
                <a:moveTo>
                  <a:pt x="5631831" y="4699673"/>
                </a:moveTo>
                <a:lnTo>
                  <a:pt x="5630412" y="4704046"/>
                </a:lnTo>
                <a:lnTo>
                  <a:pt x="5639751" y="4709945"/>
                </a:lnTo>
                <a:cubicBezTo>
                  <a:pt x="5638054" y="4703603"/>
                  <a:pt x="5634941" y="4701638"/>
                  <a:pt x="5631831" y="4699673"/>
                </a:cubicBezTo>
                <a:close/>
                <a:moveTo>
                  <a:pt x="4829614" y="4699038"/>
                </a:moveTo>
                <a:lnTo>
                  <a:pt x="4826780" y="4707791"/>
                </a:lnTo>
                <a:lnTo>
                  <a:pt x="4791400" y="4701256"/>
                </a:lnTo>
                <a:lnTo>
                  <a:pt x="4761103" y="4713750"/>
                </a:lnTo>
                <a:cubicBezTo>
                  <a:pt x="4760828" y="4703032"/>
                  <a:pt x="4742702" y="4712674"/>
                  <a:pt x="4746095" y="4725357"/>
                </a:cubicBezTo>
                <a:lnTo>
                  <a:pt x="4737267" y="4724442"/>
                </a:lnTo>
                <a:lnTo>
                  <a:pt x="4718756" y="4743954"/>
                </a:lnTo>
                <a:lnTo>
                  <a:pt x="4722270" y="4743915"/>
                </a:lnTo>
                <a:lnTo>
                  <a:pt x="4736634" y="4747616"/>
                </a:lnTo>
                <a:lnTo>
                  <a:pt x="4733324" y="4741239"/>
                </a:lnTo>
                <a:cubicBezTo>
                  <a:pt x="4747069" y="4749922"/>
                  <a:pt x="4761820" y="4749122"/>
                  <a:pt x="4776567" y="4748322"/>
                </a:cubicBezTo>
                <a:lnTo>
                  <a:pt x="4798495" y="4751913"/>
                </a:lnTo>
                <a:lnTo>
                  <a:pt x="4817132" y="4749140"/>
                </a:lnTo>
                <a:cubicBezTo>
                  <a:pt x="4817132" y="4749140"/>
                  <a:pt x="4832417" y="4748251"/>
                  <a:pt x="4830721" y="4741910"/>
                </a:cubicBezTo>
                <a:lnTo>
                  <a:pt x="4846009" y="4741022"/>
                </a:lnTo>
                <a:cubicBezTo>
                  <a:pt x="4844312" y="4734681"/>
                  <a:pt x="4848844" y="4732270"/>
                  <a:pt x="4850539" y="4738611"/>
                </a:cubicBezTo>
                <a:lnTo>
                  <a:pt x="4851404" y="4712799"/>
                </a:lnTo>
                <a:close/>
                <a:moveTo>
                  <a:pt x="1089693" y="4085219"/>
                </a:moveTo>
                <a:lnTo>
                  <a:pt x="1051192" y="4104009"/>
                </a:lnTo>
                <a:lnTo>
                  <a:pt x="1043823" y="4102715"/>
                </a:lnTo>
                <a:lnTo>
                  <a:pt x="1019007" y="4117697"/>
                </a:lnTo>
                <a:lnTo>
                  <a:pt x="1016223" y="4139064"/>
                </a:lnTo>
                <a:lnTo>
                  <a:pt x="1048379" y="4142032"/>
                </a:lnTo>
                <a:lnTo>
                  <a:pt x="1063119" y="4131187"/>
                </a:lnTo>
                <a:lnTo>
                  <a:pt x="1060435" y="4125071"/>
                </a:lnTo>
                <a:lnTo>
                  <a:pt x="1076947" y="4121017"/>
                </a:lnTo>
                <a:lnTo>
                  <a:pt x="1086427" y="4114041"/>
                </a:lnTo>
                <a:lnTo>
                  <a:pt x="1090828" y="4117595"/>
                </a:lnTo>
                <a:lnTo>
                  <a:pt x="1105384" y="4111407"/>
                </a:lnTo>
                <a:cubicBezTo>
                  <a:pt x="1108697" y="4108552"/>
                  <a:pt x="1109948" y="4104745"/>
                  <a:pt x="1107638" y="4099482"/>
                </a:cubicBezTo>
                <a:cubicBezTo>
                  <a:pt x="1103939" y="4091056"/>
                  <a:pt x="1094445" y="4087167"/>
                  <a:pt x="1089693" y="4085219"/>
                </a:cubicBezTo>
                <a:close/>
                <a:moveTo>
                  <a:pt x="1397259" y="3147799"/>
                </a:moveTo>
                <a:cubicBezTo>
                  <a:pt x="1393320" y="3150880"/>
                  <a:pt x="1385440" y="3157040"/>
                  <a:pt x="1390427" y="3168406"/>
                </a:cubicBezTo>
                <a:lnTo>
                  <a:pt x="1395417" y="3179773"/>
                </a:lnTo>
                <a:cubicBezTo>
                  <a:pt x="1399357" y="3176693"/>
                  <a:pt x="1401066" y="3171540"/>
                  <a:pt x="1401163" y="3165736"/>
                </a:cubicBezTo>
                <a:cubicBezTo>
                  <a:pt x="1401264" y="3159934"/>
                  <a:pt x="1399755" y="3153480"/>
                  <a:pt x="1397259" y="3147799"/>
                </a:cubicBezTo>
                <a:close/>
                <a:moveTo>
                  <a:pt x="1598567" y="3144868"/>
                </a:moveTo>
                <a:lnTo>
                  <a:pt x="1598573" y="3145084"/>
                </a:lnTo>
                <a:cubicBezTo>
                  <a:pt x="1601532" y="3160304"/>
                  <a:pt x="1611006" y="3188676"/>
                  <a:pt x="1612878" y="3192938"/>
                </a:cubicBezTo>
                <a:lnTo>
                  <a:pt x="1624637" y="3199280"/>
                </a:lnTo>
                <a:lnTo>
                  <a:pt x="1626234" y="3194944"/>
                </a:lnTo>
                <a:cubicBezTo>
                  <a:pt x="1631481" y="3181700"/>
                  <a:pt x="1636219" y="3170025"/>
                  <a:pt x="1639089" y="3161168"/>
                </a:cubicBezTo>
                <a:cubicBezTo>
                  <a:pt x="1631991" y="3167353"/>
                  <a:pt x="1623736" y="3169250"/>
                  <a:pt x="1615857" y="3166052"/>
                </a:cubicBezTo>
                <a:close/>
                <a:moveTo>
                  <a:pt x="1230621" y="3117793"/>
                </a:moveTo>
                <a:cubicBezTo>
                  <a:pt x="1226681" y="3120874"/>
                  <a:pt x="1218800" y="3127036"/>
                  <a:pt x="1221296" y="3132717"/>
                </a:cubicBezTo>
                <a:lnTo>
                  <a:pt x="1232719" y="3146687"/>
                </a:lnTo>
                <a:close/>
                <a:moveTo>
                  <a:pt x="914478" y="2662734"/>
                </a:moveTo>
                <a:cubicBezTo>
                  <a:pt x="910538" y="2665816"/>
                  <a:pt x="905153" y="2677659"/>
                  <a:pt x="907647" y="2683343"/>
                </a:cubicBezTo>
                <a:cubicBezTo>
                  <a:pt x="910140" y="2689025"/>
                  <a:pt x="916576" y="2691627"/>
                  <a:pt x="920513" y="2688545"/>
                </a:cubicBezTo>
                <a:close/>
                <a:moveTo>
                  <a:pt x="955974" y="2660821"/>
                </a:moveTo>
                <a:cubicBezTo>
                  <a:pt x="952034" y="2663902"/>
                  <a:pt x="944155" y="2670064"/>
                  <a:pt x="949143" y="2681430"/>
                </a:cubicBezTo>
                <a:lnTo>
                  <a:pt x="951638" y="2687111"/>
                </a:lnTo>
                <a:cubicBezTo>
                  <a:pt x="959517" y="2680949"/>
                  <a:pt x="960962" y="2672188"/>
                  <a:pt x="955974" y="2660821"/>
                </a:cubicBezTo>
                <a:close/>
                <a:moveTo>
                  <a:pt x="1465873" y="2376445"/>
                </a:moveTo>
                <a:lnTo>
                  <a:pt x="1465921" y="2377282"/>
                </a:lnTo>
                <a:lnTo>
                  <a:pt x="1466464" y="2377212"/>
                </a:lnTo>
                <a:close/>
                <a:moveTo>
                  <a:pt x="1208478" y="2374208"/>
                </a:moveTo>
                <a:lnTo>
                  <a:pt x="1184723" y="2395803"/>
                </a:lnTo>
                <a:lnTo>
                  <a:pt x="1169215" y="2398179"/>
                </a:lnTo>
                <a:lnTo>
                  <a:pt x="1183194" y="2406830"/>
                </a:lnTo>
                <a:lnTo>
                  <a:pt x="1210378" y="2408475"/>
                </a:lnTo>
                <a:cubicBezTo>
                  <a:pt x="1222197" y="2399232"/>
                  <a:pt x="1244392" y="2389515"/>
                  <a:pt x="1257261" y="2394719"/>
                </a:cubicBezTo>
                <a:lnTo>
                  <a:pt x="1264996" y="2388134"/>
                </a:lnTo>
                <a:lnTo>
                  <a:pt x="1241119" y="2382525"/>
                </a:lnTo>
                <a:lnTo>
                  <a:pt x="1234639" y="2393941"/>
                </a:lnTo>
                <a:lnTo>
                  <a:pt x="1223045" y="2378922"/>
                </a:lnTo>
                <a:close/>
                <a:moveTo>
                  <a:pt x="1435666" y="2348642"/>
                </a:moveTo>
                <a:cubicBezTo>
                  <a:pt x="1432159" y="2349759"/>
                  <a:pt x="1428652" y="2350875"/>
                  <a:pt x="1425409" y="2356584"/>
                </a:cubicBezTo>
                <a:lnTo>
                  <a:pt x="1435935" y="2353232"/>
                </a:lnTo>
                <a:close/>
                <a:moveTo>
                  <a:pt x="1259518" y="2269085"/>
                </a:moveTo>
                <a:cubicBezTo>
                  <a:pt x="1249530" y="2281621"/>
                  <a:pt x="1235765" y="2290678"/>
                  <a:pt x="1221734" y="2295149"/>
                </a:cubicBezTo>
                <a:cubicBezTo>
                  <a:pt x="1221466" y="2290558"/>
                  <a:pt x="1220933" y="2281370"/>
                  <a:pt x="1213915" y="2283606"/>
                </a:cubicBezTo>
                <a:cubicBezTo>
                  <a:pt x="1206896" y="2285841"/>
                  <a:pt x="1200419" y="2297260"/>
                  <a:pt x="1193669" y="2304084"/>
                </a:cubicBezTo>
                <a:lnTo>
                  <a:pt x="1185020" y="2339579"/>
                </a:lnTo>
                <a:lnTo>
                  <a:pt x="1195813" y="2340821"/>
                </a:lnTo>
                <a:lnTo>
                  <a:pt x="1208503" y="2313392"/>
                </a:lnTo>
                <a:cubicBezTo>
                  <a:pt x="1219028" y="2310040"/>
                  <a:pt x="1229820" y="2311284"/>
                  <a:pt x="1234132" y="2323943"/>
                </a:cubicBezTo>
                <a:cubicBezTo>
                  <a:pt x="1258690" y="2316122"/>
                  <a:pt x="1283510" y="2312897"/>
                  <a:pt x="1307265" y="2291300"/>
                </a:cubicBezTo>
                <a:close/>
                <a:moveTo>
                  <a:pt x="869705" y="2140627"/>
                </a:moveTo>
                <a:lnTo>
                  <a:pt x="838668" y="2159863"/>
                </a:lnTo>
                <a:cubicBezTo>
                  <a:pt x="856477" y="2158869"/>
                  <a:pt x="881834" y="2164830"/>
                  <a:pt x="883440" y="2192381"/>
                </a:cubicBezTo>
                <a:cubicBezTo>
                  <a:pt x="900982" y="2186796"/>
                  <a:pt x="915816" y="2196106"/>
                  <a:pt x="933355" y="2190521"/>
                </a:cubicBezTo>
                <a:cubicBezTo>
                  <a:pt x="931481" y="2158377"/>
                  <a:pt x="900178" y="2173019"/>
                  <a:pt x="882637" y="2178607"/>
                </a:cubicBezTo>
                <a:cubicBezTo>
                  <a:pt x="881834" y="2164830"/>
                  <a:pt x="877253" y="2147577"/>
                  <a:pt x="869705" y="2140627"/>
                </a:cubicBezTo>
                <a:close/>
                <a:moveTo>
                  <a:pt x="546486" y="2131724"/>
                </a:moveTo>
                <a:cubicBezTo>
                  <a:pt x="566088" y="2134691"/>
                  <a:pt x="584244" y="2147326"/>
                  <a:pt x="605291" y="2140626"/>
                </a:cubicBezTo>
                <a:lnTo>
                  <a:pt x="581807" y="2166812"/>
                </a:lnTo>
                <a:lnTo>
                  <a:pt x="553475" y="2171155"/>
                </a:lnTo>
                <a:cubicBezTo>
                  <a:pt x="551868" y="2143602"/>
                  <a:pt x="528652" y="2174386"/>
                  <a:pt x="526242" y="2133054"/>
                </a:cubicBezTo>
                <a:cubicBezTo>
                  <a:pt x="533258" y="2130820"/>
                  <a:pt x="539952" y="2130735"/>
                  <a:pt x="546486" y="2131724"/>
                </a:cubicBezTo>
                <a:close/>
                <a:moveTo>
                  <a:pt x="811434" y="2121764"/>
                </a:moveTo>
                <a:cubicBezTo>
                  <a:pt x="807925" y="2122879"/>
                  <a:pt x="797671" y="2130823"/>
                  <a:pt x="797938" y="2135414"/>
                </a:cubicBezTo>
                <a:cubicBezTo>
                  <a:pt x="798474" y="2144597"/>
                  <a:pt x="805489" y="2142364"/>
                  <a:pt x="808997" y="2141246"/>
                </a:cubicBezTo>
                <a:close/>
                <a:moveTo>
                  <a:pt x="923210" y="1955204"/>
                </a:moveTo>
                <a:cubicBezTo>
                  <a:pt x="905670" y="1960789"/>
                  <a:pt x="890835" y="1951481"/>
                  <a:pt x="873294" y="1957066"/>
                </a:cubicBezTo>
                <a:cubicBezTo>
                  <a:pt x="899456" y="1976800"/>
                  <a:pt x="928592" y="1986233"/>
                  <a:pt x="957728" y="1995666"/>
                </a:cubicBezTo>
                <a:cubicBezTo>
                  <a:pt x="961236" y="1994547"/>
                  <a:pt x="982015" y="1983255"/>
                  <a:pt x="981749" y="1978664"/>
                </a:cubicBezTo>
                <a:cubicBezTo>
                  <a:pt x="981481" y="1974068"/>
                  <a:pt x="977839" y="1972888"/>
                  <a:pt x="973824" y="1972997"/>
                </a:cubicBezTo>
                <a:cubicBezTo>
                  <a:pt x="969811" y="1973105"/>
                  <a:pt x="965427" y="1974504"/>
                  <a:pt x="963674" y="1975061"/>
                </a:cubicBezTo>
                <a:cubicBezTo>
                  <a:pt x="946133" y="1980646"/>
                  <a:pt x="931297" y="1971338"/>
                  <a:pt x="923210" y="1955204"/>
                </a:cubicBezTo>
                <a:close/>
                <a:moveTo>
                  <a:pt x="820168" y="1903819"/>
                </a:moveTo>
                <a:cubicBezTo>
                  <a:pt x="816657" y="1904938"/>
                  <a:pt x="815291" y="1942791"/>
                  <a:pt x="815558" y="1947384"/>
                </a:cubicBezTo>
                <a:lnTo>
                  <a:pt x="834707" y="1969351"/>
                </a:lnTo>
                <a:cubicBezTo>
                  <a:pt x="833904" y="1955577"/>
                  <a:pt x="847665" y="1946515"/>
                  <a:pt x="854684" y="1944281"/>
                </a:cubicBezTo>
                <a:lnTo>
                  <a:pt x="869518" y="1953590"/>
                </a:lnTo>
                <a:cubicBezTo>
                  <a:pt x="867912" y="1926037"/>
                  <a:pt x="849569" y="1917848"/>
                  <a:pt x="828522" y="1924549"/>
                </a:cubicBezTo>
                <a:lnTo>
                  <a:pt x="825014" y="1925666"/>
                </a:lnTo>
                <a:cubicBezTo>
                  <a:pt x="825014" y="1925666"/>
                  <a:pt x="823676" y="1902703"/>
                  <a:pt x="820168" y="1903819"/>
                </a:cubicBezTo>
                <a:close/>
                <a:moveTo>
                  <a:pt x="678267" y="1860134"/>
                </a:moveTo>
                <a:cubicBezTo>
                  <a:pt x="674759" y="1861251"/>
                  <a:pt x="667743" y="1863484"/>
                  <a:pt x="668277" y="1872670"/>
                </a:cubicBezTo>
                <a:lnTo>
                  <a:pt x="668813" y="1881852"/>
                </a:lnTo>
                <a:cubicBezTo>
                  <a:pt x="675830" y="1879619"/>
                  <a:pt x="678802" y="1869318"/>
                  <a:pt x="678267" y="1860134"/>
                </a:cubicBezTo>
                <a:close/>
                <a:moveTo>
                  <a:pt x="570914" y="1796088"/>
                </a:moveTo>
                <a:cubicBezTo>
                  <a:pt x="567405" y="1797206"/>
                  <a:pt x="560388" y="1799440"/>
                  <a:pt x="560656" y="1804034"/>
                </a:cubicBezTo>
                <a:lnTo>
                  <a:pt x="564968" y="1816694"/>
                </a:lnTo>
                <a:close/>
                <a:moveTo>
                  <a:pt x="1295357" y="1780578"/>
                </a:moveTo>
                <a:cubicBezTo>
                  <a:pt x="1299131" y="1784053"/>
                  <a:pt x="1302907" y="1787531"/>
                  <a:pt x="1306414" y="1786413"/>
                </a:cubicBezTo>
                <a:lnTo>
                  <a:pt x="1309922" y="1785297"/>
                </a:lnTo>
                <a:close/>
                <a:moveTo>
                  <a:pt x="1228462" y="1736396"/>
                </a:moveTo>
                <a:lnTo>
                  <a:pt x="1217939" y="1739745"/>
                </a:lnTo>
                <a:lnTo>
                  <a:pt x="1218474" y="1748933"/>
                </a:lnTo>
                <a:cubicBezTo>
                  <a:pt x="1219545" y="1767299"/>
                  <a:pt x="1219814" y="1771893"/>
                  <a:pt x="1233845" y="1767426"/>
                </a:cubicBezTo>
                <a:lnTo>
                  <a:pt x="1250848" y="1752654"/>
                </a:lnTo>
                <a:close/>
                <a:moveTo>
                  <a:pt x="1032337" y="1681911"/>
                </a:moveTo>
                <a:cubicBezTo>
                  <a:pt x="1018572" y="1690970"/>
                  <a:pt x="1008850" y="1708096"/>
                  <a:pt x="1009922" y="1726466"/>
                </a:cubicBezTo>
                <a:cubicBezTo>
                  <a:pt x="1027998" y="1730064"/>
                  <a:pt x="1092212" y="1728329"/>
                  <a:pt x="1103808" y="1743345"/>
                </a:cubicBezTo>
                <a:lnTo>
                  <a:pt x="1122981" y="1704502"/>
                </a:lnTo>
                <a:cubicBezTo>
                  <a:pt x="1093845" y="1695066"/>
                  <a:pt x="1064711" y="1685634"/>
                  <a:pt x="1032337" y="1681911"/>
                </a:cubicBezTo>
                <a:close/>
                <a:moveTo>
                  <a:pt x="948706" y="1657086"/>
                </a:moveTo>
                <a:cubicBezTo>
                  <a:pt x="941693" y="1659319"/>
                  <a:pt x="932774" y="1690224"/>
                  <a:pt x="929804" y="1700524"/>
                </a:cubicBezTo>
                <a:lnTo>
                  <a:pt x="966754" y="1721500"/>
                </a:lnTo>
                <a:lnTo>
                  <a:pt x="996455" y="1679305"/>
                </a:lnTo>
                <a:lnTo>
                  <a:pt x="953285" y="1674339"/>
                </a:lnTo>
                <a:cubicBezTo>
                  <a:pt x="953285" y="1674339"/>
                  <a:pt x="952215" y="1655970"/>
                  <a:pt x="948706" y="1657086"/>
                </a:cubicBezTo>
                <a:close/>
                <a:moveTo>
                  <a:pt x="862909" y="1656342"/>
                </a:moveTo>
                <a:cubicBezTo>
                  <a:pt x="859400" y="1657458"/>
                  <a:pt x="849143" y="1665402"/>
                  <a:pt x="849412" y="1669997"/>
                </a:cubicBezTo>
                <a:cubicBezTo>
                  <a:pt x="849945" y="1679178"/>
                  <a:pt x="856963" y="1676943"/>
                  <a:pt x="860471" y="1675828"/>
                </a:cubicBezTo>
                <a:cubicBezTo>
                  <a:pt x="863979" y="1674711"/>
                  <a:pt x="867220" y="1669000"/>
                  <a:pt x="866952" y="1664409"/>
                </a:cubicBezTo>
                <a:cubicBezTo>
                  <a:pt x="866685" y="1659817"/>
                  <a:pt x="863176" y="1660933"/>
                  <a:pt x="862909" y="1656342"/>
                </a:cubicBezTo>
                <a:close/>
                <a:moveTo>
                  <a:pt x="825686" y="1630774"/>
                </a:moveTo>
                <a:lnTo>
                  <a:pt x="808148" y="1636359"/>
                </a:lnTo>
                <a:cubicBezTo>
                  <a:pt x="797622" y="1639711"/>
                  <a:pt x="798156" y="1648895"/>
                  <a:pt x="798692" y="1658080"/>
                </a:cubicBezTo>
                <a:close/>
                <a:moveTo>
                  <a:pt x="498241" y="1407619"/>
                </a:moveTo>
                <a:cubicBezTo>
                  <a:pt x="494733" y="1408736"/>
                  <a:pt x="487716" y="1410970"/>
                  <a:pt x="488251" y="1420154"/>
                </a:cubicBezTo>
                <a:lnTo>
                  <a:pt x="488518" y="1424747"/>
                </a:lnTo>
                <a:cubicBezTo>
                  <a:pt x="495536" y="1422512"/>
                  <a:pt x="498775" y="1416802"/>
                  <a:pt x="498241" y="1407619"/>
                </a:cubicBezTo>
                <a:close/>
                <a:moveTo>
                  <a:pt x="469105" y="1398187"/>
                </a:moveTo>
                <a:cubicBezTo>
                  <a:pt x="465598" y="1399303"/>
                  <a:pt x="458851" y="1406130"/>
                  <a:pt x="459116" y="1410725"/>
                </a:cubicBezTo>
                <a:cubicBezTo>
                  <a:pt x="459386" y="1415313"/>
                  <a:pt x="463160" y="1418789"/>
                  <a:pt x="466670" y="1417672"/>
                </a:cubicBezTo>
                <a:close/>
                <a:moveTo>
                  <a:pt x="943090" y="1076133"/>
                </a:moveTo>
                <a:lnTo>
                  <a:pt x="924974" y="1078398"/>
                </a:lnTo>
                <a:lnTo>
                  <a:pt x="929737" y="1079322"/>
                </a:lnTo>
                <a:cubicBezTo>
                  <a:pt x="933491" y="1081103"/>
                  <a:pt x="937172" y="1083096"/>
                  <a:pt x="940720" y="1082816"/>
                </a:cubicBezTo>
                <a:lnTo>
                  <a:pt x="944880" y="1078666"/>
                </a:lnTo>
                <a:close/>
                <a:moveTo>
                  <a:pt x="1336564" y="1007240"/>
                </a:moveTo>
                <a:cubicBezTo>
                  <a:pt x="1328186" y="1006241"/>
                  <a:pt x="1316234" y="1007186"/>
                  <a:pt x="1311580" y="1020854"/>
                </a:cubicBezTo>
                <a:lnTo>
                  <a:pt x="1280368" y="1008120"/>
                </a:lnTo>
                <a:lnTo>
                  <a:pt x="1279778" y="1019020"/>
                </a:lnTo>
                <a:cubicBezTo>
                  <a:pt x="1279578" y="1024706"/>
                  <a:pt x="1279529" y="1029060"/>
                  <a:pt x="1279620" y="1030608"/>
                </a:cubicBezTo>
                <a:lnTo>
                  <a:pt x="1291995" y="1044694"/>
                </a:lnTo>
                <a:lnTo>
                  <a:pt x="1311580" y="1020854"/>
                </a:lnTo>
                <a:lnTo>
                  <a:pt x="1323705" y="1032043"/>
                </a:lnTo>
                <a:lnTo>
                  <a:pt x="1332764" y="1026309"/>
                </a:lnTo>
                <a:lnTo>
                  <a:pt x="1351594" y="1038008"/>
                </a:lnTo>
                <a:lnTo>
                  <a:pt x="1352321" y="1037612"/>
                </a:lnTo>
                <a:lnTo>
                  <a:pt x="1339491" y="1011211"/>
                </a:lnTo>
                <a:lnTo>
                  <a:pt x="1337807" y="1012129"/>
                </a:lnTo>
                <a:close/>
                <a:moveTo>
                  <a:pt x="1093176" y="913274"/>
                </a:moveTo>
                <a:cubicBezTo>
                  <a:pt x="1088410" y="914792"/>
                  <a:pt x="1078879" y="917827"/>
                  <a:pt x="1079601" y="930218"/>
                </a:cubicBezTo>
                <a:lnTo>
                  <a:pt x="1079709" y="932091"/>
                </a:lnTo>
                <a:lnTo>
                  <a:pt x="1088496" y="933731"/>
                </a:lnTo>
                <a:lnTo>
                  <a:pt x="1090595" y="931452"/>
                </a:lnTo>
                <a:cubicBezTo>
                  <a:pt x="1092707" y="926044"/>
                  <a:pt x="1093536" y="919470"/>
                  <a:pt x="1093176" y="913274"/>
                </a:cubicBezTo>
                <a:close/>
                <a:moveTo>
                  <a:pt x="947386" y="827169"/>
                </a:moveTo>
                <a:cubicBezTo>
                  <a:pt x="942620" y="828687"/>
                  <a:pt x="933089" y="831722"/>
                  <a:pt x="933451" y="837918"/>
                </a:cubicBezTo>
                <a:lnTo>
                  <a:pt x="939300" y="854990"/>
                </a:lnTo>
                <a:close/>
                <a:moveTo>
                  <a:pt x="1293543" y="603357"/>
                </a:moveTo>
                <a:lnTo>
                  <a:pt x="1272323" y="610114"/>
                </a:lnTo>
                <a:lnTo>
                  <a:pt x="1286397" y="610551"/>
                </a:lnTo>
                <a:close/>
                <a:moveTo>
                  <a:pt x="2609354" y="405616"/>
                </a:moveTo>
                <a:cubicBezTo>
                  <a:pt x="2599936" y="413357"/>
                  <a:pt x="2592652" y="425670"/>
                  <a:pt x="2584094" y="407397"/>
                </a:cubicBezTo>
                <a:lnTo>
                  <a:pt x="2546754" y="415620"/>
                </a:lnTo>
                <a:lnTo>
                  <a:pt x="2550384" y="430352"/>
                </a:lnTo>
                <a:lnTo>
                  <a:pt x="2552904" y="430934"/>
                </a:lnTo>
                <a:lnTo>
                  <a:pt x="2562884" y="428158"/>
                </a:lnTo>
                <a:lnTo>
                  <a:pt x="2599976" y="430210"/>
                </a:lnTo>
                <a:cubicBezTo>
                  <a:pt x="2610843" y="440985"/>
                  <a:pt x="2625120" y="433208"/>
                  <a:pt x="2635824" y="427376"/>
                </a:cubicBezTo>
                <a:cubicBezTo>
                  <a:pt x="2651888" y="418624"/>
                  <a:pt x="2671678" y="424538"/>
                  <a:pt x="2691466" y="430452"/>
                </a:cubicBezTo>
                <a:lnTo>
                  <a:pt x="2711736" y="435335"/>
                </a:lnTo>
                <a:lnTo>
                  <a:pt x="2713802" y="433636"/>
                </a:lnTo>
                <a:cubicBezTo>
                  <a:pt x="2692546" y="406822"/>
                  <a:pt x="2643034" y="403240"/>
                  <a:pt x="2624192" y="418726"/>
                </a:cubicBezTo>
                <a:cubicBezTo>
                  <a:pt x="2619915" y="409590"/>
                  <a:pt x="2615635" y="400455"/>
                  <a:pt x="2609354" y="405616"/>
                </a:cubicBezTo>
                <a:close/>
                <a:moveTo>
                  <a:pt x="2746916" y="394622"/>
                </a:moveTo>
                <a:lnTo>
                  <a:pt x="2734644" y="403848"/>
                </a:lnTo>
                <a:lnTo>
                  <a:pt x="2740806" y="434472"/>
                </a:lnTo>
                <a:lnTo>
                  <a:pt x="2747106" y="433529"/>
                </a:lnTo>
                <a:lnTo>
                  <a:pt x="2750480" y="436481"/>
                </a:lnTo>
                <a:lnTo>
                  <a:pt x="2771734" y="436622"/>
                </a:lnTo>
                <a:cubicBezTo>
                  <a:pt x="2778300" y="434389"/>
                  <a:pt x="2787950" y="431202"/>
                  <a:pt x="2799078" y="427393"/>
                </a:cubicBezTo>
                <a:lnTo>
                  <a:pt x="2814987" y="421702"/>
                </a:lnTo>
                <a:lnTo>
                  <a:pt x="2797542" y="408139"/>
                </a:lnTo>
                <a:cubicBezTo>
                  <a:pt x="2780896" y="402599"/>
                  <a:pt x="2763554" y="402309"/>
                  <a:pt x="2752846" y="408143"/>
                </a:cubicBezTo>
                <a:cubicBezTo>
                  <a:pt x="2751603" y="403255"/>
                  <a:pt x="2750360" y="398366"/>
                  <a:pt x="2748537" y="395185"/>
                </a:cubicBezTo>
                <a:close/>
                <a:moveTo>
                  <a:pt x="3274826" y="389610"/>
                </a:moveTo>
                <a:lnTo>
                  <a:pt x="3273810" y="391445"/>
                </a:lnTo>
                <a:cubicBezTo>
                  <a:pt x="3265197" y="397529"/>
                  <a:pt x="3255072" y="401655"/>
                  <a:pt x="3251502" y="403598"/>
                </a:cubicBezTo>
                <a:lnTo>
                  <a:pt x="3272146" y="436870"/>
                </a:lnTo>
                <a:lnTo>
                  <a:pt x="3309082" y="422315"/>
                </a:lnTo>
                <a:lnTo>
                  <a:pt x="3338945" y="425875"/>
                </a:lnTo>
                <a:lnTo>
                  <a:pt x="3340243" y="424807"/>
                </a:lnTo>
                <a:lnTo>
                  <a:pt x="3335828" y="396806"/>
                </a:lnTo>
                <a:cubicBezTo>
                  <a:pt x="3334826" y="403952"/>
                  <a:pt x="3329550" y="401967"/>
                  <a:pt x="3330549" y="394819"/>
                </a:cubicBezTo>
                <a:lnTo>
                  <a:pt x="3313710" y="396008"/>
                </a:lnTo>
                <a:cubicBezTo>
                  <a:pt x="3314712" y="388858"/>
                  <a:pt x="3297873" y="390048"/>
                  <a:pt x="3297873" y="390048"/>
                </a:cubicBezTo>
                <a:close/>
                <a:moveTo>
                  <a:pt x="2983740" y="388248"/>
                </a:moveTo>
                <a:lnTo>
                  <a:pt x="2984081" y="388602"/>
                </a:lnTo>
                <a:cubicBezTo>
                  <a:pt x="2986221" y="393173"/>
                  <a:pt x="3000058" y="413427"/>
                  <a:pt x="3003198" y="410848"/>
                </a:cubicBezTo>
                <a:lnTo>
                  <a:pt x="3006338" y="408266"/>
                </a:lnTo>
                <a:lnTo>
                  <a:pt x="3005262" y="389438"/>
                </a:lnTo>
                <a:close/>
                <a:moveTo>
                  <a:pt x="3140170" y="385485"/>
                </a:moveTo>
                <a:lnTo>
                  <a:pt x="3119286" y="392921"/>
                </a:lnTo>
                <a:cubicBezTo>
                  <a:pt x="3111009" y="394981"/>
                  <a:pt x="3102590" y="395574"/>
                  <a:pt x="3094671" y="392593"/>
                </a:cubicBezTo>
                <a:lnTo>
                  <a:pt x="3102227" y="418015"/>
                </a:lnTo>
                <a:lnTo>
                  <a:pt x="3101634" y="435894"/>
                </a:lnTo>
                <a:lnTo>
                  <a:pt x="3104472" y="434657"/>
                </a:lnTo>
                <a:lnTo>
                  <a:pt x="3108108" y="440254"/>
                </a:lnTo>
                <a:lnTo>
                  <a:pt x="3125481" y="430528"/>
                </a:lnTo>
                <a:lnTo>
                  <a:pt x="3135220" y="431517"/>
                </a:lnTo>
                <a:lnTo>
                  <a:pt x="3141306" y="385722"/>
                </a:lnTo>
                <a:close/>
                <a:moveTo>
                  <a:pt x="3040834" y="384110"/>
                </a:moveTo>
                <a:lnTo>
                  <a:pt x="3037358" y="385169"/>
                </a:lnTo>
                <a:lnTo>
                  <a:pt x="3035736" y="396754"/>
                </a:lnTo>
                <a:cubicBezTo>
                  <a:pt x="3038875" y="394174"/>
                  <a:pt x="3042016" y="391593"/>
                  <a:pt x="3044156" y="396158"/>
                </a:cubicBezTo>
                <a:lnTo>
                  <a:pt x="3056432" y="388917"/>
                </a:lnTo>
                <a:close/>
                <a:moveTo>
                  <a:pt x="3527332" y="378571"/>
                </a:moveTo>
                <a:lnTo>
                  <a:pt x="3521053" y="383732"/>
                </a:lnTo>
                <a:lnTo>
                  <a:pt x="3530936" y="392465"/>
                </a:lnTo>
                <a:lnTo>
                  <a:pt x="3535997" y="378883"/>
                </a:lnTo>
                <a:close/>
                <a:moveTo>
                  <a:pt x="3422273" y="374778"/>
                </a:moveTo>
                <a:cubicBezTo>
                  <a:pt x="3416493" y="376366"/>
                  <a:pt x="3410463" y="379742"/>
                  <a:pt x="3404183" y="384905"/>
                </a:cubicBezTo>
                <a:lnTo>
                  <a:pt x="3362087" y="387872"/>
                </a:lnTo>
                <a:lnTo>
                  <a:pt x="3367642" y="427593"/>
                </a:lnTo>
                <a:cubicBezTo>
                  <a:pt x="3386480" y="412107"/>
                  <a:pt x="3415744" y="381728"/>
                  <a:pt x="3438864" y="375377"/>
                </a:cubicBezTo>
                <a:cubicBezTo>
                  <a:pt x="3433583" y="373389"/>
                  <a:pt x="3428053" y="373190"/>
                  <a:pt x="3422273" y="374778"/>
                </a:cubicBezTo>
                <a:close/>
                <a:moveTo>
                  <a:pt x="3647066" y="337086"/>
                </a:moveTo>
                <a:lnTo>
                  <a:pt x="3584130" y="369843"/>
                </a:lnTo>
                <a:lnTo>
                  <a:pt x="3585538" y="374580"/>
                </a:lnTo>
                <a:lnTo>
                  <a:pt x="3597106" y="376177"/>
                </a:lnTo>
                <a:lnTo>
                  <a:pt x="3600410" y="378018"/>
                </a:lnTo>
                <a:lnTo>
                  <a:pt x="3606694" y="376312"/>
                </a:lnTo>
                <a:cubicBezTo>
                  <a:pt x="3608297" y="369224"/>
                  <a:pt x="3613229" y="366612"/>
                  <a:pt x="3619826" y="366236"/>
                </a:cubicBezTo>
                <a:lnTo>
                  <a:pt x="3626036" y="367141"/>
                </a:lnTo>
                <a:close/>
                <a:moveTo>
                  <a:pt x="2332400" y="336684"/>
                </a:moveTo>
                <a:cubicBezTo>
                  <a:pt x="2328831" y="338627"/>
                  <a:pt x="2329182" y="343999"/>
                  <a:pt x="2330734" y="350111"/>
                </a:cubicBezTo>
                <a:lnTo>
                  <a:pt x="2331759" y="353408"/>
                </a:lnTo>
                <a:lnTo>
                  <a:pt x="2366784" y="351952"/>
                </a:lnTo>
                <a:lnTo>
                  <a:pt x="2384761" y="362484"/>
                </a:lnTo>
                <a:lnTo>
                  <a:pt x="2387746" y="361261"/>
                </a:lnTo>
                <a:lnTo>
                  <a:pt x="2389824" y="338789"/>
                </a:lnTo>
                <a:lnTo>
                  <a:pt x="2350404" y="343571"/>
                </a:lnTo>
                <a:cubicBezTo>
                  <a:pt x="2345593" y="340624"/>
                  <a:pt x="2335968" y="334739"/>
                  <a:pt x="2332400" y="336684"/>
                </a:cubicBezTo>
                <a:close/>
                <a:moveTo>
                  <a:pt x="2981314" y="320007"/>
                </a:moveTo>
                <a:cubicBezTo>
                  <a:pt x="2960880" y="319900"/>
                  <a:pt x="2940221" y="329763"/>
                  <a:pt x="2923734" y="343314"/>
                </a:cubicBezTo>
                <a:cubicBezTo>
                  <a:pt x="2915816" y="340334"/>
                  <a:pt x="2908966" y="339638"/>
                  <a:pt x="2902527" y="340978"/>
                </a:cubicBezTo>
                <a:lnTo>
                  <a:pt x="2899190" y="342736"/>
                </a:lnTo>
                <a:lnTo>
                  <a:pt x="2906640" y="349741"/>
                </a:lnTo>
                <a:cubicBezTo>
                  <a:pt x="2925497" y="351989"/>
                  <a:pt x="2956924" y="331737"/>
                  <a:pt x="2965309" y="364733"/>
                </a:cubicBezTo>
                <a:lnTo>
                  <a:pt x="2928260" y="382882"/>
                </a:lnTo>
                <a:lnTo>
                  <a:pt x="2931610" y="387845"/>
                </a:lnTo>
                <a:cubicBezTo>
                  <a:pt x="2934966" y="394576"/>
                  <a:pt x="2938914" y="403587"/>
                  <a:pt x="2944262" y="415006"/>
                </a:cubicBezTo>
                <a:lnTo>
                  <a:pt x="2955822" y="411833"/>
                </a:lnTo>
                <a:cubicBezTo>
                  <a:pt x="2956822" y="404682"/>
                  <a:pt x="2960680" y="392024"/>
                  <a:pt x="2965889" y="384577"/>
                </a:cubicBezTo>
                <a:lnTo>
                  <a:pt x="2971918" y="380451"/>
                </a:lnTo>
                <a:lnTo>
                  <a:pt x="2980924" y="356231"/>
                </a:lnTo>
                <a:cubicBezTo>
                  <a:pt x="2985278" y="350379"/>
                  <a:pt x="2990124" y="344956"/>
                  <a:pt x="2994548" y="340633"/>
                </a:cubicBezTo>
                <a:lnTo>
                  <a:pt x="3002128" y="334484"/>
                </a:lnTo>
                <a:lnTo>
                  <a:pt x="3001510" y="323671"/>
                </a:lnTo>
                <a:cubicBezTo>
                  <a:pt x="2994912" y="321187"/>
                  <a:pt x="2988125" y="320043"/>
                  <a:pt x="2981314" y="320007"/>
                </a:cubicBezTo>
                <a:close/>
                <a:moveTo>
                  <a:pt x="3992330" y="306235"/>
                </a:moveTo>
                <a:lnTo>
                  <a:pt x="3970606" y="309161"/>
                </a:lnTo>
                <a:lnTo>
                  <a:pt x="3965397" y="318008"/>
                </a:lnTo>
                <a:lnTo>
                  <a:pt x="3973928" y="310997"/>
                </a:lnTo>
                <a:lnTo>
                  <a:pt x="3995952" y="315970"/>
                </a:lnTo>
                <a:lnTo>
                  <a:pt x="4001642" y="311292"/>
                </a:lnTo>
                <a:close/>
                <a:moveTo>
                  <a:pt x="848879" y="303193"/>
                </a:moveTo>
                <a:cubicBezTo>
                  <a:pt x="844113" y="304713"/>
                  <a:pt x="834582" y="307746"/>
                  <a:pt x="835304" y="320137"/>
                </a:cubicBezTo>
                <a:lnTo>
                  <a:pt x="835665" y="326334"/>
                </a:lnTo>
                <a:cubicBezTo>
                  <a:pt x="845198" y="323297"/>
                  <a:pt x="849601" y="315585"/>
                  <a:pt x="848879" y="303193"/>
                </a:cubicBezTo>
                <a:close/>
                <a:moveTo>
                  <a:pt x="4013162" y="301823"/>
                </a:moveTo>
                <a:lnTo>
                  <a:pt x="4010262" y="302620"/>
                </a:lnTo>
                <a:lnTo>
                  <a:pt x="4010172" y="304279"/>
                </a:lnTo>
                <a:close/>
                <a:moveTo>
                  <a:pt x="4045286" y="296899"/>
                </a:moveTo>
                <a:lnTo>
                  <a:pt x="4046418" y="297568"/>
                </a:lnTo>
                <a:lnTo>
                  <a:pt x="4046616" y="296997"/>
                </a:lnTo>
                <a:close/>
                <a:moveTo>
                  <a:pt x="809310" y="290551"/>
                </a:moveTo>
                <a:cubicBezTo>
                  <a:pt x="804544" y="292069"/>
                  <a:pt x="795374" y="301298"/>
                  <a:pt x="795735" y="307495"/>
                </a:cubicBezTo>
                <a:cubicBezTo>
                  <a:pt x="796097" y="313690"/>
                  <a:pt x="801224" y="318368"/>
                  <a:pt x="805989" y="316850"/>
                </a:cubicBezTo>
                <a:close/>
                <a:moveTo>
                  <a:pt x="4449498" y="283559"/>
                </a:moveTo>
                <a:lnTo>
                  <a:pt x="4443448" y="303608"/>
                </a:lnTo>
                <a:lnTo>
                  <a:pt x="4444932" y="303728"/>
                </a:lnTo>
                <a:close/>
                <a:moveTo>
                  <a:pt x="3585583" y="280082"/>
                </a:moveTo>
                <a:cubicBezTo>
                  <a:pt x="3577162" y="280675"/>
                  <a:pt x="3565605" y="283849"/>
                  <a:pt x="3556184" y="291594"/>
                </a:cubicBezTo>
                <a:lnTo>
                  <a:pt x="3592000" y="293783"/>
                </a:lnTo>
                <a:close/>
                <a:moveTo>
                  <a:pt x="4538159" y="262608"/>
                </a:moveTo>
                <a:lnTo>
                  <a:pt x="4527674" y="265456"/>
                </a:lnTo>
                <a:lnTo>
                  <a:pt x="4526781" y="271960"/>
                </a:lnTo>
                <a:close/>
                <a:moveTo>
                  <a:pt x="3683337" y="256666"/>
                </a:moveTo>
                <a:lnTo>
                  <a:pt x="3652936" y="275329"/>
                </a:lnTo>
                <a:lnTo>
                  <a:pt x="3636236" y="295383"/>
                </a:lnTo>
                <a:lnTo>
                  <a:pt x="3667914" y="307303"/>
                </a:lnTo>
                <a:lnTo>
                  <a:pt x="3667076" y="312437"/>
                </a:lnTo>
                <a:lnTo>
                  <a:pt x="3684998" y="303582"/>
                </a:lnTo>
                <a:lnTo>
                  <a:pt x="3687760" y="292113"/>
                </a:lnTo>
                <a:lnTo>
                  <a:pt x="3680312" y="281183"/>
                </a:lnTo>
                <a:lnTo>
                  <a:pt x="3684800" y="259786"/>
                </a:lnTo>
                <a:close/>
                <a:moveTo>
                  <a:pt x="4530822" y="236953"/>
                </a:moveTo>
                <a:lnTo>
                  <a:pt x="4530526" y="237571"/>
                </a:lnTo>
                <a:lnTo>
                  <a:pt x="4532964" y="237250"/>
                </a:lnTo>
                <a:close/>
                <a:moveTo>
                  <a:pt x="4456048" y="235154"/>
                </a:moveTo>
                <a:lnTo>
                  <a:pt x="4444486" y="238331"/>
                </a:lnTo>
                <a:lnTo>
                  <a:pt x="4443640" y="253378"/>
                </a:lnTo>
                <a:lnTo>
                  <a:pt x="4458325" y="251453"/>
                </a:lnTo>
                <a:close/>
                <a:moveTo>
                  <a:pt x="4214711" y="211158"/>
                </a:moveTo>
                <a:lnTo>
                  <a:pt x="4214839" y="213054"/>
                </a:lnTo>
                <a:lnTo>
                  <a:pt x="4219886" y="212102"/>
                </a:lnTo>
                <a:close/>
                <a:moveTo>
                  <a:pt x="4660985" y="207255"/>
                </a:moveTo>
                <a:lnTo>
                  <a:pt x="4652829" y="218904"/>
                </a:lnTo>
                <a:lnTo>
                  <a:pt x="4648940" y="235884"/>
                </a:lnTo>
                <a:lnTo>
                  <a:pt x="4663060" y="234941"/>
                </a:lnTo>
                <a:lnTo>
                  <a:pt x="4682970" y="218576"/>
                </a:lnTo>
                <a:close/>
                <a:moveTo>
                  <a:pt x="4266234" y="203426"/>
                </a:moveTo>
                <a:lnTo>
                  <a:pt x="4245467" y="210014"/>
                </a:lnTo>
                <a:lnTo>
                  <a:pt x="4250570" y="214267"/>
                </a:lnTo>
                <a:lnTo>
                  <a:pt x="4266398" y="205077"/>
                </a:lnTo>
                <a:close/>
                <a:moveTo>
                  <a:pt x="4382876" y="202088"/>
                </a:moveTo>
                <a:lnTo>
                  <a:pt x="4372288" y="202794"/>
                </a:lnTo>
                <a:lnTo>
                  <a:pt x="4337863" y="221138"/>
                </a:lnTo>
                <a:lnTo>
                  <a:pt x="4381139" y="214490"/>
                </a:lnTo>
                <a:close/>
                <a:moveTo>
                  <a:pt x="5095284" y="200790"/>
                </a:moveTo>
                <a:lnTo>
                  <a:pt x="5080459" y="202474"/>
                </a:lnTo>
                <a:lnTo>
                  <a:pt x="5083939" y="208528"/>
                </a:lnTo>
                <a:cubicBezTo>
                  <a:pt x="5086598" y="211880"/>
                  <a:pt x="5089770" y="214015"/>
                  <a:pt x="5092912" y="211437"/>
                </a:cubicBezTo>
                <a:close/>
                <a:moveTo>
                  <a:pt x="4410481" y="200245"/>
                </a:moveTo>
                <a:lnTo>
                  <a:pt x="4386018" y="201877"/>
                </a:lnTo>
                <a:lnTo>
                  <a:pt x="4401117" y="210717"/>
                </a:lnTo>
                <a:lnTo>
                  <a:pt x="4417824" y="209539"/>
                </a:lnTo>
                <a:close/>
                <a:moveTo>
                  <a:pt x="4565210" y="194217"/>
                </a:moveTo>
                <a:lnTo>
                  <a:pt x="4497738" y="208851"/>
                </a:lnTo>
                <a:lnTo>
                  <a:pt x="4503285" y="215303"/>
                </a:lnTo>
                <a:cubicBezTo>
                  <a:pt x="4511704" y="214710"/>
                  <a:pt x="4554802" y="204590"/>
                  <a:pt x="4556941" y="209157"/>
                </a:cubicBezTo>
                <a:cubicBezTo>
                  <a:pt x="4559081" y="213725"/>
                  <a:pt x="4552800" y="218887"/>
                  <a:pt x="4552800" y="218887"/>
                </a:cubicBezTo>
                <a:lnTo>
                  <a:pt x="4551097" y="234874"/>
                </a:lnTo>
                <a:lnTo>
                  <a:pt x="4578608" y="231268"/>
                </a:lnTo>
                <a:lnTo>
                  <a:pt x="4578019" y="229789"/>
                </a:lnTo>
                <a:lnTo>
                  <a:pt x="4580790" y="198719"/>
                </a:lnTo>
                <a:lnTo>
                  <a:pt x="4576396" y="202330"/>
                </a:lnTo>
                <a:cubicBezTo>
                  <a:pt x="4572710" y="203919"/>
                  <a:pt x="4569113" y="202547"/>
                  <a:pt x="4565210" y="194217"/>
                </a:cubicBezTo>
                <a:close/>
                <a:moveTo>
                  <a:pt x="4588128" y="192686"/>
                </a:moveTo>
                <a:lnTo>
                  <a:pt x="4587991" y="192800"/>
                </a:lnTo>
                <a:lnTo>
                  <a:pt x="4588226" y="192699"/>
                </a:lnTo>
                <a:close/>
                <a:moveTo>
                  <a:pt x="5194067" y="180634"/>
                </a:moveTo>
                <a:lnTo>
                  <a:pt x="5172756" y="186922"/>
                </a:lnTo>
                <a:cubicBezTo>
                  <a:pt x="5158024" y="187964"/>
                  <a:pt x="5143289" y="189002"/>
                  <a:pt x="5130730" y="199327"/>
                </a:cubicBezTo>
                <a:lnTo>
                  <a:pt x="5133221" y="192587"/>
                </a:lnTo>
                <a:lnTo>
                  <a:pt x="5119429" y="198048"/>
                </a:lnTo>
                <a:lnTo>
                  <a:pt x="5115938" y="198445"/>
                </a:lnTo>
                <a:lnTo>
                  <a:pt x="5136730" y="215504"/>
                </a:lnTo>
                <a:lnTo>
                  <a:pt x="5145375" y="213499"/>
                </a:lnTo>
                <a:cubicBezTo>
                  <a:pt x="5143586" y="226506"/>
                  <a:pt x="5162769" y="233818"/>
                  <a:pt x="5161710" y="223150"/>
                </a:cubicBezTo>
                <a:lnTo>
                  <a:pt x="5193324" y="231780"/>
                </a:lnTo>
                <a:lnTo>
                  <a:pt x="5227617" y="220898"/>
                </a:lnTo>
                <a:lnTo>
                  <a:pt x="5231520" y="229230"/>
                </a:lnTo>
                <a:lnTo>
                  <a:pt x="5251429" y="212867"/>
                </a:lnTo>
                <a:lnTo>
                  <a:pt x="5247362" y="187362"/>
                </a:lnTo>
                <a:cubicBezTo>
                  <a:pt x="5246468" y="193866"/>
                  <a:pt x="5241672" y="192037"/>
                  <a:pt x="5242567" y="185534"/>
                </a:cubicBezTo>
                <a:lnTo>
                  <a:pt x="5227288" y="186554"/>
                </a:lnTo>
                <a:cubicBezTo>
                  <a:pt x="5228182" y="180050"/>
                  <a:pt x="5212905" y="181069"/>
                  <a:pt x="5212905" y="181069"/>
                </a:cubicBezTo>
                <a:close/>
                <a:moveTo>
                  <a:pt x="5072395" y="175410"/>
                </a:moveTo>
                <a:cubicBezTo>
                  <a:pt x="5059066" y="180595"/>
                  <a:pt x="5042896" y="188117"/>
                  <a:pt x="5028508" y="182634"/>
                </a:cubicBezTo>
                <a:lnTo>
                  <a:pt x="5035420" y="205801"/>
                </a:lnTo>
                <a:lnTo>
                  <a:pt x="5035318" y="209125"/>
                </a:lnTo>
                <a:lnTo>
                  <a:pt x="5073451" y="199491"/>
                </a:lnTo>
                <a:close/>
                <a:moveTo>
                  <a:pt x="5421109" y="171475"/>
                </a:moveTo>
                <a:lnTo>
                  <a:pt x="5415419" y="176149"/>
                </a:lnTo>
                <a:lnTo>
                  <a:pt x="5428912" y="188136"/>
                </a:lnTo>
                <a:lnTo>
                  <a:pt x="5456624" y="188434"/>
                </a:lnTo>
                <a:lnTo>
                  <a:pt x="5441182" y="172281"/>
                </a:lnTo>
                <a:close/>
                <a:moveTo>
                  <a:pt x="5325763" y="167632"/>
                </a:moveTo>
                <a:cubicBezTo>
                  <a:pt x="5320521" y="169056"/>
                  <a:pt x="5315056" y="172105"/>
                  <a:pt x="5309368" y="176780"/>
                </a:cubicBezTo>
                <a:lnTo>
                  <a:pt x="5271172" y="179329"/>
                </a:lnTo>
                <a:lnTo>
                  <a:pt x="5276298" y="215504"/>
                </a:lnTo>
                <a:cubicBezTo>
                  <a:pt x="5293362" y="201477"/>
                  <a:pt x="5319850" y="173935"/>
                  <a:pt x="5340818" y="168238"/>
                </a:cubicBezTo>
                <a:cubicBezTo>
                  <a:pt x="5336023" y="166410"/>
                  <a:pt x="5331004" y="166209"/>
                  <a:pt x="5325763" y="167632"/>
                </a:cubicBezTo>
                <a:close/>
                <a:moveTo>
                  <a:pt x="5013962" y="159977"/>
                </a:moveTo>
                <a:cubicBezTo>
                  <a:pt x="5001528" y="158656"/>
                  <a:pt x="4986249" y="159678"/>
                  <a:pt x="4977719" y="166692"/>
                </a:cubicBezTo>
                <a:cubicBezTo>
                  <a:pt x="4972029" y="171367"/>
                  <a:pt x="4971135" y="177872"/>
                  <a:pt x="4975037" y="186203"/>
                </a:cubicBezTo>
                <a:cubicBezTo>
                  <a:pt x="4977882" y="183865"/>
                  <a:pt x="4980726" y="181526"/>
                  <a:pt x="4982678" y="185694"/>
                </a:cubicBezTo>
                <a:lnTo>
                  <a:pt x="5007381" y="171157"/>
                </a:lnTo>
                <a:close/>
                <a:moveTo>
                  <a:pt x="5529676" y="134156"/>
                </a:moveTo>
                <a:lnTo>
                  <a:pt x="5472628" y="163740"/>
                </a:lnTo>
                <a:lnTo>
                  <a:pt x="5479542" y="186906"/>
                </a:lnTo>
                <a:cubicBezTo>
                  <a:pt x="5482384" y="184570"/>
                  <a:pt x="5484335" y="188733"/>
                  <a:pt x="5487180" y="186394"/>
                </a:cubicBezTo>
                <a:lnTo>
                  <a:pt x="5501397" y="174708"/>
                </a:lnTo>
                <a:cubicBezTo>
                  <a:pt x="5512778" y="165356"/>
                  <a:pt x="5525045" y="149502"/>
                  <a:pt x="5529676" y="134156"/>
                </a:cubicBezTo>
                <a:close/>
                <a:moveTo>
                  <a:pt x="4907029" y="118782"/>
                </a:moveTo>
                <a:cubicBezTo>
                  <a:pt x="4894880" y="122277"/>
                  <a:pt x="4883240" y="128961"/>
                  <a:pt x="4873286" y="137142"/>
                </a:cubicBezTo>
                <a:cubicBezTo>
                  <a:pt x="4858902" y="131658"/>
                  <a:pt x="4848418" y="134506"/>
                  <a:pt x="4837042" y="143855"/>
                </a:cubicBezTo>
                <a:lnTo>
                  <a:pt x="4803643" y="148236"/>
                </a:lnTo>
                <a:lnTo>
                  <a:pt x="4793624" y="152133"/>
                </a:lnTo>
                <a:lnTo>
                  <a:pt x="4786267" y="178813"/>
                </a:lnTo>
                <a:lnTo>
                  <a:pt x="4751588" y="188340"/>
                </a:lnTo>
                <a:cubicBezTo>
                  <a:pt x="4750586" y="195488"/>
                  <a:pt x="4751723" y="207205"/>
                  <a:pt x="4748586" y="209788"/>
                </a:cubicBezTo>
                <a:cubicBezTo>
                  <a:pt x="4742304" y="214947"/>
                  <a:pt x="4731610" y="192111"/>
                  <a:pt x="4729470" y="187540"/>
                </a:cubicBezTo>
                <a:lnTo>
                  <a:pt x="4702376" y="194282"/>
                </a:lnTo>
                <a:lnTo>
                  <a:pt x="4707838" y="221215"/>
                </a:lnTo>
                <a:lnTo>
                  <a:pt x="4735550" y="221514"/>
                </a:lnTo>
                <a:cubicBezTo>
                  <a:pt x="4759358" y="213480"/>
                  <a:pt x="4827948" y="191721"/>
                  <a:pt x="4847854" y="175357"/>
                </a:cubicBezTo>
                <a:cubicBezTo>
                  <a:pt x="4873452" y="154316"/>
                  <a:pt x="4872558" y="160820"/>
                  <a:pt x="4892066" y="202475"/>
                </a:cubicBezTo>
                <a:lnTo>
                  <a:pt x="4902549" y="199630"/>
                </a:lnTo>
                <a:cubicBezTo>
                  <a:pt x="4904335" y="186624"/>
                  <a:pt x="4916442" y="153597"/>
                  <a:pt x="4928147" y="178590"/>
                </a:cubicBezTo>
                <a:cubicBezTo>
                  <a:pt x="4930096" y="182756"/>
                  <a:pt x="4942695" y="201247"/>
                  <a:pt x="4945541" y="198909"/>
                </a:cubicBezTo>
                <a:lnTo>
                  <a:pt x="4948385" y="196573"/>
                </a:lnTo>
                <a:lnTo>
                  <a:pt x="4943825" y="119550"/>
                </a:lnTo>
                <a:cubicBezTo>
                  <a:pt x="4931836" y="114979"/>
                  <a:pt x="4919178" y="115286"/>
                  <a:pt x="4907029" y="118782"/>
                </a:cubicBezTo>
                <a:close/>
                <a:moveTo>
                  <a:pt x="5473758" y="82041"/>
                </a:moveTo>
                <a:cubicBezTo>
                  <a:pt x="5466121" y="82550"/>
                  <a:pt x="5455639" y="85397"/>
                  <a:pt x="5447104" y="92414"/>
                </a:cubicBezTo>
                <a:lnTo>
                  <a:pt x="5479611" y="94539"/>
                </a:lnTo>
                <a:close/>
                <a:moveTo>
                  <a:pt x="5562417" y="61090"/>
                </a:moveTo>
                <a:lnTo>
                  <a:pt x="5534872" y="77964"/>
                </a:lnTo>
                <a:lnTo>
                  <a:pt x="5519757" y="96156"/>
                </a:lnTo>
                <a:lnTo>
                  <a:pt x="5548526" y="107123"/>
                </a:lnTo>
                <a:cubicBezTo>
                  <a:pt x="5538046" y="109968"/>
                  <a:pt x="5549750" y="134965"/>
                  <a:pt x="5558282" y="127951"/>
                </a:cubicBezTo>
                <a:lnTo>
                  <a:pt x="5570220" y="77754"/>
                </a:lnTo>
                <a:close/>
                <a:moveTo>
                  <a:pt x="175895" y="0"/>
                </a:moveTo>
                <a:lnTo>
                  <a:pt x="224637" y="3412"/>
                </a:lnTo>
                <a:cubicBezTo>
                  <a:pt x="234890" y="12768"/>
                  <a:pt x="254314" y="12893"/>
                  <a:pt x="268609" y="8343"/>
                </a:cubicBezTo>
                <a:lnTo>
                  <a:pt x="312947" y="19469"/>
                </a:lnTo>
                <a:cubicBezTo>
                  <a:pt x="332008" y="13397"/>
                  <a:pt x="369412" y="-11133"/>
                  <a:pt x="371579" y="26044"/>
                </a:cubicBezTo>
                <a:cubicBezTo>
                  <a:pt x="457359" y="-1270"/>
                  <a:pt x="624451" y="33876"/>
                  <a:pt x="695504" y="86978"/>
                </a:cubicBezTo>
                <a:cubicBezTo>
                  <a:pt x="728864" y="76357"/>
                  <a:pt x="753775" y="87357"/>
                  <a:pt x="787137" y="76733"/>
                </a:cubicBezTo>
                <a:cubicBezTo>
                  <a:pt x="788219" y="95323"/>
                  <a:pt x="802877" y="96966"/>
                  <a:pt x="817175" y="92414"/>
                </a:cubicBezTo>
                <a:cubicBezTo>
                  <a:pt x="860066" y="78756"/>
                  <a:pt x="847214" y="108092"/>
                  <a:pt x="875808" y="98987"/>
                </a:cubicBezTo>
                <a:lnTo>
                  <a:pt x="925269" y="114791"/>
                </a:lnTo>
                <a:cubicBezTo>
                  <a:pt x="931121" y="131858"/>
                  <a:pt x="945778" y="133504"/>
                  <a:pt x="960075" y="128952"/>
                </a:cubicBezTo>
                <a:lnTo>
                  <a:pt x="983542" y="115169"/>
                </a:lnTo>
                <a:lnTo>
                  <a:pt x="1134528" y="123890"/>
                </a:lnTo>
                <a:lnTo>
                  <a:pt x="1150269" y="144120"/>
                </a:lnTo>
                <a:lnTo>
                  <a:pt x="1175183" y="155119"/>
                </a:lnTo>
                <a:cubicBezTo>
                  <a:pt x="1189481" y="150567"/>
                  <a:pt x="1213667" y="149177"/>
                  <a:pt x="1223922" y="158535"/>
                </a:cubicBezTo>
                <a:cubicBezTo>
                  <a:pt x="1237859" y="147783"/>
                  <a:pt x="1280749" y="134129"/>
                  <a:pt x="1282556" y="165107"/>
                </a:cubicBezTo>
                <a:cubicBezTo>
                  <a:pt x="1301618" y="159036"/>
                  <a:pt x="1400543" y="190644"/>
                  <a:pt x="1401626" y="209234"/>
                </a:cubicBezTo>
                <a:lnTo>
                  <a:pt x="1436069" y="217196"/>
                </a:lnTo>
                <a:cubicBezTo>
                  <a:pt x="1498024" y="197472"/>
                  <a:pt x="1533912" y="230217"/>
                  <a:pt x="1595865" y="210491"/>
                </a:cubicBezTo>
                <a:lnTo>
                  <a:pt x="1616012" y="223010"/>
                </a:lnTo>
                <a:cubicBezTo>
                  <a:pt x="1649371" y="212386"/>
                  <a:pt x="1710532" y="262328"/>
                  <a:pt x="1743893" y="251709"/>
                </a:cubicBezTo>
                <a:cubicBezTo>
                  <a:pt x="1756512" y="280820"/>
                  <a:pt x="1790616" y="256946"/>
                  <a:pt x="1813978" y="259565"/>
                </a:cubicBezTo>
                <a:lnTo>
                  <a:pt x="1827372" y="269939"/>
                </a:lnTo>
                <a:lnTo>
                  <a:pt x="1835120" y="273916"/>
                </a:lnTo>
                <a:lnTo>
                  <a:pt x="1846126" y="273722"/>
                </a:lnTo>
                <a:cubicBezTo>
                  <a:pt x="1895122" y="276325"/>
                  <a:pt x="2053078" y="299195"/>
                  <a:pt x="2057565" y="303288"/>
                </a:cubicBezTo>
                <a:cubicBezTo>
                  <a:pt x="2071500" y="292542"/>
                  <a:pt x="2100094" y="283437"/>
                  <a:pt x="2101900" y="314413"/>
                </a:cubicBezTo>
                <a:cubicBezTo>
                  <a:pt x="2119030" y="316847"/>
                  <a:pt x="2136664" y="322672"/>
                  <a:pt x="2154592" y="329683"/>
                </a:cubicBezTo>
                <a:lnTo>
                  <a:pt x="2164772" y="333866"/>
                </a:lnTo>
                <a:lnTo>
                  <a:pt x="2201876" y="318751"/>
                </a:lnTo>
                <a:lnTo>
                  <a:pt x="2200634" y="313861"/>
                </a:lnTo>
                <a:cubicBezTo>
                  <a:pt x="2202960" y="307027"/>
                  <a:pt x="2206530" y="305087"/>
                  <a:pt x="2212584" y="312918"/>
                </a:cubicBezTo>
                <a:lnTo>
                  <a:pt x="2215067" y="322694"/>
                </a:lnTo>
                <a:cubicBezTo>
                  <a:pt x="2227019" y="321746"/>
                  <a:pt x="2233072" y="329581"/>
                  <a:pt x="2235555" y="339360"/>
                </a:cubicBezTo>
                <a:cubicBezTo>
                  <a:pt x="2260542" y="325744"/>
                  <a:pt x="2286926" y="333632"/>
                  <a:pt x="2311914" y="320019"/>
                </a:cubicBezTo>
                <a:lnTo>
                  <a:pt x="2333013" y="275131"/>
                </a:lnTo>
                <a:cubicBezTo>
                  <a:pt x="2331772" y="270242"/>
                  <a:pt x="2330530" y="265351"/>
                  <a:pt x="2334098" y="263409"/>
                </a:cubicBezTo>
                <a:cubicBezTo>
                  <a:pt x="2341238" y="259520"/>
                  <a:pt x="2354429" y="263461"/>
                  <a:pt x="2360484" y="271294"/>
                </a:cubicBezTo>
                <a:cubicBezTo>
                  <a:pt x="2371194" y="265463"/>
                  <a:pt x="2383142" y="264516"/>
                  <a:pt x="2388108" y="284069"/>
                </a:cubicBezTo>
                <a:lnTo>
                  <a:pt x="2391836" y="298734"/>
                </a:lnTo>
                <a:lnTo>
                  <a:pt x="2432343" y="282232"/>
                </a:lnTo>
                <a:lnTo>
                  <a:pt x="2512582" y="294166"/>
                </a:lnTo>
                <a:lnTo>
                  <a:pt x="2528258" y="307888"/>
                </a:lnTo>
                <a:cubicBezTo>
                  <a:pt x="2549676" y="296220"/>
                  <a:pt x="2583198" y="300218"/>
                  <a:pt x="2608342" y="303215"/>
                </a:cubicBezTo>
                <a:lnTo>
                  <a:pt x="2651175" y="279880"/>
                </a:lnTo>
                <a:lnTo>
                  <a:pt x="2686096" y="305374"/>
                </a:lnTo>
                <a:lnTo>
                  <a:pt x="2726760" y="305479"/>
                </a:lnTo>
                <a:lnTo>
                  <a:pt x="2749308" y="322958"/>
                </a:lnTo>
                <a:lnTo>
                  <a:pt x="2752526" y="325001"/>
                </a:lnTo>
                <a:lnTo>
                  <a:pt x="2769424" y="321718"/>
                </a:lnTo>
                <a:lnTo>
                  <a:pt x="2784548" y="326149"/>
                </a:lnTo>
                <a:lnTo>
                  <a:pt x="2785144" y="325962"/>
                </a:lnTo>
                <a:cubicBezTo>
                  <a:pt x="2792494" y="323084"/>
                  <a:pt x="2799978" y="320491"/>
                  <a:pt x="2806828" y="321188"/>
                </a:cubicBezTo>
                <a:lnTo>
                  <a:pt x="2814729" y="327798"/>
                </a:lnTo>
                <a:lnTo>
                  <a:pt x="2821433" y="326252"/>
                </a:lnTo>
                <a:lnTo>
                  <a:pt x="2837788" y="328742"/>
                </a:lnTo>
                <a:lnTo>
                  <a:pt x="2838444" y="324857"/>
                </a:lnTo>
                <a:cubicBezTo>
                  <a:pt x="2844798" y="311727"/>
                  <a:pt x="2853398" y="299911"/>
                  <a:pt x="2858108" y="296040"/>
                </a:cubicBezTo>
                <a:cubicBezTo>
                  <a:pt x="2861248" y="293460"/>
                  <a:pt x="2867528" y="288298"/>
                  <a:pt x="2871806" y="297432"/>
                </a:cubicBezTo>
                <a:cubicBezTo>
                  <a:pt x="2901207" y="285920"/>
                  <a:pt x="2959004" y="270043"/>
                  <a:pt x="2992816" y="286531"/>
                </a:cubicBezTo>
                <a:cubicBezTo>
                  <a:pt x="3005376" y="276206"/>
                  <a:pt x="3014934" y="287329"/>
                  <a:pt x="3027494" y="277007"/>
                </a:cubicBezTo>
                <a:cubicBezTo>
                  <a:pt x="3055894" y="272644"/>
                  <a:pt x="3089570" y="270264"/>
                  <a:pt x="3119106" y="277617"/>
                </a:cubicBezTo>
                <a:cubicBezTo>
                  <a:pt x="3125386" y="272453"/>
                  <a:pt x="3136946" y="269279"/>
                  <a:pt x="3141223" y="278416"/>
                </a:cubicBezTo>
                <a:cubicBezTo>
                  <a:pt x="3149781" y="296688"/>
                  <a:pt x="3119382" y="315351"/>
                  <a:pt x="3113101" y="320512"/>
                </a:cubicBezTo>
                <a:lnTo>
                  <a:pt x="3137491" y="346984"/>
                </a:lnTo>
                <a:lnTo>
                  <a:pt x="3139750" y="347609"/>
                </a:lnTo>
                <a:lnTo>
                  <a:pt x="3142684" y="347377"/>
                </a:lnTo>
                <a:lnTo>
                  <a:pt x="3173174" y="328069"/>
                </a:lnTo>
                <a:lnTo>
                  <a:pt x="3248950" y="322720"/>
                </a:lnTo>
                <a:lnTo>
                  <a:pt x="3251088" y="327287"/>
                </a:lnTo>
                <a:lnTo>
                  <a:pt x="3324722" y="317370"/>
                </a:lnTo>
                <a:cubicBezTo>
                  <a:pt x="3332140" y="323926"/>
                  <a:pt x="3355121" y="298708"/>
                  <a:pt x="3358262" y="296127"/>
                </a:cubicBezTo>
                <a:cubicBezTo>
                  <a:pt x="3344562" y="294736"/>
                  <a:pt x="3354848" y="260976"/>
                  <a:pt x="3364403" y="272098"/>
                </a:cubicBezTo>
                <a:cubicBezTo>
                  <a:pt x="3366544" y="276665"/>
                  <a:pt x="3370821" y="285799"/>
                  <a:pt x="3377101" y="280638"/>
                </a:cubicBezTo>
                <a:cubicBezTo>
                  <a:pt x="3383380" y="275477"/>
                  <a:pt x="3386384" y="254031"/>
                  <a:pt x="3388387" y="239734"/>
                </a:cubicBezTo>
                <a:cubicBezTo>
                  <a:pt x="3397806" y="231992"/>
                  <a:pt x="3454602" y="223265"/>
                  <a:pt x="3458881" y="232400"/>
                </a:cubicBezTo>
                <a:cubicBezTo>
                  <a:pt x="3480864" y="214332"/>
                  <a:pt x="3484002" y="211751"/>
                  <a:pt x="3498974" y="243724"/>
                </a:cubicBezTo>
                <a:lnTo>
                  <a:pt x="3533518" y="215332"/>
                </a:lnTo>
                <a:cubicBezTo>
                  <a:pt x="3534792" y="245916"/>
                  <a:pt x="3532928" y="279081"/>
                  <a:pt x="3523644" y="305686"/>
                </a:cubicBezTo>
                <a:cubicBezTo>
                  <a:pt x="3529924" y="300525"/>
                  <a:pt x="3536205" y="295362"/>
                  <a:pt x="3544623" y="294770"/>
                </a:cubicBezTo>
                <a:lnTo>
                  <a:pt x="3563190" y="241553"/>
                </a:lnTo>
                <a:cubicBezTo>
                  <a:pt x="3578174" y="238724"/>
                  <a:pt x="3654570" y="210327"/>
                  <a:pt x="3700856" y="215577"/>
                </a:cubicBezTo>
                <a:lnTo>
                  <a:pt x="3733208" y="233944"/>
                </a:lnTo>
                <a:lnTo>
                  <a:pt x="3738840" y="232415"/>
                </a:lnTo>
                <a:lnTo>
                  <a:pt x="3765878" y="222821"/>
                </a:lnTo>
                <a:cubicBezTo>
                  <a:pt x="3779418" y="220391"/>
                  <a:pt x="3792581" y="220640"/>
                  <a:pt x="3795790" y="227493"/>
                </a:cubicBezTo>
                <a:cubicBezTo>
                  <a:pt x="3797928" y="232059"/>
                  <a:pt x="3788510" y="239804"/>
                  <a:pt x="3788510" y="239804"/>
                </a:cubicBezTo>
                <a:lnTo>
                  <a:pt x="3788906" y="241329"/>
                </a:lnTo>
                <a:lnTo>
                  <a:pt x="3795675" y="242609"/>
                </a:lnTo>
                <a:lnTo>
                  <a:pt x="3815573" y="244978"/>
                </a:lnTo>
                <a:lnTo>
                  <a:pt x="3819910" y="213992"/>
                </a:lnTo>
                <a:cubicBezTo>
                  <a:pt x="3854448" y="185600"/>
                  <a:pt x="3890268" y="187794"/>
                  <a:pt x="3928223" y="194551"/>
                </a:cubicBezTo>
                <a:cubicBezTo>
                  <a:pt x="3934502" y="189390"/>
                  <a:pt x="3965630" y="125847"/>
                  <a:pt x="3972046" y="139552"/>
                </a:cubicBezTo>
                <a:cubicBezTo>
                  <a:pt x="3978463" y="153253"/>
                  <a:pt x="3976462" y="167553"/>
                  <a:pt x="3974459" y="181847"/>
                </a:cubicBezTo>
                <a:cubicBezTo>
                  <a:pt x="3996441" y="163782"/>
                  <a:pt x="4032121" y="147106"/>
                  <a:pt x="4056377" y="152475"/>
                </a:cubicBezTo>
                <a:lnTo>
                  <a:pt x="4041952" y="195962"/>
                </a:lnTo>
                <a:lnTo>
                  <a:pt x="4004132" y="208067"/>
                </a:lnTo>
                <a:cubicBezTo>
                  <a:pt x="4003133" y="215215"/>
                  <a:pt x="4004272" y="226934"/>
                  <a:pt x="4001130" y="229515"/>
                </a:cubicBezTo>
                <a:cubicBezTo>
                  <a:pt x="3994849" y="234676"/>
                  <a:pt x="3982016" y="207271"/>
                  <a:pt x="3979878" y="202700"/>
                </a:cubicBezTo>
                <a:cubicBezTo>
                  <a:pt x="3961037" y="218190"/>
                  <a:pt x="3932636" y="222552"/>
                  <a:pt x="3907382" y="224334"/>
                </a:cubicBezTo>
                <a:cubicBezTo>
                  <a:pt x="3904240" y="226915"/>
                  <a:pt x="3896958" y="239224"/>
                  <a:pt x="3895958" y="246376"/>
                </a:cubicBezTo>
                <a:lnTo>
                  <a:pt x="3906836" y="248577"/>
                </a:lnTo>
                <a:lnTo>
                  <a:pt x="3918945" y="244051"/>
                </a:lnTo>
                <a:cubicBezTo>
                  <a:pt x="3939896" y="243054"/>
                  <a:pt x="3963134" y="256405"/>
                  <a:pt x="3986598" y="237119"/>
                </a:cubicBezTo>
                <a:cubicBezTo>
                  <a:pt x="3999034" y="238439"/>
                  <a:pt x="4058194" y="230194"/>
                  <a:pt x="4062096" y="238526"/>
                </a:cubicBezTo>
                <a:cubicBezTo>
                  <a:pt x="4070626" y="231512"/>
                  <a:pt x="4082006" y="222161"/>
                  <a:pt x="4095333" y="216973"/>
                </a:cubicBezTo>
                <a:lnTo>
                  <a:pt x="4093381" y="212812"/>
                </a:lnTo>
                <a:cubicBezTo>
                  <a:pt x="4094274" y="206306"/>
                  <a:pt x="4097118" y="203968"/>
                  <a:pt x="4103863" y="209961"/>
                </a:cubicBezTo>
                <a:lnTo>
                  <a:pt x="4107765" y="218293"/>
                </a:lnTo>
                <a:cubicBezTo>
                  <a:pt x="4118248" y="215445"/>
                  <a:pt x="4124995" y="221443"/>
                  <a:pt x="4128896" y="229775"/>
                </a:cubicBezTo>
                <a:cubicBezTo>
                  <a:pt x="4148806" y="213409"/>
                  <a:pt x="4173671" y="216046"/>
                  <a:pt x="4193583" y="199681"/>
                </a:cubicBezTo>
                <a:lnTo>
                  <a:pt x="4204628" y="155983"/>
                </a:lnTo>
                <a:cubicBezTo>
                  <a:pt x="4202679" y="151820"/>
                  <a:pt x="4200727" y="147651"/>
                  <a:pt x="4203570" y="145314"/>
                </a:cubicBezTo>
                <a:cubicBezTo>
                  <a:pt x="4209257" y="140637"/>
                  <a:pt x="4221692" y="141958"/>
                  <a:pt x="4228440" y="147952"/>
                </a:cubicBezTo>
                <a:cubicBezTo>
                  <a:pt x="4236972" y="140938"/>
                  <a:pt x="4247454" y="138091"/>
                  <a:pt x="4255257" y="154755"/>
                </a:cubicBezTo>
                <a:lnTo>
                  <a:pt x="4261108" y="167250"/>
                </a:lnTo>
                <a:lnTo>
                  <a:pt x="4294345" y="145702"/>
                </a:lnTo>
                <a:lnTo>
                  <a:pt x="4367892" y="142940"/>
                </a:lnTo>
                <a:lnTo>
                  <a:pt x="4384227" y="152590"/>
                </a:lnTo>
                <a:cubicBezTo>
                  <a:pt x="4401290" y="138564"/>
                  <a:pt x="4431847" y="136526"/>
                  <a:pt x="4454766" y="134998"/>
                </a:cubicBezTo>
                <a:lnTo>
                  <a:pt x="4488894" y="106947"/>
                </a:lnTo>
                <a:lnTo>
                  <a:pt x="4524409" y="123907"/>
                </a:lnTo>
                <a:lnTo>
                  <a:pt x="4560651" y="117190"/>
                </a:lnTo>
                <a:lnTo>
                  <a:pt x="4586578" y="130497"/>
                </a:lnTo>
                <a:cubicBezTo>
                  <a:pt x="4606486" y="114134"/>
                  <a:pt x="4625830" y="138617"/>
                  <a:pt x="4648583" y="119917"/>
                </a:cubicBezTo>
                <a:lnTo>
                  <a:pt x="4714491" y="117668"/>
                </a:lnTo>
                <a:cubicBezTo>
                  <a:pt x="4728147" y="146829"/>
                  <a:pt x="4765848" y="92762"/>
                  <a:pt x="4783406" y="130251"/>
                </a:cubicBezTo>
                <a:lnTo>
                  <a:pt x="4765055" y="144038"/>
                </a:lnTo>
                <a:lnTo>
                  <a:pt x="4792736" y="138813"/>
                </a:lnTo>
                <a:lnTo>
                  <a:pt x="4795847" y="120027"/>
                </a:lnTo>
                <a:cubicBezTo>
                  <a:pt x="4801585" y="108095"/>
                  <a:pt x="4809366" y="97375"/>
                  <a:pt x="4813633" y="93868"/>
                </a:cubicBezTo>
                <a:cubicBezTo>
                  <a:pt x="4816476" y="91531"/>
                  <a:pt x="4822163" y="86857"/>
                  <a:pt x="4826066" y="95186"/>
                </a:cubicBezTo>
                <a:cubicBezTo>
                  <a:pt x="4852721" y="84818"/>
                  <a:pt x="4905138" y="70580"/>
                  <a:pt x="4935856" y="85710"/>
                </a:cubicBezTo>
                <a:cubicBezTo>
                  <a:pt x="4947231" y="76363"/>
                  <a:pt x="4955930" y="86520"/>
                  <a:pt x="4967307" y="77172"/>
                </a:cubicBezTo>
                <a:cubicBezTo>
                  <a:pt x="4993068" y="73306"/>
                  <a:pt x="5023624" y="71263"/>
                  <a:pt x="5050442" y="78066"/>
                </a:cubicBezTo>
                <a:cubicBezTo>
                  <a:pt x="5056128" y="73391"/>
                  <a:pt x="5066614" y="70545"/>
                  <a:pt x="5070516" y="78877"/>
                </a:cubicBezTo>
                <a:cubicBezTo>
                  <a:pt x="5078319" y="95542"/>
                  <a:pt x="5050771" y="112414"/>
                  <a:pt x="5045084" y="117090"/>
                </a:cubicBezTo>
                <a:lnTo>
                  <a:pt x="5069222" y="143402"/>
                </a:lnTo>
                <a:lnTo>
                  <a:pt x="5099611" y="124191"/>
                </a:lnTo>
                <a:lnTo>
                  <a:pt x="5168364" y="119603"/>
                </a:lnTo>
                <a:lnTo>
                  <a:pt x="5170314" y="123766"/>
                </a:lnTo>
                <a:lnTo>
                  <a:pt x="5237114" y="115016"/>
                </a:lnTo>
                <a:cubicBezTo>
                  <a:pt x="5243860" y="121010"/>
                  <a:pt x="5264660" y="98139"/>
                  <a:pt x="5267506" y="95801"/>
                </a:cubicBezTo>
                <a:cubicBezTo>
                  <a:pt x="5255072" y="94484"/>
                  <a:pt x="5264334" y="63793"/>
                  <a:pt x="5273029" y="73952"/>
                </a:cubicBezTo>
                <a:cubicBezTo>
                  <a:pt x="5274982" y="78121"/>
                  <a:pt x="5278883" y="86450"/>
                  <a:pt x="5284573" y="81776"/>
                </a:cubicBezTo>
                <a:cubicBezTo>
                  <a:pt x="5290258" y="77099"/>
                  <a:pt x="5292937" y="57589"/>
                  <a:pt x="5294726" y="44583"/>
                </a:cubicBezTo>
                <a:cubicBezTo>
                  <a:pt x="5303257" y="37572"/>
                  <a:pt x="5354778" y="29839"/>
                  <a:pt x="5358679" y="38169"/>
                </a:cubicBezTo>
                <a:cubicBezTo>
                  <a:pt x="5378589" y="21804"/>
                  <a:pt x="5381435" y="19466"/>
                  <a:pt x="5395090" y="48625"/>
                </a:cubicBezTo>
                <a:lnTo>
                  <a:pt x="5426375" y="22912"/>
                </a:lnTo>
                <a:cubicBezTo>
                  <a:pt x="5427595" y="50753"/>
                  <a:pt x="5425974" y="80933"/>
                  <a:pt x="5417607" y="105119"/>
                </a:cubicBezTo>
                <a:cubicBezTo>
                  <a:pt x="5423295" y="100442"/>
                  <a:pt x="5428982" y="95770"/>
                  <a:pt x="5436622" y="95259"/>
                </a:cubicBezTo>
                <a:lnTo>
                  <a:pt x="5453358" y="46886"/>
                </a:lnTo>
                <a:cubicBezTo>
                  <a:pt x="5471480" y="43530"/>
                  <a:pt x="5588579" y="-798"/>
                  <a:pt x="5608089" y="40860"/>
                </a:cubicBezTo>
                <a:cubicBezTo>
                  <a:pt x="5612355" y="37353"/>
                  <a:pt x="5624971" y="32752"/>
                  <a:pt x="5637252" y="30590"/>
                </a:cubicBezTo>
                <a:lnTo>
                  <a:pt x="5642572" y="30287"/>
                </a:lnTo>
                <a:lnTo>
                  <a:pt x="5642572" y="63442"/>
                </a:lnTo>
                <a:lnTo>
                  <a:pt x="5635070" y="64832"/>
                </a:lnTo>
                <a:lnTo>
                  <a:pt x="5637022" y="68998"/>
                </a:lnTo>
                <a:lnTo>
                  <a:pt x="5642572" y="66416"/>
                </a:lnTo>
                <a:lnTo>
                  <a:pt x="5642572" y="108981"/>
                </a:lnTo>
                <a:lnTo>
                  <a:pt x="5630768" y="114523"/>
                </a:lnTo>
                <a:cubicBezTo>
                  <a:pt x="5615492" y="115544"/>
                  <a:pt x="5594525" y="121241"/>
                  <a:pt x="5580140" y="115754"/>
                </a:cubicBezTo>
                <a:lnTo>
                  <a:pt x="5591846" y="140751"/>
                </a:lnTo>
                <a:cubicBezTo>
                  <a:pt x="5603222" y="131399"/>
                  <a:pt x="5615656" y="132717"/>
                  <a:pt x="5628090" y="134035"/>
                </a:cubicBezTo>
                <a:lnTo>
                  <a:pt x="5642572" y="134538"/>
                </a:lnTo>
                <a:lnTo>
                  <a:pt x="5642572" y="4802993"/>
                </a:lnTo>
                <a:lnTo>
                  <a:pt x="5642158" y="4803059"/>
                </a:lnTo>
                <a:cubicBezTo>
                  <a:pt x="5639098" y="4803103"/>
                  <a:pt x="5636020" y="4802476"/>
                  <a:pt x="5632908" y="4800510"/>
                </a:cubicBezTo>
                <a:lnTo>
                  <a:pt x="5634324" y="4796135"/>
                </a:lnTo>
                <a:lnTo>
                  <a:pt x="5605167" y="4793534"/>
                </a:lnTo>
                <a:cubicBezTo>
                  <a:pt x="5592718" y="4785670"/>
                  <a:pt x="5580822" y="4799240"/>
                  <a:pt x="5568372" y="4791376"/>
                </a:cubicBezTo>
                <a:cubicBezTo>
                  <a:pt x="5543748" y="4786366"/>
                  <a:pt x="5488551" y="4783131"/>
                  <a:pt x="5463062" y="4803935"/>
                </a:cubicBezTo>
                <a:lnTo>
                  <a:pt x="5419486" y="4776410"/>
                </a:lnTo>
                <a:lnTo>
                  <a:pt x="5409284" y="4796324"/>
                </a:lnTo>
                <a:lnTo>
                  <a:pt x="5371343" y="4809264"/>
                </a:lnTo>
                <a:cubicBezTo>
                  <a:pt x="5373040" y="4815604"/>
                  <a:pt x="5380962" y="4825877"/>
                  <a:pt x="5384073" y="4827846"/>
                </a:cubicBezTo>
                <a:cubicBezTo>
                  <a:pt x="5407002" y="4826512"/>
                  <a:pt x="5433043" y="4827147"/>
                  <a:pt x="5451722" y="4838942"/>
                </a:cubicBezTo>
                <a:cubicBezTo>
                  <a:pt x="5453138" y="4834566"/>
                  <a:pt x="5461645" y="4808312"/>
                  <a:pt x="5467872" y="4812242"/>
                </a:cubicBezTo>
                <a:cubicBezTo>
                  <a:pt x="5470982" y="4814210"/>
                  <a:pt x="5471259" y="4824926"/>
                  <a:pt x="5472954" y="4831271"/>
                </a:cubicBezTo>
                <a:lnTo>
                  <a:pt x="5508335" y="4837803"/>
                </a:lnTo>
                <a:lnTo>
                  <a:pt x="5526146" y="4875409"/>
                </a:lnTo>
                <a:cubicBezTo>
                  <a:pt x="5504914" y="4883084"/>
                  <a:pt x="5470948" y="4872175"/>
                  <a:pt x="5449161" y="4858416"/>
                </a:cubicBezTo>
                <a:cubicBezTo>
                  <a:pt x="5452552" y="4871096"/>
                  <a:pt x="5455940" y="4883779"/>
                  <a:pt x="5451687" y="4896908"/>
                </a:cubicBezTo>
                <a:cubicBezTo>
                  <a:pt x="5447435" y="4910037"/>
                  <a:pt x="5412363" y="4856256"/>
                  <a:pt x="5406139" y="4852323"/>
                </a:cubicBezTo>
                <a:cubicBezTo>
                  <a:pt x="5372732" y="4862851"/>
                  <a:pt x="5340742" y="4869003"/>
                  <a:pt x="5306501" y="4847380"/>
                </a:cubicBezTo>
                <a:lnTo>
                  <a:pt x="5294637" y="4802982"/>
                </a:lnTo>
                <a:lnTo>
                  <a:pt x="5277933" y="4808247"/>
                </a:lnTo>
                <a:lnTo>
                  <a:pt x="5275375" y="4827719"/>
                </a:lnTo>
                <a:cubicBezTo>
                  <a:pt x="5275375" y="4827719"/>
                  <a:pt x="5284712" y="4833616"/>
                  <a:pt x="5283295" y="4837989"/>
                </a:cubicBezTo>
                <a:cubicBezTo>
                  <a:pt x="5279040" y="4851119"/>
                  <a:pt x="5236018" y="4845030"/>
                  <a:pt x="5226680" y="4839131"/>
                </a:cubicBezTo>
                <a:cubicBezTo>
                  <a:pt x="5212501" y="4882892"/>
                  <a:pt x="5090800" y="4853466"/>
                  <a:pt x="5072401" y="4852390"/>
                </a:cubicBezTo>
                <a:lnTo>
                  <a:pt x="5049782" y="4806470"/>
                </a:lnTo>
                <a:cubicBezTo>
                  <a:pt x="5042137" y="4806914"/>
                  <a:pt x="5035913" y="4802985"/>
                  <a:pt x="5029688" y="4799052"/>
                </a:cubicBezTo>
                <a:cubicBezTo>
                  <a:pt x="5040998" y="4822011"/>
                  <a:pt x="5046357" y="4851754"/>
                  <a:pt x="5048608" y="4879532"/>
                </a:cubicBezTo>
                <a:lnTo>
                  <a:pt x="5014369" y="4857906"/>
                </a:lnTo>
                <a:cubicBezTo>
                  <a:pt x="5004446" y="4888538"/>
                  <a:pt x="5001332" y="4886572"/>
                  <a:pt x="4979541" y="4872809"/>
                </a:cubicBezTo>
                <a:cubicBezTo>
                  <a:pt x="4976705" y="4881559"/>
                  <a:pt x="4924622" y="4880292"/>
                  <a:pt x="4915285" y="4874395"/>
                </a:cubicBezTo>
                <a:cubicBezTo>
                  <a:pt x="4911895" y="4861712"/>
                  <a:pt x="4906810" y="4842687"/>
                  <a:pt x="4900587" y="4838752"/>
                </a:cubicBezTo>
                <a:cubicBezTo>
                  <a:pt x="4894361" y="4834822"/>
                  <a:pt x="4891525" y="4843572"/>
                  <a:pt x="4890106" y="4847950"/>
                </a:cubicBezTo>
                <a:cubicBezTo>
                  <a:pt x="4882742" y="4859111"/>
                  <a:pt x="4869736" y="4829810"/>
                  <a:pt x="4881910" y="4826958"/>
                </a:cubicBezTo>
                <a:cubicBezTo>
                  <a:pt x="4878796" y="4824991"/>
                  <a:pt x="4855314" y="4804885"/>
                  <a:pt x="4849366" y="4811671"/>
                </a:cubicBezTo>
                <a:lnTo>
                  <a:pt x="4781994" y="4811293"/>
                </a:lnTo>
                <a:lnTo>
                  <a:pt x="4780578" y="4815667"/>
                </a:lnTo>
                <a:lnTo>
                  <a:pt x="4711788" y="4819661"/>
                </a:lnTo>
                <a:lnTo>
                  <a:pt x="4679246" y="4804376"/>
                </a:lnTo>
                <a:lnTo>
                  <a:pt x="4658567" y="4833486"/>
                </a:lnTo>
                <a:cubicBezTo>
                  <a:pt x="4664791" y="4837419"/>
                  <a:pt x="4694223" y="4850735"/>
                  <a:pt x="4688552" y="4868240"/>
                </a:cubicBezTo>
                <a:cubicBezTo>
                  <a:pt x="4685716" y="4876993"/>
                  <a:pt x="4674958" y="4875472"/>
                  <a:pt x="4668734" y="4871542"/>
                </a:cubicBezTo>
                <a:cubicBezTo>
                  <a:pt x="4642970" y="4881625"/>
                  <a:pt x="4612396" y="4883399"/>
                  <a:pt x="4586357" y="4882764"/>
                </a:cubicBezTo>
                <a:cubicBezTo>
                  <a:pt x="4573905" y="4874902"/>
                  <a:pt x="4566538" y="4886062"/>
                  <a:pt x="4554088" y="4878200"/>
                </a:cubicBezTo>
                <a:cubicBezTo>
                  <a:pt x="4525489" y="4897033"/>
                  <a:pt x="4471709" y="4889422"/>
                  <a:pt x="4443971" y="4882449"/>
                </a:cubicBezTo>
                <a:cubicBezTo>
                  <a:pt x="4441135" y="4891199"/>
                  <a:pt x="4434910" y="4887268"/>
                  <a:pt x="4431798" y="4885301"/>
                </a:cubicBezTo>
                <a:cubicBezTo>
                  <a:pt x="4427129" y="4882352"/>
                  <a:pt x="4418074" y="4872682"/>
                  <a:pt x="4410899" y="4861558"/>
                </a:cubicBezTo>
                <a:lnTo>
                  <a:pt x="4405476" y="4843303"/>
                </a:lnTo>
                <a:lnTo>
                  <a:pt x="4377359" y="4841559"/>
                </a:lnTo>
                <a:lnTo>
                  <a:pt x="4397282" y="4852959"/>
                </a:lnTo>
                <a:cubicBezTo>
                  <a:pt x="4384523" y="4892340"/>
                  <a:pt x="4340392" y="4843380"/>
                  <a:pt x="4330466" y="4874011"/>
                </a:cubicBezTo>
                <a:lnTo>
                  <a:pt x="4264790" y="4879974"/>
                </a:lnTo>
                <a:cubicBezTo>
                  <a:pt x="4239889" y="4864248"/>
                  <a:pt x="4223739" y="4890946"/>
                  <a:pt x="4201952" y="4877185"/>
                </a:cubicBezTo>
                <a:lnTo>
                  <a:pt x="4177879" y="4893612"/>
                </a:lnTo>
                <a:lnTo>
                  <a:pt x="4141084" y="4891451"/>
                </a:lnTo>
                <a:lnTo>
                  <a:pt x="4107953" y="4912697"/>
                </a:lnTo>
                <a:lnTo>
                  <a:pt x="4070602" y="4889106"/>
                </a:lnTo>
                <a:cubicBezTo>
                  <a:pt x="4047672" y="4890438"/>
                  <a:pt x="4017098" y="4892215"/>
                  <a:pt x="3998424" y="4880419"/>
                </a:cubicBezTo>
                <a:lnTo>
                  <a:pt x="3983414" y="4892025"/>
                </a:lnTo>
                <a:lnTo>
                  <a:pt x="3910094" y="4898429"/>
                </a:lnTo>
                <a:lnTo>
                  <a:pt x="3874437" y="4881179"/>
                </a:lnTo>
                <a:lnTo>
                  <a:pt x="3870185" y="4894305"/>
                </a:lnTo>
                <a:cubicBezTo>
                  <a:pt x="3864514" y="4911811"/>
                  <a:pt x="3853758" y="4910289"/>
                  <a:pt x="3844421" y="4904390"/>
                </a:cubicBezTo>
                <a:cubicBezTo>
                  <a:pt x="3838472" y="4911176"/>
                  <a:pt x="3826297" y="4914033"/>
                  <a:pt x="3820072" y="4910098"/>
                </a:cubicBezTo>
                <a:cubicBezTo>
                  <a:pt x="3816960" y="4908133"/>
                  <a:pt x="3818378" y="4903754"/>
                  <a:pt x="3819796" y="4899380"/>
                </a:cubicBezTo>
                <a:lnTo>
                  <a:pt x="3803402" y="4857393"/>
                </a:lnTo>
                <a:cubicBezTo>
                  <a:pt x="3781612" y="4843634"/>
                  <a:pt x="3757267" y="4849341"/>
                  <a:pt x="3735477" y="4835577"/>
                </a:cubicBezTo>
                <a:cubicBezTo>
                  <a:pt x="3732642" y="4844330"/>
                  <a:pt x="3726693" y="4851119"/>
                  <a:pt x="3715937" y="4849597"/>
                </a:cubicBezTo>
                <a:lnTo>
                  <a:pt x="3713102" y="4858349"/>
                </a:lnTo>
                <a:cubicBezTo>
                  <a:pt x="3707154" y="4865132"/>
                  <a:pt x="3704042" y="4863169"/>
                  <a:pt x="3702346" y="4856824"/>
                </a:cubicBezTo>
                <a:lnTo>
                  <a:pt x="3703765" y="4852452"/>
                </a:lnTo>
                <a:cubicBezTo>
                  <a:pt x="3689898" y="4848962"/>
                  <a:pt x="3677444" y="4841096"/>
                  <a:pt x="3668108" y="4835198"/>
                </a:cubicBezTo>
                <a:cubicBezTo>
                  <a:pt x="3665272" y="4843951"/>
                  <a:pt x="3605545" y="4843124"/>
                  <a:pt x="3593370" y="4845980"/>
                </a:cubicBezTo>
                <a:cubicBezTo>
                  <a:pt x="3567692" y="4829760"/>
                  <a:pt x="3546294" y="4845899"/>
                  <a:pt x="3525380" y="4847513"/>
                </a:cubicBezTo>
                <a:lnTo>
                  <a:pt x="3512802" y="4844526"/>
                </a:lnTo>
                <a:lnTo>
                  <a:pt x="3502282" y="4848063"/>
                </a:lnTo>
                <a:cubicBezTo>
                  <a:pt x="3504164" y="4855035"/>
                  <a:pt x="3512920" y="4866344"/>
                  <a:pt x="3516358" y="4868515"/>
                </a:cubicBezTo>
                <a:cubicBezTo>
                  <a:pt x="3541638" y="4867141"/>
                  <a:pt x="3570360" y="4867941"/>
                  <a:pt x="3590982" y="4880966"/>
                </a:cubicBezTo>
                <a:cubicBezTo>
                  <a:pt x="3592533" y="4876167"/>
                  <a:pt x="3601862" y="4847377"/>
                  <a:pt x="3608734" y="4851718"/>
                </a:cubicBezTo>
                <a:cubicBezTo>
                  <a:pt x="3612173" y="4853888"/>
                  <a:pt x="3612500" y="4865658"/>
                  <a:pt x="3614380" y="4872626"/>
                </a:cubicBezTo>
                <a:lnTo>
                  <a:pt x="3653411" y="4879937"/>
                </a:lnTo>
                <a:lnTo>
                  <a:pt x="3673132" y="4921293"/>
                </a:lnTo>
                <a:cubicBezTo>
                  <a:pt x="3649730" y="4929636"/>
                  <a:pt x="3612254" y="4917526"/>
                  <a:pt x="3588196" y="4902331"/>
                </a:cubicBezTo>
                <a:cubicBezTo>
                  <a:pt x="3591962" y="4916267"/>
                  <a:pt x="3595724" y="4930206"/>
                  <a:pt x="3591062" y="4944599"/>
                </a:cubicBezTo>
                <a:cubicBezTo>
                  <a:pt x="3586399" y="4958996"/>
                  <a:pt x="3547612" y="4899816"/>
                  <a:pt x="3540740" y="4895475"/>
                </a:cubicBezTo>
                <a:cubicBezTo>
                  <a:pt x="3503921" y="4906899"/>
                  <a:pt x="3468651" y="4913527"/>
                  <a:pt x="3430850" y="4889651"/>
                </a:cubicBezTo>
                <a:lnTo>
                  <a:pt x="3422696" y="4859444"/>
                </a:lnTo>
                <a:lnTo>
                  <a:pt x="3403246" y="4864269"/>
                </a:lnTo>
                <a:lnTo>
                  <a:pt x="3396687" y="4866379"/>
                </a:lnTo>
                <a:lnTo>
                  <a:pt x="3396484" y="4867944"/>
                </a:lnTo>
                <a:cubicBezTo>
                  <a:pt x="3396484" y="4867944"/>
                  <a:pt x="3406794" y="4874457"/>
                  <a:pt x="3405238" y="4879252"/>
                </a:cubicBezTo>
                <a:cubicBezTo>
                  <a:pt x="3402907" y="4886451"/>
                  <a:pt x="3389878" y="4888334"/>
                  <a:pt x="3376138" y="4887609"/>
                </a:cubicBezTo>
                <a:lnTo>
                  <a:pt x="3348119" y="4881449"/>
                </a:lnTo>
                <a:lnTo>
                  <a:pt x="3342340" y="4880631"/>
                </a:lnTo>
                <a:lnTo>
                  <a:pt x="3312524" y="4902879"/>
                </a:lnTo>
                <a:cubicBezTo>
                  <a:pt x="3267248" y="4913842"/>
                  <a:pt x="3187915" y="4895163"/>
                  <a:pt x="3172696" y="4894218"/>
                </a:cubicBezTo>
                <a:lnTo>
                  <a:pt x="3147656" y="4843722"/>
                </a:lnTo>
                <a:cubicBezTo>
                  <a:pt x="3139230" y="4844180"/>
                  <a:pt x="3132356" y="4839840"/>
                  <a:pt x="3125484" y="4835501"/>
                </a:cubicBezTo>
                <a:cubicBezTo>
                  <a:pt x="3138002" y="4860745"/>
                  <a:pt x="3143976" y="4893421"/>
                  <a:pt x="3146512" y="4923926"/>
                </a:cubicBezTo>
                <a:lnTo>
                  <a:pt x="3108708" y="4900049"/>
                </a:lnTo>
                <a:cubicBezTo>
                  <a:pt x="3097828" y="4933632"/>
                  <a:pt x="3094392" y="4931463"/>
                  <a:pt x="3070334" y="4916269"/>
                </a:cubicBezTo>
                <a:cubicBezTo>
                  <a:pt x="3067223" y="4925865"/>
                  <a:pt x="3009782" y="4924267"/>
                  <a:pt x="2999474" y="4917756"/>
                </a:cubicBezTo>
                <a:cubicBezTo>
                  <a:pt x="2995710" y="4903819"/>
                  <a:pt x="2990064" y="4882911"/>
                  <a:pt x="2983191" y="4878572"/>
                </a:cubicBezTo>
                <a:cubicBezTo>
                  <a:pt x="2976318" y="4874232"/>
                  <a:pt x="2973210" y="4883826"/>
                  <a:pt x="2971654" y="4888624"/>
                </a:cubicBezTo>
                <a:cubicBezTo>
                  <a:pt x="2963554" y="4900847"/>
                  <a:pt x="2949152" y="4868630"/>
                  <a:pt x="2962572" y="4865545"/>
                </a:cubicBezTo>
                <a:cubicBezTo>
                  <a:pt x="2959136" y="4863376"/>
                  <a:pt x="2933197" y="4841210"/>
                  <a:pt x="2926652" y="4848637"/>
                </a:cubicBezTo>
                <a:lnTo>
                  <a:pt x="2852355" y="4847951"/>
                </a:lnTo>
                <a:lnTo>
                  <a:pt x="2850800" y="4852749"/>
                </a:lnTo>
                <a:lnTo>
                  <a:pt x="2774949" y="4856862"/>
                </a:lnTo>
                <a:lnTo>
                  <a:pt x="2739030" y="4839955"/>
                </a:lnTo>
                <a:lnTo>
                  <a:pt x="2716282" y="4871829"/>
                </a:lnTo>
                <a:cubicBezTo>
                  <a:pt x="2723156" y="4876168"/>
                  <a:pt x="2755640" y="4890907"/>
                  <a:pt x="2749420" y="4910103"/>
                </a:cubicBezTo>
                <a:cubicBezTo>
                  <a:pt x="2746311" y="4919699"/>
                  <a:pt x="2734446" y="4917986"/>
                  <a:pt x="2727572" y="4913644"/>
                </a:cubicBezTo>
                <a:cubicBezTo>
                  <a:pt x="2699181" y="4924612"/>
                  <a:pt x="2665469" y="4926438"/>
                  <a:pt x="2636746" y="4925638"/>
                </a:cubicBezTo>
                <a:cubicBezTo>
                  <a:pt x="2623003" y="4916956"/>
                  <a:pt x="2614901" y="4929182"/>
                  <a:pt x="2601156" y="4920499"/>
                </a:cubicBezTo>
                <a:cubicBezTo>
                  <a:pt x="2569656" y="4941063"/>
                  <a:pt x="2510332" y="4932494"/>
                  <a:pt x="2479727" y="4924728"/>
                </a:cubicBezTo>
                <a:cubicBezTo>
                  <a:pt x="2476618" y="4934321"/>
                  <a:pt x="2469744" y="4929982"/>
                  <a:pt x="2466308" y="4927811"/>
                </a:cubicBezTo>
                <a:cubicBezTo>
                  <a:pt x="2456000" y="4921297"/>
                  <a:pt x="2426298" y="4885195"/>
                  <a:pt x="2432515" y="4866004"/>
                </a:cubicBezTo>
                <a:cubicBezTo>
                  <a:pt x="2434069" y="4861205"/>
                  <a:pt x="2444381" y="4867718"/>
                  <a:pt x="2447817" y="4869888"/>
                </a:cubicBezTo>
                <a:lnTo>
                  <a:pt x="2484964" y="4870232"/>
                </a:lnTo>
                <a:cubicBezTo>
                  <a:pt x="2498710" y="4878914"/>
                  <a:pt x="2510578" y="4880627"/>
                  <a:pt x="2525549" y="4872745"/>
                </a:cubicBezTo>
                <a:cubicBezTo>
                  <a:pt x="2549606" y="4887941"/>
                  <a:pt x="2580209" y="4895708"/>
                  <a:pt x="2605164" y="4882566"/>
                </a:cubicBezTo>
                <a:lnTo>
                  <a:pt x="2599437" y="4798028"/>
                </a:lnTo>
                <a:lnTo>
                  <a:pt x="2596001" y="4795855"/>
                </a:lnTo>
                <a:cubicBezTo>
                  <a:pt x="2592564" y="4793687"/>
                  <a:pt x="2581352" y="4815505"/>
                  <a:pt x="2579798" y="4820307"/>
                </a:cubicBezTo>
                <a:cubicBezTo>
                  <a:pt x="2570472" y="4849095"/>
                  <a:pt x="2552634" y="4814709"/>
                  <a:pt x="2548869" y="4800770"/>
                </a:cubicBezTo>
                <a:lnTo>
                  <a:pt x="2537004" y="4799058"/>
                </a:lnTo>
                <a:cubicBezTo>
                  <a:pt x="2521460" y="4847039"/>
                  <a:pt x="2523342" y="4854005"/>
                  <a:pt x="2492413" y="4834468"/>
                </a:cubicBezTo>
                <a:cubicBezTo>
                  <a:pt x="2468356" y="4819277"/>
                  <a:pt x="2390295" y="4804655"/>
                  <a:pt x="2363128" y="4799057"/>
                </a:cubicBezTo>
                <a:lnTo>
                  <a:pt x="2332854" y="4803054"/>
                </a:lnTo>
                <a:lnTo>
                  <a:pt x="2330400" y="4836189"/>
                </a:lnTo>
                <a:lnTo>
                  <a:pt x="2428180" y="4892170"/>
                </a:lnTo>
                <a:cubicBezTo>
                  <a:pt x="2414188" y="4935352"/>
                  <a:pt x="2365418" y="4881428"/>
                  <a:pt x="2354538" y="4915014"/>
                </a:cubicBezTo>
                <a:lnTo>
                  <a:pt x="2282123" y="4921299"/>
                </a:lnTo>
                <a:cubicBezTo>
                  <a:pt x="2254632" y="4903934"/>
                  <a:pt x="2236874" y="4933181"/>
                  <a:pt x="2212820" y="4917986"/>
                </a:cubicBezTo>
                <a:lnTo>
                  <a:pt x="2186306" y="4935926"/>
                </a:lnTo>
                <a:lnTo>
                  <a:pt x="2145722" y="4933411"/>
                </a:lnTo>
                <a:lnTo>
                  <a:pt x="2109232" y="4956602"/>
                </a:lnTo>
                <a:lnTo>
                  <a:pt x="2067990" y="4930554"/>
                </a:lnTo>
                <a:cubicBezTo>
                  <a:pt x="2042706" y="4931926"/>
                  <a:pt x="2008994" y="4933754"/>
                  <a:pt x="1988375" y="4920730"/>
                </a:cubicBezTo>
                <a:lnTo>
                  <a:pt x="1971846" y="4933414"/>
                </a:lnTo>
                <a:lnTo>
                  <a:pt x="1891004" y="4940152"/>
                </a:lnTo>
                <a:lnTo>
                  <a:pt x="1851646" y="4921073"/>
                </a:lnTo>
                <a:lnTo>
                  <a:pt x="1846981" y="4935468"/>
                </a:lnTo>
                <a:cubicBezTo>
                  <a:pt x="1840764" y="4954661"/>
                  <a:pt x="1828901" y="4952945"/>
                  <a:pt x="1818592" y="4946438"/>
                </a:cubicBezTo>
                <a:cubicBezTo>
                  <a:pt x="1812045" y="4953861"/>
                  <a:pt x="1798626" y="4956946"/>
                  <a:pt x="1791752" y="4952604"/>
                </a:cubicBezTo>
                <a:cubicBezTo>
                  <a:pt x="1788315" y="4950436"/>
                  <a:pt x="1789871" y="4945635"/>
                  <a:pt x="1791425" y="4940837"/>
                </a:cubicBezTo>
                <a:lnTo>
                  <a:pt x="1773261" y="4894682"/>
                </a:lnTo>
                <a:cubicBezTo>
                  <a:pt x="1749204" y="4879488"/>
                  <a:pt x="1722366" y="4885658"/>
                  <a:pt x="1698310" y="4870461"/>
                </a:cubicBezTo>
                <a:cubicBezTo>
                  <a:pt x="1695201" y="4880059"/>
                  <a:pt x="1688655" y="4887488"/>
                  <a:pt x="1676789" y="4885770"/>
                </a:cubicBezTo>
                <a:lnTo>
                  <a:pt x="1673680" y="4895368"/>
                </a:lnTo>
                <a:cubicBezTo>
                  <a:pt x="1667134" y="4902792"/>
                  <a:pt x="1663698" y="4900624"/>
                  <a:pt x="1661817" y="4893655"/>
                </a:cubicBezTo>
                <a:lnTo>
                  <a:pt x="1663372" y="4888857"/>
                </a:lnTo>
                <a:cubicBezTo>
                  <a:pt x="1648068" y="4884972"/>
                  <a:pt x="1634323" y="4876292"/>
                  <a:pt x="1624012" y="4869778"/>
                </a:cubicBezTo>
                <a:cubicBezTo>
                  <a:pt x="1620904" y="4879373"/>
                  <a:pt x="1555035" y="4878232"/>
                  <a:pt x="1541616" y="4881317"/>
                </a:cubicBezTo>
                <a:cubicBezTo>
                  <a:pt x="1503814" y="4857441"/>
                  <a:pt x="1474522" y="4896739"/>
                  <a:pt x="1443590" y="4877204"/>
                </a:cubicBezTo>
                <a:lnTo>
                  <a:pt x="1399899" y="4884288"/>
                </a:lnTo>
                <a:lnTo>
                  <a:pt x="1389588" y="4877773"/>
                </a:lnTo>
                <a:lnTo>
                  <a:pt x="1386478" y="4887373"/>
                </a:lnTo>
                <a:cubicBezTo>
                  <a:pt x="1356528" y="4903138"/>
                  <a:pt x="1309074" y="4896282"/>
                  <a:pt x="1272580" y="4919475"/>
                </a:cubicBezTo>
                <a:lnTo>
                  <a:pt x="1213258" y="4910904"/>
                </a:lnTo>
                <a:lnTo>
                  <a:pt x="1200410" y="4873893"/>
                </a:lnTo>
                <a:lnTo>
                  <a:pt x="1211620" y="4852071"/>
                </a:lnTo>
                <a:lnTo>
                  <a:pt x="1170709" y="4837791"/>
                </a:lnTo>
                <a:lnTo>
                  <a:pt x="1172837" y="4792892"/>
                </a:lnTo>
                <a:cubicBezTo>
                  <a:pt x="1196892" y="4808087"/>
                  <a:pt x="1225285" y="4797119"/>
                  <a:pt x="1248685" y="4788777"/>
                </a:cubicBezTo>
                <a:cubicBezTo>
                  <a:pt x="1236824" y="4787064"/>
                  <a:pt x="1224958" y="4785349"/>
                  <a:pt x="1218085" y="4781010"/>
                </a:cubicBezTo>
                <a:lnTo>
                  <a:pt x="1187807" y="4785010"/>
                </a:lnTo>
                <a:cubicBezTo>
                  <a:pt x="1176845" y="4754962"/>
                  <a:pt x="1117604" y="4810031"/>
                  <a:pt x="1106640" y="4779983"/>
                </a:cubicBezTo>
                <a:cubicBezTo>
                  <a:pt x="1099768" y="4775639"/>
                  <a:pt x="1086349" y="4778726"/>
                  <a:pt x="1082912" y="4776556"/>
                </a:cubicBezTo>
                <a:cubicBezTo>
                  <a:pt x="1084467" y="4771757"/>
                  <a:pt x="1091013" y="4764331"/>
                  <a:pt x="1099440" y="4763872"/>
                </a:cubicBezTo>
                <a:lnTo>
                  <a:pt x="1133151" y="4762046"/>
                </a:lnTo>
                <a:lnTo>
                  <a:pt x="1148123" y="4754162"/>
                </a:lnTo>
                <a:lnTo>
                  <a:pt x="1117195" y="4734628"/>
                </a:lnTo>
                <a:lnTo>
                  <a:pt x="1085365" y="4743424"/>
                </a:lnTo>
                <a:cubicBezTo>
                  <a:pt x="1082257" y="4753019"/>
                  <a:pt x="1065399" y="4753932"/>
                  <a:pt x="1051654" y="4745252"/>
                </a:cubicBezTo>
                <a:cubicBezTo>
                  <a:pt x="1036682" y="4753134"/>
                  <a:pt x="1001741" y="4771527"/>
                  <a:pt x="994541" y="4755419"/>
                </a:cubicBezTo>
                <a:cubicBezTo>
                  <a:pt x="994215" y="4743652"/>
                  <a:pt x="1003869" y="4726628"/>
                  <a:pt x="1005097" y="4710062"/>
                </a:cubicBezTo>
                <a:cubicBezTo>
                  <a:pt x="991677" y="4713148"/>
                  <a:pt x="973268" y="4718864"/>
                  <a:pt x="959520" y="4710180"/>
                </a:cubicBezTo>
                <a:cubicBezTo>
                  <a:pt x="952647" y="4705837"/>
                  <a:pt x="950764" y="4698869"/>
                  <a:pt x="953872" y="4689272"/>
                </a:cubicBezTo>
                <a:lnTo>
                  <a:pt x="949784" y="4663566"/>
                </a:lnTo>
                <a:cubicBezTo>
                  <a:pt x="936365" y="4666652"/>
                  <a:pt x="926053" y="4660137"/>
                  <a:pt x="911080" y="4668022"/>
                </a:cubicBezTo>
                <a:lnTo>
                  <a:pt x="919753" y="4615696"/>
                </a:lnTo>
                <a:cubicBezTo>
                  <a:pt x="933499" y="4624381"/>
                  <a:pt x="946918" y="4621297"/>
                  <a:pt x="958456" y="4611242"/>
                </a:cubicBezTo>
                <a:cubicBezTo>
                  <a:pt x="965658" y="4627352"/>
                  <a:pt x="967868" y="4646088"/>
                  <a:pt x="963201" y="4660480"/>
                </a:cubicBezTo>
                <a:cubicBezTo>
                  <a:pt x="978502" y="4664366"/>
                  <a:pt x="995686" y="4675218"/>
                  <a:pt x="1005668" y="4669964"/>
                </a:cubicBezTo>
                <a:cubicBezTo>
                  <a:pt x="1015979" y="4676475"/>
                  <a:pt x="1025960" y="4671221"/>
                  <a:pt x="1039380" y="4668135"/>
                </a:cubicBezTo>
                <a:cubicBezTo>
                  <a:pt x="1035616" y="4654197"/>
                  <a:pt x="1031853" y="4640258"/>
                  <a:pt x="1043390" y="4630206"/>
                </a:cubicBezTo>
                <a:lnTo>
                  <a:pt x="1054927" y="4620152"/>
                </a:lnTo>
                <a:lnTo>
                  <a:pt x="1054355" y="4660251"/>
                </a:lnTo>
                <a:cubicBezTo>
                  <a:pt x="1062455" y="4648027"/>
                  <a:pt x="1069001" y="4640604"/>
                  <a:pt x="1072110" y="4631006"/>
                </a:cubicBezTo>
                <a:cubicBezTo>
                  <a:pt x="1084550" y="4592618"/>
                  <a:pt x="1142969" y="4629518"/>
                  <a:pt x="1153853" y="4595932"/>
                </a:cubicBezTo>
                <a:lnTo>
                  <a:pt x="1145099" y="4584623"/>
                </a:lnTo>
                <a:cubicBezTo>
                  <a:pt x="1121368" y="4581194"/>
                  <a:pt x="1099523" y="4584735"/>
                  <a:pt x="1074239" y="4586104"/>
                </a:cubicBezTo>
                <a:lnTo>
                  <a:pt x="1037743" y="4609298"/>
                </a:lnTo>
                <a:cubicBezTo>
                  <a:pt x="1030215" y="4581424"/>
                  <a:pt x="890378" y="4591364"/>
                  <a:pt x="871968" y="4597073"/>
                </a:cubicBezTo>
                <a:cubicBezTo>
                  <a:pt x="866650" y="4587934"/>
                  <a:pt x="844720" y="4527842"/>
                  <a:pt x="828193" y="4540525"/>
                </a:cubicBezTo>
                <a:cubicBezTo>
                  <a:pt x="821645" y="4547950"/>
                  <a:pt x="811663" y="4553204"/>
                  <a:pt x="806018" y="4532299"/>
                </a:cubicBezTo>
                <a:cubicBezTo>
                  <a:pt x="776070" y="4548065"/>
                  <a:pt x="706440" y="4532985"/>
                  <a:pt x="687699" y="4526928"/>
                </a:cubicBezTo>
                <a:cubicBezTo>
                  <a:pt x="673300" y="4494710"/>
                  <a:pt x="616515" y="4516647"/>
                  <a:pt x="601540" y="4524528"/>
                </a:cubicBezTo>
                <a:cubicBezTo>
                  <a:pt x="576585" y="4537668"/>
                  <a:pt x="569383" y="4521559"/>
                  <a:pt x="561855" y="4493683"/>
                </a:cubicBezTo>
                <a:cubicBezTo>
                  <a:pt x="554654" y="4477575"/>
                  <a:pt x="561201" y="4470151"/>
                  <a:pt x="578056" y="4469236"/>
                </a:cubicBezTo>
                <a:cubicBezTo>
                  <a:pt x="589593" y="4459180"/>
                  <a:pt x="603013" y="4456097"/>
                  <a:pt x="611769" y="4467408"/>
                </a:cubicBezTo>
                <a:lnTo>
                  <a:pt x="627396" y="4483057"/>
                </a:lnTo>
                <a:cubicBezTo>
                  <a:pt x="653579" y="4453352"/>
                  <a:pt x="693839" y="4444101"/>
                  <a:pt x="727877" y="4454038"/>
                </a:cubicBezTo>
                <a:cubicBezTo>
                  <a:pt x="757824" y="4438274"/>
                  <a:pt x="791533" y="4436445"/>
                  <a:pt x="821485" y="4420676"/>
                </a:cubicBezTo>
                <a:cubicBezTo>
                  <a:pt x="823364" y="4427648"/>
                  <a:pt x="825246" y="4434618"/>
                  <a:pt x="833674" y="4434162"/>
                </a:cubicBezTo>
                <a:cubicBezTo>
                  <a:pt x="843657" y="4428905"/>
                  <a:pt x="846765" y="4419309"/>
                  <a:pt x="853967" y="4435418"/>
                </a:cubicBezTo>
                <a:lnTo>
                  <a:pt x="881132" y="4441014"/>
                </a:lnTo>
                <a:lnTo>
                  <a:pt x="935709" y="4400341"/>
                </a:lnTo>
                <a:lnTo>
                  <a:pt x="947247" y="4390292"/>
                </a:lnTo>
                <a:cubicBezTo>
                  <a:pt x="945364" y="4383319"/>
                  <a:pt x="931944" y="4386405"/>
                  <a:pt x="928509" y="4384234"/>
                </a:cubicBezTo>
                <a:cubicBezTo>
                  <a:pt x="920408" y="4396459"/>
                  <a:pt x="903226" y="4385604"/>
                  <a:pt x="894143" y="4362526"/>
                </a:cubicBezTo>
                <a:cubicBezTo>
                  <a:pt x="881296" y="4325511"/>
                  <a:pt x="914926" y="4260050"/>
                  <a:pt x="924251" y="4231258"/>
                </a:cubicBezTo>
                <a:cubicBezTo>
                  <a:pt x="912717" y="4241310"/>
                  <a:pt x="897415" y="4237429"/>
                  <a:pt x="888333" y="4214353"/>
                </a:cubicBezTo>
                <a:lnTo>
                  <a:pt x="858057" y="4218350"/>
                </a:lnTo>
                <a:cubicBezTo>
                  <a:pt x="847747" y="4211837"/>
                  <a:pt x="829339" y="4217549"/>
                  <a:pt x="814363" y="4225434"/>
                </a:cubicBezTo>
                <a:cubicBezTo>
                  <a:pt x="814037" y="4213664"/>
                  <a:pt x="808716" y="4204528"/>
                  <a:pt x="798735" y="4209782"/>
                </a:cubicBezTo>
                <a:cubicBezTo>
                  <a:pt x="788754" y="4215036"/>
                  <a:pt x="782206" y="4222462"/>
                  <a:pt x="778445" y="4208522"/>
                </a:cubicBezTo>
                <a:cubicBezTo>
                  <a:pt x="729431" y="4206468"/>
                  <a:pt x="688519" y="4192188"/>
                  <a:pt x="636069" y="4187963"/>
                </a:cubicBezTo>
                <a:cubicBezTo>
                  <a:pt x="619543" y="4200643"/>
                  <a:pt x="577400" y="4202928"/>
                  <a:pt x="567993" y="4168082"/>
                </a:cubicBezTo>
                <a:cubicBezTo>
                  <a:pt x="566111" y="4161113"/>
                  <a:pt x="565785" y="4149348"/>
                  <a:pt x="572328" y="4141919"/>
                </a:cubicBezTo>
                <a:cubicBezTo>
                  <a:pt x="598839" y="4123984"/>
                  <a:pt x="671007" y="4169565"/>
                  <a:pt x="692528" y="4154260"/>
                </a:cubicBezTo>
                <a:cubicBezTo>
                  <a:pt x="724031" y="4133693"/>
                  <a:pt x="731804" y="4109705"/>
                  <a:pt x="744976" y="4158484"/>
                </a:cubicBezTo>
                <a:cubicBezTo>
                  <a:pt x="768050" y="4138379"/>
                  <a:pt x="793661" y="4148775"/>
                  <a:pt x="820172" y="4130835"/>
                </a:cubicBezTo>
                <a:cubicBezTo>
                  <a:pt x="823936" y="4144775"/>
                  <a:pt x="835802" y="4146490"/>
                  <a:pt x="844229" y="4146031"/>
                </a:cubicBezTo>
                <a:lnTo>
                  <a:pt x="845783" y="4141233"/>
                </a:lnTo>
                <a:lnTo>
                  <a:pt x="897335" y="4173792"/>
                </a:lnTo>
                <a:cubicBezTo>
                  <a:pt x="908870" y="4163740"/>
                  <a:pt x="938165" y="4124437"/>
                  <a:pt x="951009" y="4161454"/>
                </a:cubicBezTo>
                <a:cubicBezTo>
                  <a:pt x="954445" y="4163626"/>
                  <a:pt x="960993" y="4156203"/>
                  <a:pt x="955671" y="4147059"/>
                </a:cubicBezTo>
                <a:cubicBezTo>
                  <a:pt x="953792" y="4140089"/>
                  <a:pt x="938165" y="4124437"/>
                  <a:pt x="929735" y="4124895"/>
                </a:cubicBezTo>
                <a:cubicBezTo>
                  <a:pt x="916644" y="4139748"/>
                  <a:pt x="904452" y="4126270"/>
                  <a:pt x="886040" y="4131978"/>
                </a:cubicBezTo>
                <a:lnTo>
                  <a:pt x="850494" y="4109528"/>
                </a:lnTo>
                <a:lnTo>
                  <a:pt x="847039" y="4109075"/>
                </a:lnTo>
                <a:lnTo>
                  <a:pt x="820172" y="4130835"/>
                </a:lnTo>
                <a:lnTo>
                  <a:pt x="797345" y="4099077"/>
                </a:lnTo>
                <a:cubicBezTo>
                  <a:pt x="767396" y="4114842"/>
                  <a:pt x="726812" y="4112332"/>
                  <a:pt x="696210" y="4104563"/>
                </a:cubicBezTo>
                <a:cubicBezTo>
                  <a:pt x="669699" y="4122497"/>
                  <a:pt x="650634" y="4104673"/>
                  <a:pt x="639667" y="4074628"/>
                </a:cubicBezTo>
                <a:lnTo>
                  <a:pt x="561936" y="4071770"/>
                </a:lnTo>
                <a:cubicBezTo>
                  <a:pt x="554737" y="4055665"/>
                  <a:pt x="481993" y="4050182"/>
                  <a:pt x="463582" y="4055892"/>
                </a:cubicBezTo>
                <a:cubicBezTo>
                  <a:pt x="452619" y="4025847"/>
                  <a:pt x="433636" y="4071658"/>
                  <a:pt x="420790" y="4034641"/>
                </a:cubicBezTo>
                <a:cubicBezTo>
                  <a:pt x="399272" y="4049951"/>
                  <a:pt x="399272" y="4049951"/>
                  <a:pt x="386424" y="4012937"/>
                </a:cubicBezTo>
                <a:lnTo>
                  <a:pt x="444437" y="3974436"/>
                </a:lnTo>
                <a:cubicBezTo>
                  <a:pt x="465384" y="3999227"/>
                  <a:pt x="491239" y="3957758"/>
                  <a:pt x="512187" y="3982549"/>
                </a:cubicBezTo>
                <a:lnTo>
                  <a:pt x="545898" y="3980718"/>
                </a:lnTo>
                <a:cubicBezTo>
                  <a:pt x="549662" y="3994659"/>
                  <a:pt x="563081" y="3991573"/>
                  <a:pt x="573064" y="3986316"/>
                </a:cubicBezTo>
                <a:lnTo>
                  <a:pt x="599575" y="3968380"/>
                </a:lnTo>
                <a:lnTo>
                  <a:pt x="673869" y="3969066"/>
                </a:lnTo>
                <a:cubicBezTo>
                  <a:pt x="685737" y="3970778"/>
                  <a:pt x="704148" y="3965066"/>
                  <a:pt x="714129" y="3959811"/>
                </a:cubicBezTo>
                <a:cubicBezTo>
                  <a:pt x="717894" y="3973750"/>
                  <a:pt x="726319" y="3973291"/>
                  <a:pt x="736302" y="3968038"/>
                </a:cubicBezTo>
                <a:lnTo>
                  <a:pt x="766252" y="3952273"/>
                </a:lnTo>
                <a:cubicBezTo>
                  <a:pt x="762487" y="3938337"/>
                  <a:pt x="734092" y="3949302"/>
                  <a:pt x="722229" y="3947588"/>
                </a:cubicBezTo>
                <a:cubicBezTo>
                  <a:pt x="725339" y="3937990"/>
                  <a:pt x="716909" y="3938447"/>
                  <a:pt x="710038" y="3934108"/>
                </a:cubicBezTo>
                <a:cubicBezTo>
                  <a:pt x="698502" y="3944160"/>
                  <a:pt x="695390" y="3953757"/>
                  <a:pt x="688191" y="3937648"/>
                </a:cubicBezTo>
                <a:cubicBezTo>
                  <a:pt x="630423" y="3924281"/>
                  <a:pt x="558008" y="3930565"/>
                  <a:pt x="503348" y="3907602"/>
                </a:cubicBezTo>
                <a:cubicBezTo>
                  <a:pt x="489932" y="3910686"/>
                  <a:pt x="483056" y="3906345"/>
                  <a:pt x="477412" y="3885439"/>
                </a:cubicBezTo>
                <a:lnTo>
                  <a:pt x="478966" y="3880641"/>
                </a:lnTo>
                <a:cubicBezTo>
                  <a:pt x="459001" y="3891152"/>
                  <a:pt x="349440" y="3897091"/>
                  <a:pt x="342239" y="3880983"/>
                </a:cubicBezTo>
                <a:cubicBezTo>
                  <a:pt x="342158" y="3878041"/>
                  <a:pt x="342701" y="3874772"/>
                  <a:pt x="343715" y="3871438"/>
                </a:cubicBezTo>
                <a:cubicBezTo>
                  <a:pt x="346759" y="3861438"/>
                  <a:pt x="354063" y="3850880"/>
                  <a:pt x="361550" y="3846938"/>
                </a:cubicBezTo>
                <a:lnTo>
                  <a:pt x="391824" y="3842938"/>
                </a:lnTo>
                <a:cubicBezTo>
                  <a:pt x="401808" y="3837684"/>
                  <a:pt x="418663" y="3836771"/>
                  <a:pt x="428972" y="3843283"/>
                </a:cubicBezTo>
                <a:cubicBezTo>
                  <a:pt x="452047" y="3823174"/>
                  <a:pt x="472668" y="3836198"/>
                  <a:pt x="497622" y="3823061"/>
                </a:cubicBezTo>
                <a:lnTo>
                  <a:pt x="657204" y="3802357"/>
                </a:lnTo>
                <a:lnTo>
                  <a:pt x="629427" y="3798723"/>
                </a:lnTo>
                <a:cubicBezTo>
                  <a:pt x="613105" y="3795926"/>
                  <a:pt x="596684" y="3791793"/>
                  <a:pt x="583887" y="3784826"/>
                </a:cubicBezTo>
                <a:cubicBezTo>
                  <a:pt x="575186" y="3791630"/>
                  <a:pt x="563584" y="3800699"/>
                  <a:pt x="552239" y="3792597"/>
                </a:cubicBezTo>
                <a:cubicBezTo>
                  <a:pt x="534837" y="3806206"/>
                  <a:pt x="507138" y="3805231"/>
                  <a:pt x="488143" y="3797452"/>
                </a:cubicBezTo>
                <a:cubicBezTo>
                  <a:pt x="482341" y="3801987"/>
                  <a:pt x="474694" y="3802307"/>
                  <a:pt x="470998" y="3793887"/>
                </a:cubicBezTo>
                <a:lnTo>
                  <a:pt x="468353" y="3778980"/>
                </a:lnTo>
                <a:lnTo>
                  <a:pt x="502901" y="3768943"/>
                </a:lnTo>
                <a:cubicBezTo>
                  <a:pt x="512398" y="3772830"/>
                  <a:pt x="525846" y="3767972"/>
                  <a:pt x="534548" y="3761167"/>
                </a:cubicBezTo>
                <a:lnTo>
                  <a:pt x="568046" y="3757608"/>
                </a:lnTo>
                <a:cubicBezTo>
                  <a:pt x="579646" y="3748538"/>
                  <a:pt x="599151" y="3721971"/>
                  <a:pt x="610242" y="3747247"/>
                </a:cubicBezTo>
                <a:cubicBezTo>
                  <a:pt x="662448" y="3706427"/>
                  <a:pt x="786939" y="3688296"/>
                  <a:pt x="849725" y="3707091"/>
                </a:cubicBezTo>
                <a:cubicBezTo>
                  <a:pt x="870027" y="3691222"/>
                  <a:pt x="890073" y="3692520"/>
                  <a:pt x="910376" y="3676644"/>
                </a:cubicBezTo>
                <a:cubicBezTo>
                  <a:pt x="915920" y="3689283"/>
                  <a:pt x="926471" y="3686692"/>
                  <a:pt x="935172" y="3679888"/>
                </a:cubicBezTo>
                <a:cubicBezTo>
                  <a:pt x="961275" y="3659479"/>
                  <a:pt x="959967" y="3683132"/>
                  <a:pt x="977370" y="3669525"/>
                </a:cubicBezTo>
                <a:lnTo>
                  <a:pt x="1015615" y="3667907"/>
                </a:lnTo>
                <a:cubicBezTo>
                  <a:pt x="1024063" y="3678275"/>
                  <a:pt x="1034611" y="3675687"/>
                  <a:pt x="1043310" y="3668883"/>
                </a:cubicBezTo>
                <a:lnTo>
                  <a:pt x="1055963" y="3653333"/>
                </a:lnTo>
                <a:lnTo>
                  <a:pt x="1162510" y="3620945"/>
                </a:lnTo>
                <a:lnTo>
                  <a:pt x="1178604" y="3630989"/>
                </a:lnTo>
                <a:lnTo>
                  <a:pt x="1198652" y="3632288"/>
                </a:lnTo>
                <a:cubicBezTo>
                  <a:pt x="1207354" y="3625486"/>
                  <a:pt x="1223703" y="3618360"/>
                  <a:pt x="1233199" y="3622249"/>
                </a:cubicBezTo>
                <a:cubicBezTo>
                  <a:pt x="1240055" y="3611234"/>
                  <a:pt x="1266158" y="3590826"/>
                  <a:pt x="1275399" y="3611885"/>
                </a:cubicBezTo>
                <a:cubicBezTo>
                  <a:pt x="1286998" y="3602814"/>
                  <a:pt x="1363491" y="3599583"/>
                  <a:pt x="1369036" y="3612217"/>
                </a:cubicBezTo>
                <a:lnTo>
                  <a:pt x="1394885" y="3608982"/>
                </a:lnTo>
                <a:cubicBezTo>
                  <a:pt x="1432589" y="3579500"/>
                  <a:pt x="1465829" y="3593111"/>
                  <a:pt x="1503533" y="3563632"/>
                </a:cubicBezTo>
                <a:lnTo>
                  <a:pt x="1520681" y="3567200"/>
                </a:lnTo>
                <a:cubicBezTo>
                  <a:pt x="1525756" y="3563231"/>
                  <a:pt x="1533010" y="3561449"/>
                  <a:pt x="1541351" y="3560762"/>
                </a:cubicBezTo>
                <a:lnTo>
                  <a:pt x="1548900" y="3560795"/>
                </a:lnTo>
                <a:lnTo>
                  <a:pt x="1536968" y="3544406"/>
                </a:lnTo>
                <a:cubicBezTo>
                  <a:pt x="1531476" y="3539493"/>
                  <a:pt x="1525976" y="3537798"/>
                  <a:pt x="1520892" y="3541699"/>
                </a:cubicBezTo>
                <a:cubicBezTo>
                  <a:pt x="1512835" y="3550836"/>
                  <a:pt x="1500553" y="3557301"/>
                  <a:pt x="1493606" y="3531579"/>
                </a:cubicBezTo>
                <a:lnTo>
                  <a:pt x="1480053" y="3534749"/>
                </a:lnTo>
                <a:lnTo>
                  <a:pt x="1478993" y="3539017"/>
                </a:lnTo>
                <a:cubicBezTo>
                  <a:pt x="1478222" y="3546300"/>
                  <a:pt x="1477760" y="3554293"/>
                  <a:pt x="1477038" y="3558676"/>
                </a:cubicBezTo>
                <a:lnTo>
                  <a:pt x="1454977" y="3539659"/>
                </a:lnTo>
                <a:lnTo>
                  <a:pt x="1435293" y="3539001"/>
                </a:lnTo>
                <a:lnTo>
                  <a:pt x="1418333" y="3581674"/>
                </a:lnTo>
                <a:lnTo>
                  <a:pt x="1384320" y="3600637"/>
                </a:lnTo>
                <a:cubicBezTo>
                  <a:pt x="1369355" y="3566538"/>
                  <a:pt x="1354244" y="3616517"/>
                  <a:pt x="1331798" y="3565372"/>
                </a:cubicBezTo>
                <a:cubicBezTo>
                  <a:pt x="1355437" y="3546887"/>
                  <a:pt x="1384467" y="3554248"/>
                  <a:pt x="1410800" y="3548685"/>
                </a:cubicBezTo>
                <a:lnTo>
                  <a:pt x="1432537" y="3538909"/>
                </a:lnTo>
                <a:lnTo>
                  <a:pt x="1415644" y="3538344"/>
                </a:lnTo>
                <a:cubicBezTo>
                  <a:pt x="1386736" y="3535197"/>
                  <a:pt x="1359553" y="3528696"/>
                  <a:pt x="1348024" y="3524972"/>
                </a:cubicBezTo>
                <a:cubicBezTo>
                  <a:pt x="1330305" y="3485328"/>
                  <a:pt x="1260433" y="3512320"/>
                  <a:pt x="1242008" y="3522019"/>
                </a:cubicBezTo>
                <a:cubicBezTo>
                  <a:pt x="1211303" y="3538184"/>
                  <a:pt x="1202442" y="3518364"/>
                  <a:pt x="1193179" y="3484064"/>
                </a:cubicBezTo>
                <a:cubicBezTo>
                  <a:pt x="1184318" y="3464246"/>
                  <a:pt x="1192372" y="3455107"/>
                  <a:pt x="1213114" y="3453984"/>
                </a:cubicBezTo>
                <a:cubicBezTo>
                  <a:pt x="1227309" y="3441610"/>
                  <a:pt x="1243821" y="3437816"/>
                  <a:pt x="1254594" y="3451732"/>
                </a:cubicBezTo>
                <a:lnTo>
                  <a:pt x="1273823" y="3470989"/>
                </a:lnTo>
                <a:cubicBezTo>
                  <a:pt x="1306040" y="3434441"/>
                  <a:pt x="1355575" y="3423056"/>
                  <a:pt x="1397457" y="3435283"/>
                </a:cubicBezTo>
                <a:cubicBezTo>
                  <a:pt x="1415883" y="3425585"/>
                  <a:pt x="1435465" y="3420173"/>
                  <a:pt x="1455048" y="3414760"/>
                </a:cubicBezTo>
                <a:lnTo>
                  <a:pt x="1489830" y="3402366"/>
                </a:lnTo>
                <a:lnTo>
                  <a:pt x="1466492" y="3398992"/>
                </a:lnTo>
                <a:cubicBezTo>
                  <a:pt x="1450307" y="3398290"/>
                  <a:pt x="1434384" y="3401199"/>
                  <a:pt x="1418624" y="3413521"/>
                </a:cubicBezTo>
                <a:cubicBezTo>
                  <a:pt x="1390394" y="3397429"/>
                  <a:pt x="1364653" y="3387020"/>
                  <a:pt x="1334978" y="3379688"/>
                </a:cubicBezTo>
                <a:cubicBezTo>
                  <a:pt x="1302554" y="3305809"/>
                  <a:pt x="1285204" y="3410975"/>
                  <a:pt x="1265250" y="3365511"/>
                </a:cubicBezTo>
                <a:lnTo>
                  <a:pt x="1255274" y="3342778"/>
                </a:lnTo>
                <a:cubicBezTo>
                  <a:pt x="1231634" y="3361261"/>
                  <a:pt x="1217717" y="3341610"/>
                  <a:pt x="1198018" y="3357014"/>
                </a:cubicBezTo>
                <a:lnTo>
                  <a:pt x="1156918" y="3335719"/>
                </a:lnTo>
                <a:lnTo>
                  <a:pt x="1178461" y="3288338"/>
                </a:lnTo>
                <a:cubicBezTo>
                  <a:pt x="1173473" y="3276974"/>
                  <a:pt x="1174918" y="3268211"/>
                  <a:pt x="1182799" y="3262048"/>
                </a:cubicBezTo>
                <a:cubicBezTo>
                  <a:pt x="1214320" y="3237403"/>
                  <a:pt x="1259360" y="3255621"/>
                  <a:pt x="1294819" y="3227897"/>
                </a:cubicBezTo>
                <a:cubicBezTo>
                  <a:pt x="1294819" y="3227897"/>
                  <a:pt x="1302700" y="3221733"/>
                  <a:pt x="1300205" y="3216049"/>
                </a:cubicBezTo>
                <a:cubicBezTo>
                  <a:pt x="1297712" y="3210367"/>
                  <a:pt x="1269083" y="3217486"/>
                  <a:pt x="1262647" y="3214881"/>
                </a:cubicBezTo>
                <a:cubicBezTo>
                  <a:pt x="1256213" y="3212280"/>
                  <a:pt x="1249779" y="3209678"/>
                  <a:pt x="1245839" y="3212757"/>
                </a:cubicBezTo>
                <a:cubicBezTo>
                  <a:pt x="1234020" y="3222000"/>
                  <a:pt x="1224694" y="3236925"/>
                  <a:pt x="1214719" y="3214194"/>
                </a:cubicBezTo>
                <a:lnTo>
                  <a:pt x="1196859" y="3197624"/>
                </a:lnTo>
                <a:lnTo>
                  <a:pt x="1167977" y="3143872"/>
                </a:lnTo>
                <a:lnTo>
                  <a:pt x="1128977" y="3151470"/>
                </a:lnTo>
                <a:cubicBezTo>
                  <a:pt x="1117553" y="3137502"/>
                  <a:pt x="1098253" y="3129694"/>
                  <a:pt x="1085383" y="3124492"/>
                </a:cubicBezTo>
                <a:cubicBezTo>
                  <a:pt x="1080392" y="3113123"/>
                  <a:pt x="1068972" y="3099155"/>
                  <a:pt x="1057150" y="3108399"/>
                </a:cubicBezTo>
                <a:lnTo>
                  <a:pt x="1043884" y="3126402"/>
                </a:lnTo>
                <a:lnTo>
                  <a:pt x="1021438" y="3075257"/>
                </a:lnTo>
                <a:cubicBezTo>
                  <a:pt x="1033259" y="3066014"/>
                  <a:pt x="1097998" y="3068827"/>
                  <a:pt x="1085527" y="3040412"/>
                </a:cubicBezTo>
                <a:cubicBezTo>
                  <a:pt x="1080540" y="3029046"/>
                  <a:pt x="1067671" y="3023843"/>
                  <a:pt x="1061236" y="3021237"/>
                </a:cubicBezTo>
                <a:lnTo>
                  <a:pt x="1008965" y="3046840"/>
                </a:lnTo>
                <a:lnTo>
                  <a:pt x="968917" y="3039990"/>
                </a:lnTo>
                <a:cubicBezTo>
                  <a:pt x="945277" y="3058475"/>
                  <a:pt x="924528" y="3059432"/>
                  <a:pt x="898790" y="3049022"/>
                </a:cubicBezTo>
                <a:lnTo>
                  <a:pt x="867269" y="3073666"/>
                </a:lnTo>
                <a:cubicBezTo>
                  <a:pt x="847968" y="3065860"/>
                  <a:pt x="829714" y="3072498"/>
                  <a:pt x="813954" y="3084820"/>
                </a:cubicBezTo>
                <a:cubicBezTo>
                  <a:pt x="810411" y="3064692"/>
                  <a:pt x="792554" y="3048122"/>
                  <a:pt x="776793" y="3060444"/>
                </a:cubicBezTo>
                <a:lnTo>
                  <a:pt x="726369" y="3054073"/>
                </a:lnTo>
                <a:lnTo>
                  <a:pt x="718236" y="2999366"/>
                </a:lnTo>
                <a:cubicBezTo>
                  <a:pt x="749357" y="2997931"/>
                  <a:pt x="790204" y="2958360"/>
                  <a:pt x="815941" y="2968772"/>
                </a:cubicBezTo>
                <a:cubicBezTo>
                  <a:pt x="827762" y="2959532"/>
                  <a:pt x="838136" y="2959052"/>
                  <a:pt x="845616" y="2976100"/>
                </a:cubicBezTo>
                <a:cubicBezTo>
                  <a:pt x="853099" y="2993151"/>
                  <a:pt x="881585" y="3070111"/>
                  <a:pt x="878838" y="3003557"/>
                </a:cubicBezTo>
                <a:lnTo>
                  <a:pt x="928213" y="2995481"/>
                </a:lnTo>
                <a:lnTo>
                  <a:pt x="918238" y="2972751"/>
                </a:lnTo>
                <a:lnTo>
                  <a:pt x="947913" y="2980080"/>
                </a:lnTo>
                <a:lnTo>
                  <a:pt x="987314" y="2949273"/>
                </a:lnTo>
                <a:lnTo>
                  <a:pt x="1024474" y="2973652"/>
                </a:lnTo>
                <a:lnTo>
                  <a:pt x="1059934" y="2945927"/>
                </a:lnTo>
                <a:cubicBezTo>
                  <a:pt x="1076742" y="2948052"/>
                  <a:pt x="1093552" y="2950172"/>
                  <a:pt x="1108912" y="2961060"/>
                </a:cubicBezTo>
                <a:lnTo>
                  <a:pt x="1147916" y="2953465"/>
                </a:lnTo>
                <a:lnTo>
                  <a:pt x="1148968" y="2947375"/>
                </a:lnTo>
                <a:lnTo>
                  <a:pt x="1137944" y="2945091"/>
                </a:lnTo>
                <a:cubicBezTo>
                  <a:pt x="1111628" y="2941805"/>
                  <a:pt x="1083588" y="2941877"/>
                  <a:pt x="1072261" y="2945391"/>
                </a:cubicBezTo>
                <a:cubicBezTo>
                  <a:pt x="1058770" y="2908419"/>
                  <a:pt x="1035414" y="2964786"/>
                  <a:pt x="1019606" y="2919242"/>
                </a:cubicBezTo>
                <a:cubicBezTo>
                  <a:pt x="993129" y="2938078"/>
                  <a:pt x="993129" y="2938078"/>
                  <a:pt x="977320" y="2892534"/>
                </a:cubicBezTo>
                <a:lnTo>
                  <a:pt x="1048704" y="2845161"/>
                </a:lnTo>
                <a:cubicBezTo>
                  <a:pt x="1074477" y="2875665"/>
                  <a:pt x="1106290" y="2824639"/>
                  <a:pt x="1132066" y="2855142"/>
                </a:cubicBezTo>
                <a:lnTo>
                  <a:pt x="1173545" y="2852890"/>
                </a:lnTo>
                <a:cubicBezTo>
                  <a:pt x="1178177" y="2870045"/>
                  <a:pt x="1194690" y="2866246"/>
                  <a:pt x="1206972" y="2859778"/>
                </a:cubicBezTo>
                <a:lnTo>
                  <a:pt x="1239591" y="2837708"/>
                </a:lnTo>
                <a:lnTo>
                  <a:pt x="1331007" y="2838552"/>
                </a:lnTo>
                <a:lnTo>
                  <a:pt x="1349300" y="2836783"/>
                </a:lnTo>
                <a:lnTo>
                  <a:pt x="1351479" y="2832470"/>
                </a:lnTo>
                <a:cubicBezTo>
                  <a:pt x="1353910" y="2822936"/>
                  <a:pt x="1356340" y="2813403"/>
                  <a:pt x="1364219" y="2807241"/>
                </a:cubicBezTo>
                <a:lnTo>
                  <a:pt x="1363647" y="2806485"/>
                </a:lnTo>
                <a:lnTo>
                  <a:pt x="1360068" y="2809789"/>
                </a:lnTo>
                <a:cubicBezTo>
                  <a:pt x="1356229" y="2811810"/>
                  <a:pt x="1353057" y="2809808"/>
                  <a:pt x="1348627" y="2799896"/>
                </a:cubicBezTo>
                <a:lnTo>
                  <a:pt x="1330053" y="2797628"/>
                </a:lnTo>
                <a:lnTo>
                  <a:pt x="1315354" y="2804421"/>
                </a:lnTo>
                <a:cubicBezTo>
                  <a:pt x="1296687" y="2816153"/>
                  <a:pt x="1278334" y="2828596"/>
                  <a:pt x="1268358" y="2805861"/>
                </a:cubicBezTo>
                <a:cubicBezTo>
                  <a:pt x="1244719" y="2824346"/>
                  <a:pt x="1208608" y="2814415"/>
                  <a:pt x="1184315" y="2795242"/>
                </a:cubicBezTo>
                <a:lnTo>
                  <a:pt x="1133097" y="2835287"/>
                </a:lnTo>
                <a:cubicBezTo>
                  <a:pt x="1050247" y="2755040"/>
                  <a:pt x="1028704" y="2802415"/>
                  <a:pt x="929948" y="2818566"/>
                </a:cubicBezTo>
                <a:cubicBezTo>
                  <a:pt x="912489" y="2778785"/>
                  <a:pt x="874933" y="2777617"/>
                  <a:pt x="857475" y="2737835"/>
                </a:cubicBezTo>
                <a:lnTo>
                  <a:pt x="814135" y="2771723"/>
                </a:lnTo>
                <a:lnTo>
                  <a:pt x="806652" y="2754676"/>
                </a:lnTo>
                <a:cubicBezTo>
                  <a:pt x="796673" y="2731941"/>
                  <a:pt x="804554" y="2725780"/>
                  <a:pt x="820314" y="2713456"/>
                </a:cubicBezTo>
                <a:lnTo>
                  <a:pt x="859317" y="2705864"/>
                </a:lnTo>
                <a:cubicBezTo>
                  <a:pt x="863258" y="2702782"/>
                  <a:pt x="881910" y="2672931"/>
                  <a:pt x="879415" y="2667247"/>
                </a:cubicBezTo>
                <a:lnTo>
                  <a:pt x="867596" y="2676491"/>
                </a:lnTo>
                <a:cubicBezTo>
                  <a:pt x="845797" y="2663000"/>
                  <a:pt x="795770" y="2633420"/>
                  <a:pt x="776070" y="2648821"/>
                </a:cubicBezTo>
                <a:cubicBezTo>
                  <a:pt x="760707" y="2637934"/>
                  <a:pt x="738515" y="2647653"/>
                  <a:pt x="722754" y="2659974"/>
                </a:cubicBezTo>
                <a:lnTo>
                  <a:pt x="689533" y="2632518"/>
                </a:lnTo>
                <a:cubicBezTo>
                  <a:pt x="677714" y="2641761"/>
                  <a:pt x="655520" y="2651480"/>
                  <a:pt x="640158" y="2640594"/>
                </a:cubicBezTo>
                <a:lnTo>
                  <a:pt x="608637" y="2665238"/>
                </a:lnTo>
                <a:lnTo>
                  <a:pt x="586839" y="2651748"/>
                </a:lnTo>
                <a:cubicBezTo>
                  <a:pt x="563201" y="2670230"/>
                  <a:pt x="527087" y="2660300"/>
                  <a:pt x="498860" y="2644209"/>
                </a:cubicBezTo>
                <a:cubicBezTo>
                  <a:pt x="465243" y="2639960"/>
                  <a:pt x="410876" y="2636668"/>
                  <a:pt x="376212" y="2617974"/>
                </a:cubicBezTo>
                <a:cubicBezTo>
                  <a:pt x="364391" y="2627216"/>
                  <a:pt x="348631" y="2639538"/>
                  <a:pt x="333268" y="2628651"/>
                </a:cubicBezTo>
                <a:cubicBezTo>
                  <a:pt x="309629" y="2647136"/>
                  <a:pt x="272070" y="2645966"/>
                  <a:pt x="246334" y="2635558"/>
                </a:cubicBezTo>
                <a:cubicBezTo>
                  <a:pt x="238453" y="2641719"/>
                  <a:pt x="228080" y="2642196"/>
                  <a:pt x="223093" y="2630830"/>
                </a:cubicBezTo>
                <a:lnTo>
                  <a:pt x="219550" y="2610703"/>
                </a:lnTo>
                <a:lnTo>
                  <a:pt x="266433" y="2596944"/>
                </a:lnTo>
                <a:cubicBezTo>
                  <a:pt x="279301" y="2602148"/>
                  <a:pt x="297555" y="2595507"/>
                  <a:pt x="309374" y="2586269"/>
                </a:cubicBezTo>
                <a:lnTo>
                  <a:pt x="354813" y="2581274"/>
                </a:lnTo>
                <a:cubicBezTo>
                  <a:pt x="370571" y="2568949"/>
                  <a:pt x="397103" y="2532939"/>
                  <a:pt x="412069" y="2567040"/>
                </a:cubicBezTo>
                <a:cubicBezTo>
                  <a:pt x="482988" y="2511589"/>
                  <a:pt x="651869" y="2486408"/>
                  <a:pt x="736959" y="2511472"/>
                </a:cubicBezTo>
                <a:cubicBezTo>
                  <a:pt x="764539" y="2489908"/>
                  <a:pt x="791721" y="2491554"/>
                  <a:pt x="819303" y="2469989"/>
                </a:cubicBezTo>
                <a:cubicBezTo>
                  <a:pt x="826786" y="2487040"/>
                  <a:pt x="841099" y="2483481"/>
                  <a:pt x="852918" y="2474239"/>
                </a:cubicBezTo>
                <a:cubicBezTo>
                  <a:pt x="888379" y="2446512"/>
                  <a:pt x="886537" y="2478488"/>
                  <a:pt x="910177" y="2460003"/>
                </a:cubicBezTo>
                <a:lnTo>
                  <a:pt x="962046" y="2457611"/>
                </a:lnTo>
                <a:cubicBezTo>
                  <a:pt x="973470" y="2471577"/>
                  <a:pt x="987784" y="2468020"/>
                  <a:pt x="999604" y="2458778"/>
                </a:cubicBezTo>
                <a:lnTo>
                  <a:pt x="1016809" y="2437692"/>
                </a:lnTo>
                <a:lnTo>
                  <a:pt x="1154346" y="2395503"/>
                </a:lnTo>
                <a:lnTo>
                  <a:pt x="1151248" y="2388482"/>
                </a:lnTo>
                <a:cubicBezTo>
                  <a:pt x="1142927" y="2383678"/>
                  <a:pt x="1127392" y="2393011"/>
                  <a:pt x="1125384" y="2358568"/>
                </a:cubicBezTo>
                <a:lnTo>
                  <a:pt x="1142923" y="2352981"/>
                </a:lnTo>
                <a:lnTo>
                  <a:pt x="1138612" y="2340324"/>
                </a:lnTo>
                <a:cubicBezTo>
                  <a:pt x="1131326" y="2337968"/>
                  <a:pt x="1091670" y="2331886"/>
                  <a:pt x="1091400" y="2327293"/>
                </a:cubicBezTo>
                <a:cubicBezTo>
                  <a:pt x="1091134" y="2322702"/>
                  <a:pt x="1098149" y="2320466"/>
                  <a:pt x="1098149" y="2320466"/>
                </a:cubicBezTo>
                <a:cubicBezTo>
                  <a:pt x="1096542" y="2292914"/>
                  <a:pt x="1115154" y="2305695"/>
                  <a:pt x="1122707" y="2312648"/>
                </a:cubicBezTo>
                <a:lnTo>
                  <a:pt x="1153208" y="2284225"/>
                </a:lnTo>
                <a:lnTo>
                  <a:pt x="1178834" y="2294775"/>
                </a:lnTo>
                <a:lnTo>
                  <a:pt x="1187484" y="2259279"/>
                </a:lnTo>
                <a:cubicBezTo>
                  <a:pt x="1162929" y="2267099"/>
                  <a:pt x="1147023" y="2239421"/>
                  <a:pt x="1118958" y="2248358"/>
                </a:cubicBezTo>
                <a:cubicBezTo>
                  <a:pt x="1089287" y="2229740"/>
                  <a:pt x="1056375" y="2216833"/>
                  <a:pt x="1026975" y="2202807"/>
                </a:cubicBezTo>
                <a:cubicBezTo>
                  <a:pt x="1012674" y="2202683"/>
                  <a:pt x="969775" y="2202311"/>
                  <a:pt x="968436" y="2179351"/>
                </a:cubicBezTo>
                <a:cubicBezTo>
                  <a:pt x="964928" y="2180467"/>
                  <a:pt x="941175" y="2202062"/>
                  <a:pt x="941175" y="2202062"/>
                </a:cubicBezTo>
                <a:cubicBezTo>
                  <a:pt x="941444" y="2206655"/>
                  <a:pt x="951966" y="2203306"/>
                  <a:pt x="951966" y="2203306"/>
                </a:cubicBezTo>
                <a:cubicBezTo>
                  <a:pt x="995402" y="2212863"/>
                  <a:pt x="1033427" y="2252205"/>
                  <a:pt x="1079300" y="2242276"/>
                </a:cubicBezTo>
                <a:lnTo>
                  <a:pt x="1080639" y="2265236"/>
                </a:lnTo>
                <a:cubicBezTo>
                  <a:pt x="1081709" y="2283605"/>
                  <a:pt x="1084119" y="2324935"/>
                  <a:pt x="1066576" y="2330520"/>
                </a:cubicBezTo>
                <a:cubicBezTo>
                  <a:pt x="1035007" y="2340572"/>
                  <a:pt x="1002095" y="2327663"/>
                  <a:pt x="976200" y="2312523"/>
                </a:cubicBezTo>
                <a:cubicBezTo>
                  <a:pt x="958659" y="2318107"/>
                  <a:pt x="948939" y="2335235"/>
                  <a:pt x="931400" y="2340820"/>
                </a:cubicBezTo>
                <a:lnTo>
                  <a:pt x="936540" y="2306442"/>
                </a:lnTo>
                <a:cubicBezTo>
                  <a:pt x="915492" y="2313145"/>
                  <a:pt x="887161" y="2317485"/>
                  <a:pt x="865042" y="2305819"/>
                </a:cubicBezTo>
                <a:lnTo>
                  <a:pt x="888258" y="2275041"/>
                </a:lnTo>
                <a:lnTo>
                  <a:pt x="920636" y="2278764"/>
                </a:lnTo>
                <a:cubicBezTo>
                  <a:pt x="923875" y="2273054"/>
                  <a:pt x="926848" y="2262754"/>
                  <a:pt x="930355" y="2261637"/>
                </a:cubicBezTo>
                <a:cubicBezTo>
                  <a:pt x="937371" y="2259405"/>
                  <a:pt x="938710" y="2282361"/>
                  <a:pt x="938977" y="2286958"/>
                </a:cubicBezTo>
                <a:lnTo>
                  <a:pt x="1000222" y="2295522"/>
                </a:lnTo>
                <a:lnTo>
                  <a:pt x="1013986" y="2286458"/>
                </a:lnTo>
                <a:lnTo>
                  <a:pt x="1030455" y="2262507"/>
                </a:lnTo>
                <a:lnTo>
                  <a:pt x="1011577" y="2245129"/>
                </a:lnTo>
                <a:lnTo>
                  <a:pt x="937103" y="2254808"/>
                </a:lnTo>
                <a:cubicBezTo>
                  <a:pt x="917958" y="2232843"/>
                  <a:pt x="870746" y="2219810"/>
                  <a:pt x="845655" y="2218445"/>
                </a:cubicBezTo>
                <a:cubicBezTo>
                  <a:pt x="821100" y="2226266"/>
                  <a:pt x="798982" y="2214597"/>
                  <a:pt x="773890" y="2213232"/>
                </a:cubicBezTo>
                <a:cubicBezTo>
                  <a:pt x="758518" y="2194741"/>
                  <a:pt x="739907" y="2181956"/>
                  <a:pt x="721294" y="2169174"/>
                </a:cubicBezTo>
                <a:lnTo>
                  <a:pt x="649262" y="2159366"/>
                </a:lnTo>
                <a:cubicBezTo>
                  <a:pt x="648995" y="2154775"/>
                  <a:pt x="648190" y="2140997"/>
                  <a:pt x="641175" y="2143230"/>
                </a:cubicBezTo>
                <a:cubicBezTo>
                  <a:pt x="637667" y="2144346"/>
                  <a:pt x="631453" y="2160359"/>
                  <a:pt x="628215" y="2166067"/>
                </a:cubicBezTo>
                <a:lnTo>
                  <a:pt x="604220" y="2122256"/>
                </a:lnTo>
                <a:lnTo>
                  <a:pt x="602346" y="2090112"/>
                </a:lnTo>
                <a:cubicBezTo>
                  <a:pt x="630411" y="2081175"/>
                  <a:pt x="645512" y="2095076"/>
                  <a:pt x="694089" y="2070257"/>
                </a:cubicBezTo>
                <a:cubicBezTo>
                  <a:pt x="671971" y="2058590"/>
                  <a:pt x="653093" y="2041212"/>
                  <a:pt x="625029" y="2050148"/>
                </a:cubicBezTo>
                <a:cubicBezTo>
                  <a:pt x="609658" y="2031656"/>
                  <a:pt x="594555" y="2017755"/>
                  <a:pt x="575944" y="2004973"/>
                </a:cubicBezTo>
                <a:cubicBezTo>
                  <a:pt x="572464" y="1945271"/>
                  <a:pt x="533579" y="2013783"/>
                  <a:pt x="531438" y="1977045"/>
                </a:cubicBezTo>
                <a:lnTo>
                  <a:pt x="530367" y="1958675"/>
                </a:lnTo>
                <a:cubicBezTo>
                  <a:pt x="509320" y="1965378"/>
                  <a:pt x="504740" y="1948129"/>
                  <a:pt x="487201" y="1953711"/>
                </a:cubicBezTo>
                <a:lnTo>
                  <a:pt x="464279" y="1928272"/>
                </a:lnTo>
                <a:lnTo>
                  <a:pt x="491271" y="1900964"/>
                </a:lnTo>
                <a:cubicBezTo>
                  <a:pt x="490735" y="1891780"/>
                  <a:pt x="493979" y="1886069"/>
                  <a:pt x="500991" y="1883837"/>
                </a:cubicBezTo>
                <a:cubicBezTo>
                  <a:pt x="529057" y="1874900"/>
                  <a:pt x="555486" y="1899229"/>
                  <a:pt x="587058" y="1889175"/>
                </a:cubicBezTo>
                <a:cubicBezTo>
                  <a:pt x="587058" y="1889175"/>
                  <a:pt x="594078" y="1886939"/>
                  <a:pt x="593808" y="1882348"/>
                </a:cubicBezTo>
                <a:cubicBezTo>
                  <a:pt x="593537" y="1877756"/>
                  <a:pt x="571955" y="1875271"/>
                  <a:pt x="568181" y="1871797"/>
                </a:cubicBezTo>
                <a:cubicBezTo>
                  <a:pt x="564404" y="1868324"/>
                  <a:pt x="560630" y="1864846"/>
                  <a:pt x="557119" y="1865965"/>
                </a:cubicBezTo>
                <a:cubicBezTo>
                  <a:pt x="546598" y="1869315"/>
                  <a:pt x="536341" y="1877258"/>
                  <a:pt x="535271" y="1858890"/>
                </a:cubicBezTo>
                <a:lnTo>
                  <a:pt x="527183" y="1842757"/>
                </a:lnTo>
                <a:lnTo>
                  <a:pt x="520997" y="1797951"/>
                </a:lnTo>
                <a:lnTo>
                  <a:pt x="492130" y="1793111"/>
                </a:lnTo>
                <a:cubicBezTo>
                  <a:pt x="487820" y="1780450"/>
                  <a:pt x="476493" y="1770027"/>
                  <a:pt x="468940" y="1763077"/>
                </a:cubicBezTo>
                <a:cubicBezTo>
                  <a:pt x="468405" y="1753892"/>
                  <a:pt x="464094" y="1741234"/>
                  <a:pt x="453569" y="1744585"/>
                </a:cubicBezTo>
                <a:lnTo>
                  <a:pt x="439804" y="1753643"/>
                </a:lnTo>
                <a:lnTo>
                  <a:pt x="437394" y="1712313"/>
                </a:lnTo>
                <a:cubicBezTo>
                  <a:pt x="447917" y="1708964"/>
                  <a:pt x="491890" y="1727704"/>
                  <a:pt x="490552" y="1704744"/>
                </a:cubicBezTo>
                <a:cubicBezTo>
                  <a:pt x="490015" y="1695560"/>
                  <a:pt x="482465" y="1688611"/>
                  <a:pt x="478688" y="1685131"/>
                </a:cubicBezTo>
                <a:lnTo>
                  <a:pt x="436057" y="1689351"/>
                </a:lnTo>
                <a:lnTo>
                  <a:pt x="410164" y="1674212"/>
                </a:lnTo>
                <a:cubicBezTo>
                  <a:pt x="389113" y="1680915"/>
                  <a:pt x="374548" y="1676196"/>
                  <a:pt x="359445" y="1662298"/>
                </a:cubicBezTo>
                <a:lnTo>
                  <a:pt x="331378" y="1671235"/>
                </a:lnTo>
                <a:cubicBezTo>
                  <a:pt x="320053" y="1660809"/>
                  <a:pt x="305753" y="1660681"/>
                  <a:pt x="291721" y="1665149"/>
                </a:cubicBezTo>
                <a:cubicBezTo>
                  <a:pt x="294426" y="1650259"/>
                  <a:pt x="286340" y="1634123"/>
                  <a:pt x="272305" y="1638588"/>
                </a:cubicBezTo>
                <a:lnTo>
                  <a:pt x="239128" y="1621090"/>
                </a:lnTo>
                <a:lnTo>
                  <a:pt x="247511" y="1581002"/>
                </a:lnTo>
                <a:cubicBezTo>
                  <a:pt x="269362" y="1588075"/>
                  <a:pt x="307680" y="1571198"/>
                  <a:pt x="322787" y="1585098"/>
                </a:cubicBezTo>
                <a:cubicBezTo>
                  <a:pt x="333308" y="1581749"/>
                  <a:pt x="340593" y="1584106"/>
                  <a:pt x="341394" y="1597883"/>
                </a:cubicBezTo>
                <a:cubicBezTo>
                  <a:pt x="342198" y="1611660"/>
                  <a:pt x="342171" y="1672473"/>
                  <a:pt x="357303" y="1625560"/>
                </a:cubicBezTo>
                <a:lnTo>
                  <a:pt x="393450" y="1632757"/>
                </a:lnTo>
                <a:lnTo>
                  <a:pt x="392382" y="1614390"/>
                </a:lnTo>
                <a:lnTo>
                  <a:pt x="410992" y="1627172"/>
                </a:lnTo>
                <a:lnTo>
                  <a:pt x="446073" y="1616002"/>
                </a:lnTo>
                <a:lnTo>
                  <a:pt x="465488" y="1642565"/>
                </a:lnTo>
                <a:lnTo>
                  <a:pt x="497059" y="1632509"/>
                </a:lnTo>
                <a:cubicBezTo>
                  <a:pt x="508117" y="1638345"/>
                  <a:pt x="519179" y="1644174"/>
                  <a:pt x="526995" y="1655720"/>
                </a:cubicBezTo>
                <a:lnTo>
                  <a:pt x="555864" y="1660557"/>
                </a:lnTo>
                <a:cubicBezTo>
                  <a:pt x="553990" y="1628415"/>
                  <a:pt x="625757" y="1633629"/>
                  <a:pt x="633041" y="1635985"/>
                </a:cubicBezTo>
                <a:cubicBezTo>
                  <a:pt x="634111" y="1654355"/>
                  <a:pt x="675939" y="1636361"/>
                  <a:pt x="682956" y="1634125"/>
                </a:cubicBezTo>
                <a:cubicBezTo>
                  <a:pt x="687268" y="1646783"/>
                  <a:pt x="701569" y="1646908"/>
                  <a:pt x="712092" y="1643558"/>
                </a:cubicBezTo>
                <a:cubicBezTo>
                  <a:pt x="726123" y="1639090"/>
                  <a:pt x="728560" y="1619605"/>
                  <a:pt x="742590" y="1615137"/>
                </a:cubicBezTo>
                <a:cubicBezTo>
                  <a:pt x="740181" y="1573806"/>
                  <a:pt x="678914" y="1626059"/>
                  <a:pt x="676770" y="1589322"/>
                </a:cubicBezTo>
                <a:cubicBezTo>
                  <a:pt x="655724" y="1596024"/>
                  <a:pt x="633336" y="1579763"/>
                  <a:pt x="621472" y="1560152"/>
                </a:cubicBezTo>
                <a:lnTo>
                  <a:pt x="575871" y="1574671"/>
                </a:lnTo>
                <a:cubicBezTo>
                  <a:pt x="539211" y="1497476"/>
                  <a:pt x="512217" y="1524783"/>
                  <a:pt x="439914" y="1510385"/>
                </a:cubicBezTo>
                <a:cubicBezTo>
                  <a:pt x="438040" y="1478240"/>
                  <a:pt x="412414" y="1467688"/>
                  <a:pt x="410541" y="1435543"/>
                </a:cubicBezTo>
                <a:lnTo>
                  <a:pt x="371951" y="1447830"/>
                </a:lnTo>
                <a:lnTo>
                  <a:pt x="371148" y="1434055"/>
                </a:lnTo>
                <a:cubicBezTo>
                  <a:pt x="370078" y="1415683"/>
                  <a:pt x="377093" y="1413453"/>
                  <a:pt x="391126" y="1408984"/>
                </a:cubicBezTo>
                <a:lnTo>
                  <a:pt x="419993" y="1413826"/>
                </a:lnTo>
                <a:cubicBezTo>
                  <a:pt x="423501" y="1412709"/>
                  <a:pt x="444014" y="1396822"/>
                  <a:pt x="443748" y="1392227"/>
                </a:cubicBezTo>
                <a:lnTo>
                  <a:pt x="433223" y="1395577"/>
                </a:lnTo>
                <a:cubicBezTo>
                  <a:pt x="421626" y="1380562"/>
                  <a:pt x="394662" y="1347054"/>
                  <a:pt x="377122" y="1352639"/>
                </a:cubicBezTo>
                <a:cubicBezTo>
                  <a:pt x="369303" y="1341093"/>
                  <a:pt x="351493" y="1342087"/>
                  <a:pt x="337463" y="1346554"/>
                </a:cubicBezTo>
                <a:lnTo>
                  <a:pt x="321556" y="1318878"/>
                </a:lnTo>
                <a:cubicBezTo>
                  <a:pt x="311033" y="1322229"/>
                  <a:pt x="293224" y="1323221"/>
                  <a:pt x="285406" y="1311680"/>
                </a:cubicBezTo>
                <a:lnTo>
                  <a:pt x="257340" y="1320616"/>
                </a:lnTo>
                <a:lnTo>
                  <a:pt x="245747" y="1305599"/>
                </a:lnTo>
                <a:cubicBezTo>
                  <a:pt x="224700" y="1312299"/>
                  <a:pt x="202312" y="1296040"/>
                  <a:pt x="186940" y="1277549"/>
                </a:cubicBezTo>
                <a:cubicBezTo>
                  <a:pt x="164820" y="1265881"/>
                  <a:pt x="128136" y="1249498"/>
                  <a:pt x="108989" y="1227530"/>
                </a:cubicBezTo>
                <a:cubicBezTo>
                  <a:pt x="98465" y="1230881"/>
                  <a:pt x="84431" y="1235350"/>
                  <a:pt x="76615" y="1223807"/>
                </a:cubicBezTo>
                <a:cubicBezTo>
                  <a:pt x="55565" y="1230509"/>
                  <a:pt x="29936" y="1219960"/>
                  <a:pt x="14835" y="1206059"/>
                </a:cubicBezTo>
                <a:cubicBezTo>
                  <a:pt x="7818" y="1208292"/>
                  <a:pt x="536" y="1205932"/>
                  <a:pt x="0" y="1196751"/>
                </a:cubicBezTo>
                <a:lnTo>
                  <a:pt x="2705" y="1181857"/>
                </a:lnTo>
                <a:lnTo>
                  <a:pt x="38589" y="1184464"/>
                </a:lnTo>
                <a:cubicBezTo>
                  <a:pt x="46140" y="1191412"/>
                  <a:pt x="60439" y="1191538"/>
                  <a:pt x="70963" y="1188186"/>
                </a:cubicBezTo>
                <a:lnTo>
                  <a:pt x="103607" y="1196502"/>
                </a:lnTo>
                <a:cubicBezTo>
                  <a:pt x="117638" y="1192033"/>
                  <a:pt x="145169" y="1173912"/>
                  <a:pt x="146771" y="1201469"/>
                </a:cubicBezTo>
                <a:cubicBezTo>
                  <a:pt x="209917" y="1181361"/>
                  <a:pt x="332940" y="1207673"/>
                  <a:pt x="385265" y="1247138"/>
                </a:cubicBezTo>
                <a:cubicBezTo>
                  <a:pt x="409818" y="1239323"/>
                  <a:pt x="428162" y="1247517"/>
                  <a:pt x="452720" y="1239693"/>
                </a:cubicBezTo>
                <a:cubicBezTo>
                  <a:pt x="453521" y="1253473"/>
                  <a:pt x="464312" y="1254713"/>
                  <a:pt x="474838" y="1251361"/>
                </a:cubicBezTo>
                <a:cubicBezTo>
                  <a:pt x="506411" y="1241310"/>
                  <a:pt x="496956" y="1263031"/>
                  <a:pt x="518005" y="1256327"/>
                </a:cubicBezTo>
                <a:lnTo>
                  <a:pt x="554423" y="1268117"/>
                </a:lnTo>
                <a:cubicBezTo>
                  <a:pt x="558736" y="1280776"/>
                  <a:pt x="569526" y="1282018"/>
                  <a:pt x="580050" y="1278666"/>
                </a:cubicBezTo>
                <a:lnTo>
                  <a:pt x="597322" y="1268489"/>
                </a:lnTo>
                <a:lnTo>
                  <a:pt x="708481" y="1275194"/>
                </a:lnTo>
                <a:lnTo>
                  <a:pt x="720075" y="1290208"/>
                </a:lnTo>
                <a:lnTo>
                  <a:pt x="738419" y="1298400"/>
                </a:lnTo>
                <a:cubicBezTo>
                  <a:pt x="748943" y="1295051"/>
                  <a:pt x="766751" y="1294061"/>
                  <a:pt x="774301" y="1301009"/>
                </a:cubicBezTo>
                <a:cubicBezTo>
                  <a:pt x="784558" y="1293067"/>
                  <a:pt x="816132" y="1283015"/>
                  <a:pt x="817470" y="1305975"/>
                </a:cubicBezTo>
                <a:cubicBezTo>
                  <a:pt x="831501" y="1301506"/>
                  <a:pt x="904338" y="1325087"/>
                  <a:pt x="905141" y="1338862"/>
                </a:cubicBezTo>
                <a:lnTo>
                  <a:pt x="930500" y="1344822"/>
                </a:lnTo>
                <a:cubicBezTo>
                  <a:pt x="976107" y="1330299"/>
                  <a:pt x="1002535" y="1354626"/>
                  <a:pt x="1048139" y="1340104"/>
                </a:cubicBezTo>
                <a:lnTo>
                  <a:pt x="1062975" y="1349415"/>
                </a:lnTo>
                <a:cubicBezTo>
                  <a:pt x="1081393" y="1343551"/>
                  <a:pt x="1111332" y="1362958"/>
                  <a:pt x="1135511" y="1369728"/>
                </a:cubicBezTo>
                <a:lnTo>
                  <a:pt x="1147524" y="1370371"/>
                </a:lnTo>
                <a:lnTo>
                  <a:pt x="1151705" y="1369691"/>
                </a:lnTo>
                <a:lnTo>
                  <a:pt x="1164200" y="1345286"/>
                </a:lnTo>
                <a:lnTo>
                  <a:pt x="1028692" y="1318731"/>
                </a:lnTo>
                <a:lnTo>
                  <a:pt x="1025025" y="1326240"/>
                </a:lnTo>
                <a:lnTo>
                  <a:pt x="1019936" y="1317015"/>
                </a:lnTo>
                <a:lnTo>
                  <a:pt x="978625" y="1308920"/>
                </a:lnTo>
                <a:lnTo>
                  <a:pt x="961986" y="1327379"/>
                </a:lnTo>
                <a:lnTo>
                  <a:pt x="923499" y="1333322"/>
                </a:lnTo>
                <a:cubicBezTo>
                  <a:pt x="921875" y="1305441"/>
                  <a:pt x="903719" y="1321871"/>
                  <a:pt x="893371" y="1308305"/>
                </a:cubicBezTo>
                <a:lnTo>
                  <a:pt x="887392" y="1285313"/>
                </a:lnTo>
                <a:lnTo>
                  <a:pt x="883708" y="1285969"/>
                </a:lnTo>
                <a:cubicBezTo>
                  <a:pt x="876976" y="1285462"/>
                  <a:pt x="870379" y="1283491"/>
                  <a:pt x="865566" y="1280547"/>
                </a:cubicBezTo>
                <a:lnTo>
                  <a:pt x="835615" y="1274605"/>
                </a:lnTo>
                <a:cubicBezTo>
                  <a:pt x="828397" y="1270189"/>
                  <a:pt x="821788" y="1259181"/>
                  <a:pt x="819395" y="1249006"/>
                </a:cubicBezTo>
                <a:cubicBezTo>
                  <a:pt x="818598" y="1245613"/>
                  <a:pt x="818266" y="1242318"/>
                  <a:pt x="818537" y="1239386"/>
                </a:cubicBezTo>
                <a:cubicBezTo>
                  <a:pt x="826759" y="1223775"/>
                  <a:pt x="935712" y="1236764"/>
                  <a:pt x="954959" y="1248538"/>
                </a:cubicBezTo>
                <a:lnTo>
                  <a:pt x="953717" y="1243650"/>
                </a:lnTo>
                <a:cubicBezTo>
                  <a:pt x="960695" y="1223152"/>
                  <a:pt x="967837" y="1219262"/>
                  <a:pt x="981028" y="1223207"/>
                </a:cubicBezTo>
                <a:cubicBezTo>
                  <a:pt x="1009041" y="1213510"/>
                  <a:pt x="1041012" y="1211396"/>
                  <a:pt x="1073293" y="1210504"/>
                </a:cubicBezTo>
                <a:lnTo>
                  <a:pt x="1081182" y="1210055"/>
                </a:lnTo>
                <a:lnTo>
                  <a:pt x="1114557" y="1196760"/>
                </a:lnTo>
                <a:cubicBezTo>
                  <a:pt x="1084521" y="1181080"/>
                  <a:pt x="1058883" y="1157690"/>
                  <a:pt x="1020759" y="1169830"/>
                </a:cubicBezTo>
                <a:lnTo>
                  <a:pt x="998401" y="1149430"/>
                </a:lnTo>
                <a:lnTo>
                  <a:pt x="994678" y="1148985"/>
                </a:lnTo>
                <a:cubicBezTo>
                  <a:pt x="972174" y="1172374"/>
                  <a:pt x="949045" y="1129325"/>
                  <a:pt x="926547" y="1152715"/>
                </a:cubicBezTo>
                <a:lnTo>
                  <a:pt x="871134" y="1110554"/>
                </a:lnTo>
                <a:cubicBezTo>
                  <a:pt x="882538" y="1083472"/>
                  <a:pt x="885389" y="1076702"/>
                  <a:pt x="894745" y="1082039"/>
                </a:cubicBezTo>
                <a:lnTo>
                  <a:pt x="896795" y="1083578"/>
                </a:lnTo>
                <a:lnTo>
                  <a:pt x="896904" y="1084002"/>
                </a:lnTo>
                <a:lnTo>
                  <a:pt x="897969" y="1084459"/>
                </a:lnTo>
                <a:lnTo>
                  <a:pt x="906826" y="1091109"/>
                </a:lnTo>
                <a:lnTo>
                  <a:pt x="913801" y="1082614"/>
                </a:lnTo>
                <a:lnTo>
                  <a:pt x="903673" y="1086913"/>
                </a:lnTo>
                <a:lnTo>
                  <a:pt x="897969" y="1084459"/>
                </a:lnTo>
                <a:lnTo>
                  <a:pt x="896795" y="1083578"/>
                </a:lnTo>
                <a:lnTo>
                  <a:pt x="893670" y="1071460"/>
                </a:lnTo>
                <a:lnTo>
                  <a:pt x="892225" y="1046677"/>
                </a:lnTo>
                <a:cubicBezTo>
                  <a:pt x="863631" y="1055779"/>
                  <a:pt x="857421" y="1032515"/>
                  <a:pt x="833594" y="1040103"/>
                </a:cubicBezTo>
                <a:lnTo>
                  <a:pt x="802470" y="1005840"/>
                </a:lnTo>
                <a:lnTo>
                  <a:pt x="839150" y="968915"/>
                </a:lnTo>
                <a:cubicBezTo>
                  <a:pt x="838429" y="956524"/>
                  <a:pt x="842832" y="948812"/>
                  <a:pt x="852363" y="945775"/>
                </a:cubicBezTo>
                <a:cubicBezTo>
                  <a:pt x="890489" y="933637"/>
                  <a:pt x="926378" y="966384"/>
                  <a:pt x="969268" y="952729"/>
                </a:cubicBezTo>
                <a:cubicBezTo>
                  <a:pt x="969268" y="952729"/>
                  <a:pt x="978802" y="949693"/>
                  <a:pt x="978439" y="943497"/>
                </a:cubicBezTo>
                <a:cubicBezTo>
                  <a:pt x="978079" y="937301"/>
                  <a:pt x="948761" y="934014"/>
                  <a:pt x="943633" y="929335"/>
                </a:cubicBezTo>
                <a:cubicBezTo>
                  <a:pt x="938507" y="924658"/>
                  <a:pt x="933380" y="919980"/>
                  <a:pt x="928614" y="921495"/>
                </a:cubicBezTo>
                <a:cubicBezTo>
                  <a:pt x="914318" y="926049"/>
                  <a:pt x="900382" y="936797"/>
                  <a:pt x="898939" y="912015"/>
                </a:cubicBezTo>
                <a:lnTo>
                  <a:pt x="887960" y="890267"/>
                </a:lnTo>
                <a:lnTo>
                  <a:pt x="879582" y="829826"/>
                </a:lnTo>
                <a:lnTo>
                  <a:pt x="840375" y="823379"/>
                </a:lnTo>
                <a:cubicBezTo>
                  <a:pt x="834525" y="806309"/>
                  <a:pt x="819145" y="792276"/>
                  <a:pt x="808891" y="782921"/>
                </a:cubicBezTo>
                <a:cubicBezTo>
                  <a:pt x="808167" y="770526"/>
                  <a:pt x="802320" y="753457"/>
                  <a:pt x="788021" y="758009"/>
                </a:cubicBezTo>
                <a:lnTo>
                  <a:pt x="769319" y="770274"/>
                </a:lnTo>
                <a:lnTo>
                  <a:pt x="766069" y="714516"/>
                </a:lnTo>
                <a:cubicBezTo>
                  <a:pt x="780366" y="709963"/>
                  <a:pt x="840084" y="735122"/>
                  <a:pt x="838277" y="704143"/>
                </a:cubicBezTo>
                <a:cubicBezTo>
                  <a:pt x="837555" y="691753"/>
                  <a:pt x="827301" y="682398"/>
                  <a:pt x="822175" y="677715"/>
                </a:cubicBezTo>
                <a:lnTo>
                  <a:pt x="764263" y="683533"/>
                </a:lnTo>
                <a:lnTo>
                  <a:pt x="729099" y="663179"/>
                </a:lnTo>
                <a:cubicBezTo>
                  <a:pt x="700503" y="672285"/>
                  <a:pt x="680719" y="665964"/>
                  <a:pt x="660212" y="647249"/>
                </a:cubicBezTo>
                <a:lnTo>
                  <a:pt x="622085" y="659389"/>
                </a:lnTo>
                <a:cubicBezTo>
                  <a:pt x="606707" y="645354"/>
                  <a:pt x="587281" y="645227"/>
                  <a:pt x="568219" y="651296"/>
                </a:cubicBezTo>
                <a:cubicBezTo>
                  <a:pt x="571900" y="631192"/>
                  <a:pt x="560922" y="609446"/>
                  <a:pt x="541861" y="615514"/>
                </a:cubicBezTo>
                <a:lnTo>
                  <a:pt x="496803" y="591998"/>
                </a:lnTo>
                <a:lnTo>
                  <a:pt x="508210" y="537880"/>
                </a:lnTo>
                <a:cubicBezTo>
                  <a:pt x="537887" y="547361"/>
                  <a:pt x="589949" y="524474"/>
                  <a:pt x="610456" y="543188"/>
                </a:cubicBezTo>
                <a:cubicBezTo>
                  <a:pt x="624754" y="538637"/>
                  <a:pt x="634646" y="541797"/>
                  <a:pt x="635728" y="560384"/>
                </a:cubicBezTo>
                <a:cubicBezTo>
                  <a:pt x="636812" y="578971"/>
                  <a:pt x="636743" y="661035"/>
                  <a:pt x="657322" y="597683"/>
                </a:cubicBezTo>
                <a:lnTo>
                  <a:pt x="706423" y="607290"/>
                </a:lnTo>
                <a:lnTo>
                  <a:pt x="704978" y="582509"/>
                </a:lnTo>
                <a:lnTo>
                  <a:pt x="730251" y="599703"/>
                </a:lnTo>
                <a:lnTo>
                  <a:pt x="777907" y="584529"/>
                </a:lnTo>
                <a:lnTo>
                  <a:pt x="804264" y="620312"/>
                </a:lnTo>
                <a:lnTo>
                  <a:pt x="847154" y="606658"/>
                </a:lnTo>
                <a:cubicBezTo>
                  <a:pt x="862174" y="614496"/>
                  <a:pt x="877195" y="622333"/>
                  <a:pt x="887808" y="637885"/>
                </a:cubicBezTo>
                <a:lnTo>
                  <a:pt x="927017" y="644333"/>
                </a:lnTo>
                <a:cubicBezTo>
                  <a:pt x="924490" y="600963"/>
                  <a:pt x="1021970" y="607788"/>
                  <a:pt x="1031861" y="610949"/>
                </a:cubicBezTo>
                <a:cubicBezTo>
                  <a:pt x="1033306" y="635735"/>
                  <a:pt x="1090135" y="611329"/>
                  <a:pt x="1099666" y="608295"/>
                </a:cubicBezTo>
                <a:lnTo>
                  <a:pt x="1100738" y="609226"/>
                </a:lnTo>
                <a:lnTo>
                  <a:pt x="1103434" y="608247"/>
                </a:lnTo>
                <a:cubicBezTo>
                  <a:pt x="1107733" y="608427"/>
                  <a:pt x="1112757" y="610212"/>
                  <a:pt x="1118771" y="613893"/>
                </a:cubicBezTo>
                <a:lnTo>
                  <a:pt x="1137148" y="621100"/>
                </a:lnTo>
                <a:lnTo>
                  <a:pt x="1139236" y="620937"/>
                </a:lnTo>
                <a:cubicBezTo>
                  <a:pt x="1158298" y="614867"/>
                  <a:pt x="1161620" y="588569"/>
                  <a:pt x="1180681" y="582497"/>
                </a:cubicBezTo>
                <a:cubicBezTo>
                  <a:pt x="1177430" y="526735"/>
                  <a:pt x="1094177" y="597421"/>
                  <a:pt x="1091287" y="547852"/>
                </a:cubicBezTo>
                <a:cubicBezTo>
                  <a:pt x="1062695" y="556958"/>
                  <a:pt x="1032295" y="535084"/>
                  <a:pt x="1016190" y="508659"/>
                </a:cubicBezTo>
                <a:lnTo>
                  <a:pt x="954238" y="528382"/>
                </a:lnTo>
                <a:cubicBezTo>
                  <a:pt x="904484" y="424324"/>
                  <a:pt x="867804" y="461246"/>
                  <a:pt x="769598" y="442030"/>
                </a:cubicBezTo>
                <a:cubicBezTo>
                  <a:pt x="767071" y="398660"/>
                  <a:pt x="732267" y="384499"/>
                  <a:pt x="729740" y="341128"/>
                </a:cubicBezTo>
                <a:lnTo>
                  <a:pt x="677316" y="357820"/>
                </a:lnTo>
                <a:lnTo>
                  <a:pt x="676232" y="339234"/>
                </a:lnTo>
                <a:cubicBezTo>
                  <a:pt x="674787" y="314449"/>
                  <a:pt x="684318" y="311415"/>
                  <a:pt x="703381" y="305345"/>
                </a:cubicBezTo>
                <a:lnTo>
                  <a:pt x="742590" y="311795"/>
                </a:lnTo>
                <a:cubicBezTo>
                  <a:pt x="747357" y="310276"/>
                  <a:pt x="775228" y="288780"/>
                  <a:pt x="774867" y="282582"/>
                </a:cubicBezTo>
                <a:lnTo>
                  <a:pt x="760570" y="287137"/>
                </a:lnTo>
                <a:cubicBezTo>
                  <a:pt x="744826" y="266905"/>
                  <a:pt x="708218" y="221767"/>
                  <a:pt x="684388" y="229355"/>
                </a:cubicBezTo>
                <a:cubicBezTo>
                  <a:pt x="673773" y="213802"/>
                  <a:pt x="649585" y="215193"/>
                  <a:pt x="630522" y="221262"/>
                </a:cubicBezTo>
                <a:lnTo>
                  <a:pt x="608930" y="183963"/>
                </a:lnTo>
                <a:cubicBezTo>
                  <a:pt x="594633" y="188515"/>
                  <a:pt x="570445" y="189906"/>
                  <a:pt x="559829" y="174356"/>
                </a:cubicBezTo>
                <a:lnTo>
                  <a:pt x="521703" y="186494"/>
                </a:lnTo>
                <a:lnTo>
                  <a:pt x="505961" y="166261"/>
                </a:lnTo>
                <a:cubicBezTo>
                  <a:pt x="477368" y="175368"/>
                  <a:pt x="446966" y="153493"/>
                  <a:pt x="426099" y="128586"/>
                </a:cubicBezTo>
                <a:cubicBezTo>
                  <a:pt x="396062" y="112909"/>
                  <a:pt x="346235" y="90906"/>
                  <a:pt x="320241" y="61320"/>
                </a:cubicBezTo>
                <a:cubicBezTo>
                  <a:pt x="305944" y="65872"/>
                  <a:pt x="286880" y="71943"/>
                  <a:pt x="276265" y="56391"/>
                </a:cubicBezTo>
                <a:cubicBezTo>
                  <a:pt x="247673" y="65496"/>
                  <a:pt x="212866" y="51333"/>
                  <a:pt x="192359" y="32622"/>
                </a:cubicBezTo>
                <a:cubicBezTo>
                  <a:pt x="182828" y="35657"/>
                  <a:pt x="172935" y="32496"/>
                  <a:pt x="172214" y="20104"/>
                </a:cubicBez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660533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id="{2EF7E4F2-FE23-7747-81CC-9AEA88F56DF8}"/>
              </a:ext>
            </a:extLst>
          </p:cNvPr>
          <p:cNvSpPr/>
          <p:nvPr userDrawn="1"/>
        </p:nvSpPr>
        <p:spPr>
          <a:xfrm>
            <a:off x="0" y="0"/>
            <a:ext cx="2381445" cy="2677470"/>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Open Sans" panose="020B0606030504020204" pitchFamily="34" charset="0"/>
            </a:endParaRPr>
          </a:p>
        </p:txBody>
      </p:sp>
      <p:sp>
        <p:nvSpPr>
          <p:cNvPr id="3" name="Rectangle 2">
            <a:extLst>
              <a:ext uri="{FF2B5EF4-FFF2-40B4-BE49-F238E27FC236}">
                <a16:creationId xmlns:a16="http://schemas.microsoft.com/office/drawing/2014/main" id="{7F1F679A-D55C-624A-BCBC-46C74B40AA47}"/>
              </a:ext>
            </a:extLst>
          </p:cNvPr>
          <p:cNvSpPr/>
          <p:nvPr userDrawn="1"/>
        </p:nvSpPr>
        <p:spPr>
          <a:xfrm>
            <a:off x="3969223" y="1082765"/>
            <a:ext cx="2879677" cy="4901837"/>
          </a:xfrm>
          <a:prstGeom prst="rect">
            <a:avLst/>
          </a:prstGeom>
          <a:solidFill>
            <a:schemeClr val="bg1"/>
          </a:solidFill>
          <a:ln>
            <a:noFill/>
          </a:ln>
          <a:effectLst>
            <a:outerShdw blurRad="3048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Open Sans" panose="020B0606030504020204" pitchFamily="34" charset="0"/>
            </a:endParaRPr>
          </a:p>
        </p:txBody>
      </p:sp>
      <p:sp>
        <p:nvSpPr>
          <p:cNvPr id="4" name="Rectangle 3">
            <a:extLst>
              <a:ext uri="{FF2B5EF4-FFF2-40B4-BE49-F238E27FC236}">
                <a16:creationId xmlns:a16="http://schemas.microsoft.com/office/drawing/2014/main" id="{3D96F51A-AC0F-8D44-8949-03DE2FC945BC}"/>
              </a:ext>
            </a:extLst>
          </p:cNvPr>
          <p:cNvSpPr/>
          <p:nvPr userDrawn="1"/>
        </p:nvSpPr>
        <p:spPr>
          <a:xfrm>
            <a:off x="892338" y="1082765"/>
            <a:ext cx="2879677" cy="4901837"/>
          </a:xfrm>
          <a:prstGeom prst="rect">
            <a:avLst/>
          </a:prstGeom>
          <a:solidFill>
            <a:schemeClr val="bg1"/>
          </a:solidFill>
          <a:ln>
            <a:noFill/>
          </a:ln>
          <a:effectLst>
            <a:outerShdw blurRad="3048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Open Sans" panose="020B0606030504020204" pitchFamily="34" charset="0"/>
            </a:endParaRPr>
          </a:p>
        </p:txBody>
      </p:sp>
      <p:sp>
        <p:nvSpPr>
          <p:cNvPr id="11" name="Picture Placeholder 10">
            <a:extLst>
              <a:ext uri="{FF2B5EF4-FFF2-40B4-BE49-F238E27FC236}">
                <a16:creationId xmlns:a16="http://schemas.microsoft.com/office/drawing/2014/main" id="{C337CC25-21F7-944C-9B55-A01AFB48E432}"/>
              </a:ext>
            </a:extLst>
          </p:cNvPr>
          <p:cNvSpPr>
            <a:spLocks noGrp="1"/>
          </p:cNvSpPr>
          <p:nvPr>
            <p:ph type="pic" sz="quarter" idx="10"/>
          </p:nvPr>
        </p:nvSpPr>
        <p:spPr>
          <a:xfrm>
            <a:off x="892338" y="1082765"/>
            <a:ext cx="2879677" cy="3181474"/>
          </a:xfrm>
          <a:custGeom>
            <a:avLst/>
            <a:gdLst>
              <a:gd name="connsiteX0" fmla="*/ 0 w 2879677"/>
              <a:gd name="connsiteY0" fmla="*/ 0 h 3181474"/>
              <a:gd name="connsiteX1" fmla="*/ 2879677 w 2879677"/>
              <a:gd name="connsiteY1" fmla="*/ 0 h 3181474"/>
              <a:gd name="connsiteX2" fmla="*/ 2879677 w 2879677"/>
              <a:gd name="connsiteY2" fmla="*/ 3181474 h 3181474"/>
              <a:gd name="connsiteX3" fmla="*/ 0 w 2879677"/>
              <a:gd name="connsiteY3" fmla="*/ 3181474 h 3181474"/>
            </a:gdLst>
            <a:ahLst/>
            <a:cxnLst>
              <a:cxn ang="0">
                <a:pos x="connsiteX0" y="connsiteY0"/>
              </a:cxn>
              <a:cxn ang="0">
                <a:pos x="connsiteX1" y="connsiteY1"/>
              </a:cxn>
              <a:cxn ang="0">
                <a:pos x="connsiteX2" y="connsiteY2"/>
              </a:cxn>
              <a:cxn ang="0">
                <a:pos x="connsiteX3" y="connsiteY3"/>
              </a:cxn>
            </a:cxnLst>
            <a:rect l="l" t="t" r="r" b="b"/>
            <a:pathLst>
              <a:path w="2879677" h="3181474">
                <a:moveTo>
                  <a:pt x="0" y="0"/>
                </a:moveTo>
                <a:lnTo>
                  <a:pt x="2879677" y="0"/>
                </a:lnTo>
                <a:lnTo>
                  <a:pt x="2879677" y="3181474"/>
                </a:lnTo>
                <a:lnTo>
                  <a:pt x="0" y="3181474"/>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0" name="Picture Placeholder 9">
            <a:extLst>
              <a:ext uri="{FF2B5EF4-FFF2-40B4-BE49-F238E27FC236}">
                <a16:creationId xmlns:a16="http://schemas.microsoft.com/office/drawing/2014/main" id="{089C2016-013E-734B-9635-861F0EFC6FFB}"/>
              </a:ext>
            </a:extLst>
          </p:cNvPr>
          <p:cNvSpPr>
            <a:spLocks noGrp="1"/>
          </p:cNvSpPr>
          <p:nvPr>
            <p:ph type="pic" sz="quarter" idx="11"/>
          </p:nvPr>
        </p:nvSpPr>
        <p:spPr>
          <a:xfrm>
            <a:off x="3970817" y="1082764"/>
            <a:ext cx="2879677" cy="3181475"/>
          </a:xfrm>
          <a:custGeom>
            <a:avLst/>
            <a:gdLst>
              <a:gd name="connsiteX0" fmla="*/ 0 w 2879677"/>
              <a:gd name="connsiteY0" fmla="*/ 0 h 3181475"/>
              <a:gd name="connsiteX1" fmla="*/ 2879677 w 2879677"/>
              <a:gd name="connsiteY1" fmla="*/ 0 h 3181475"/>
              <a:gd name="connsiteX2" fmla="*/ 2879677 w 2879677"/>
              <a:gd name="connsiteY2" fmla="*/ 3181475 h 3181475"/>
              <a:gd name="connsiteX3" fmla="*/ 0 w 2879677"/>
              <a:gd name="connsiteY3" fmla="*/ 3181475 h 3181475"/>
            </a:gdLst>
            <a:ahLst/>
            <a:cxnLst>
              <a:cxn ang="0">
                <a:pos x="connsiteX0" y="connsiteY0"/>
              </a:cxn>
              <a:cxn ang="0">
                <a:pos x="connsiteX1" y="connsiteY1"/>
              </a:cxn>
              <a:cxn ang="0">
                <a:pos x="connsiteX2" y="connsiteY2"/>
              </a:cxn>
              <a:cxn ang="0">
                <a:pos x="connsiteX3" y="connsiteY3"/>
              </a:cxn>
            </a:cxnLst>
            <a:rect l="l" t="t" r="r" b="b"/>
            <a:pathLst>
              <a:path w="2879677" h="3181475">
                <a:moveTo>
                  <a:pt x="0" y="0"/>
                </a:moveTo>
                <a:lnTo>
                  <a:pt x="2879677" y="0"/>
                </a:lnTo>
                <a:lnTo>
                  <a:pt x="2879677" y="3181475"/>
                </a:lnTo>
                <a:lnTo>
                  <a:pt x="0" y="3181475"/>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3301293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1D5ADCA2-BF23-4445-B2D9-FAA5AE0A0F7F}"/>
              </a:ext>
            </a:extLst>
          </p:cNvPr>
          <p:cNvSpPr/>
          <p:nvPr userDrawn="1"/>
        </p:nvSpPr>
        <p:spPr>
          <a:xfrm>
            <a:off x="8517245" y="3455125"/>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10" name="Picture Placeholder 9">
            <a:extLst>
              <a:ext uri="{FF2B5EF4-FFF2-40B4-BE49-F238E27FC236}">
                <a16:creationId xmlns:a16="http://schemas.microsoft.com/office/drawing/2014/main" id="{C86C3E01-F3C9-FD41-B309-2E75A774BD16}"/>
              </a:ext>
            </a:extLst>
          </p:cNvPr>
          <p:cNvSpPr>
            <a:spLocks noGrp="1"/>
          </p:cNvSpPr>
          <p:nvPr>
            <p:ph type="pic" sz="quarter" idx="10"/>
          </p:nvPr>
        </p:nvSpPr>
        <p:spPr>
          <a:xfrm>
            <a:off x="0" y="3735976"/>
            <a:ext cx="4726017" cy="3122023"/>
          </a:xfrm>
          <a:custGeom>
            <a:avLst/>
            <a:gdLst>
              <a:gd name="connsiteX0" fmla="*/ 0 w 4726017"/>
              <a:gd name="connsiteY0" fmla="*/ 0 h 3122023"/>
              <a:gd name="connsiteX1" fmla="*/ 4726017 w 4726017"/>
              <a:gd name="connsiteY1" fmla="*/ 0 h 3122023"/>
              <a:gd name="connsiteX2" fmla="*/ 4726017 w 4726017"/>
              <a:gd name="connsiteY2" fmla="*/ 3122023 h 3122023"/>
              <a:gd name="connsiteX3" fmla="*/ 0 w 4726017"/>
              <a:gd name="connsiteY3" fmla="*/ 3122023 h 3122023"/>
            </a:gdLst>
            <a:ahLst/>
            <a:cxnLst>
              <a:cxn ang="0">
                <a:pos x="connsiteX0" y="connsiteY0"/>
              </a:cxn>
              <a:cxn ang="0">
                <a:pos x="connsiteX1" y="connsiteY1"/>
              </a:cxn>
              <a:cxn ang="0">
                <a:pos x="connsiteX2" y="connsiteY2"/>
              </a:cxn>
              <a:cxn ang="0">
                <a:pos x="connsiteX3" y="connsiteY3"/>
              </a:cxn>
            </a:cxnLst>
            <a:rect l="l" t="t" r="r" b="b"/>
            <a:pathLst>
              <a:path w="4726017" h="3122023">
                <a:moveTo>
                  <a:pt x="0" y="0"/>
                </a:moveTo>
                <a:lnTo>
                  <a:pt x="4726017" y="0"/>
                </a:lnTo>
                <a:lnTo>
                  <a:pt x="4726017" y="3122023"/>
                </a:lnTo>
                <a:lnTo>
                  <a:pt x="0" y="3122023"/>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9" name="Picture Placeholder 8">
            <a:extLst>
              <a:ext uri="{FF2B5EF4-FFF2-40B4-BE49-F238E27FC236}">
                <a16:creationId xmlns:a16="http://schemas.microsoft.com/office/drawing/2014/main" id="{32AA170A-A225-664E-B3B4-B6C046D5B457}"/>
              </a:ext>
            </a:extLst>
          </p:cNvPr>
          <p:cNvSpPr>
            <a:spLocks noGrp="1"/>
          </p:cNvSpPr>
          <p:nvPr>
            <p:ph type="pic" sz="quarter" idx="11"/>
          </p:nvPr>
        </p:nvSpPr>
        <p:spPr>
          <a:xfrm>
            <a:off x="4859384" y="3735976"/>
            <a:ext cx="4726017" cy="3122023"/>
          </a:xfrm>
          <a:custGeom>
            <a:avLst/>
            <a:gdLst>
              <a:gd name="connsiteX0" fmla="*/ 0 w 4726017"/>
              <a:gd name="connsiteY0" fmla="*/ 0 h 3122023"/>
              <a:gd name="connsiteX1" fmla="*/ 4726017 w 4726017"/>
              <a:gd name="connsiteY1" fmla="*/ 0 h 3122023"/>
              <a:gd name="connsiteX2" fmla="*/ 4726017 w 4726017"/>
              <a:gd name="connsiteY2" fmla="*/ 3122023 h 3122023"/>
              <a:gd name="connsiteX3" fmla="*/ 0 w 4726017"/>
              <a:gd name="connsiteY3" fmla="*/ 3122023 h 3122023"/>
            </a:gdLst>
            <a:ahLst/>
            <a:cxnLst>
              <a:cxn ang="0">
                <a:pos x="connsiteX0" y="connsiteY0"/>
              </a:cxn>
              <a:cxn ang="0">
                <a:pos x="connsiteX1" y="connsiteY1"/>
              </a:cxn>
              <a:cxn ang="0">
                <a:pos x="connsiteX2" y="connsiteY2"/>
              </a:cxn>
              <a:cxn ang="0">
                <a:pos x="connsiteX3" y="connsiteY3"/>
              </a:cxn>
            </a:cxnLst>
            <a:rect l="l" t="t" r="r" b="b"/>
            <a:pathLst>
              <a:path w="4726017" h="3122023">
                <a:moveTo>
                  <a:pt x="0" y="0"/>
                </a:moveTo>
                <a:lnTo>
                  <a:pt x="4726017" y="0"/>
                </a:lnTo>
                <a:lnTo>
                  <a:pt x="4726017" y="3122023"/>
                </a:lnTo>
                <a:lnTo>
                  <a:pt x="0" y="3122023"/>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363076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AE178DA3-8872-6E4D-8654-5EDB650A8F8D}"/>
              </a:ext>
            </a:extLst>
          </p:cNvPr>
          <p:cNvSpPr/>
          <p:nvPr userDrawn="1"/>
        </p:nvSpPr>
        <p:spPr>
          <a:xfrm>
            <a:off x="10296733" y="925701"/>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16" name="Picture Placeholder 15">
            <a:extLst>
              <a:ext uri="{FF2B5EF4-FFF2-40B4-BE49-F238E27FC236}">
                <a16:creationId xmlns:a16="http://schemas.microsoft.com/office/drawing/2014/main" id="{792748F2-27B5-5E49-B935-72AC7590B592}"/>
              </a:ext>
            </a:extLst>
          </p:cNvPr>
          <p:cNvSpPr>
            <a:spLocks noGrp="1"/>
          </p:cNvSpPr>
          <p:nvPr>
            <p:ph type="pic" sz="quarter" idx="10"/>
          </p:nvPr>
        </p:nvSpPr>
        <p:spPr>
          <a:xfrm>
            <a:off x="0" y="1235033"/>
            <a:ext cx="4603667" cy="2749137"/>
          </a:xfrm>
          <a:custGeom>
            <a:avLst/>
            <a:gdLst>
              <a:gd name="connsiteX0" fmla="*/ 0 w 4603667"/>
              <a:gd name="connsiteY0" fmla="*/ 0 h 2749137"/>
              <a:gd name="connsiteX1" fmla="*/ 4603667 w 4603667"/>
              <a:gd name="connsiteY1" fmla="*/ 0 h 2749137"/>
              <a:gd name="connsiteX2" fmla="*/ 4603667 w 4603667"/>
              <a:gd name="connsiteY2" fmla="*/ 2749137 h 2749137"/>
              <a:gd name="connsiteX3" fmla="*/ 0 w 4603667"/>
              <a:gd name="connsiteY3" fmla="*/ 2749137 h 2749137"/>
            </a:gdLst>
            <a:ahLst/>
            <a:cxnLst>
              <a:cxn ang="0">
                <a:pos x="connsiteX0" y="connsiteY0"/>
              </a:cxn>
              <a:cxn ang="0">
                <a:pos x="connsiteX1" y="connsiteY1"/>
              </a:cxn>
              <a:cxn ang="0">
                <a:pos x="connsiteX2" y="connsiteY2"/>
              </a:cxn>
              <a:cxn ang="0">
                <a:pos x="connsiteX3" y="connsiteY3"/>
              </a:cxn>
            </a:cxnLst>
            <a:rect l="l" t="t" r="r" b="b"/>
            <a:pathLst>
              <a:path w="4603667" h="2749137">
                <a:moveTo>
                  <a:pt x="0" y="0"/>
                </a:moveTo>
                <a:lnTo>
                  <a:pt x="4603667" y="0"/>
                </a:lnTo>
                <a:lnTo>
                  <a:pt x="4603667" y="2749137"/>
                </a:lnTo>
                <a:lnTo>
                  <a:pt x="0" y="2749137"/>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7" name="Picture Placeholder 16">
            <a:extLst>
              <a:ext uri="{FF2B5EF4-FFF2-40B4-BE49-F238E27FC236}">
                <a16:creationId xmlns:a16="http://schemas.microsoft.com/office/drawing/2014/main" id="{7C2001B5-5E06-6540-B63C-B8C73DD99E29}"/>
              </a:ext>
            </a:extLst>
          </p:cNvPr>
          <p:cNvSpPr>
            <a:spLocks noGrp="1"/>
          </p:cNvSpPr>
          <p:nvPr>
            <p:ph type="pic" sz="quarter" idx="11"/>
          </p:nvPr>
        </p:nvSpPr>
        <p:spPr>
          <a:xfrm>
            <a:off x="4726379" y="1"/>
            <a:ext cx="3356758" cy="3984170"/>
          </a:xfrm>
          <a:custGeom>
            <a:avLst/>
            <a:gdLst>
              <a:gd name="connsiteX0" fmla="*/ 0 w 3356758"/>
              <a:gd name="connsiteY0" fmla="*/ 0 h 3984170"/>
              <a:gd name="connsiteX1" fmla="*/ 3356758 w 3356758"/>
              <a:gd name="connsiteY1" fmla="*/ 0 h 3984170"/>
              <a:gd name="connsiteX2" fmla="*/ 3356758 w 3356758"/>
              <a:gd name="connsiteY2" fmla="*/ 3984170 h 3984170"/>
              <a:gd name="connsiteX3" fmla="*/ 0 w 3356758"/>
              <a:gd name="connsiteY3" fmla="*/ 3984170 h 3984170"/>
            </a:gdLst>
            <a:ahLst/>
            <a:cxnLst>
              <a:cxn ang="0">
                <a:pos x="connsiteX0" y="connsiteY0"/>
              </a:cxn>
              <a:cxn ang="0">
                <a:pos x="connsiteX1" y="connsiteY1"/>
              </a:cxn>
              <a:cxn ang="0">
                <a:pos x="connsiteX2" y="connsiteY2"/>
              </a:cxn>
              <a:cxn ang="0">
                <a:pos x="connsiteX3" y="connsiteY3"/>
              </a:cxn>
            </a:cxnLst>
            <a:rect l="l" t="t" r="r" b="b"/>
            <a:pathLst>
              <a:path w="3356758" h="3984170">
                <a:moveTo>
                  <a:pt x="0" y="0"/>
                </a:moveTo>
                <a:lnTo>
                  <a:pt x="3356758" y="0"/>
                </a:lnTo>
                <a:lnTo>
                  <a:pt x="3356758" y="3984170"/>
                </a:lnTo>
                <a:lnTo>
                  <a:pt x="0" y="3984170"/>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9" name="Picture Placeholder 18">
            <a:extLst>
              <a:ext uri="{FF2B5EF4-FFF2-40B4-BE49-F238E27FC236}">
                <a16:creationId xmlns:a16="http://schemas.microsoft.com/office/drawing/2014/main" id="{841481E0-FB4F-D440-A775-A7D2DB8BB9A7}"/>
              </a:ext>
            </a:extLst>
          </p:cNvPr>
          <p:cNvSpPr>
            <a:spLocks noGrp="1"/>
          </p:cNvSpPr>
          <p:nvPr>
            <p:ph type="pic" sz="quarter" idx="13"/>
          </p:nvPr>
        </p:nvSpPr>
        <p:spPr>
          <a:xfrm>
            <a:off x="4726379" y="4108862"/>
            <a:ext cx="3356758" cy="2749138"/>
          </a:xfrm>
          <a:custGeom>
            <a:avLst/>
            <a:gdLst>
              <a:gd name="connsiteX0" fmla="*/ 0 w 3356758"/>
              <a:gd name="connsiteY0" fmla="*/ 0 h 2749138"/>
              <a:gd name="connsiteX1" fmla="*/ 3356758 w 3356758"/>
              <a:gd name="connsiteY1" fmla="*/ 0 h 2749138"/>
              <a:gd name="connsiteX2" fmla="*/ 3356758 w 3356758"/>
              <a:gd name="connsiteY2" fmla="*/ 2749138 h 2749138"/>
              <a:gd name="connsiteX3" fmla="*/ 0 w 3356758"/>
              <a:gd name="connsiteY3" fmla="*/ 2749138 h 2749138"/>
            </a:gdLst>
            <a:ahLst/>
            <a:cxnLst>
              <a:cxn ang="0">
                <a:pos x="connsiteX0" y="connsiteY0"/>
              </a:cxn>
              <a:cxn ang="0">
                <a:pos x="connsiteX1" y="connsiteY1"/>
              </a:cxn>
              <a:cxn ang="0">
                <a:pos x="connsiteX2" y="connsiteY2"/>
              </a:cxn>
              <a:cxn ang="0">
                <a:pos x="connsiteX3" y="connsiteY3"/>
              </a:cxn>
            </a:cxnLst>
            <a:rect l="l" t="t" r="r" b="b"/>
            <a:pathLst>
              <a:path w="3356758" h="2749138">
                <a:moveTo>
                  <a:pt x="0" y="0"/>
                </a:moveTo>
                <a:lnTo>
                  <a:pt x="3356758" y="0"/>
                </a:lnTo>
                <a:lnTo>
                  <a:pt x="3356758" y="2749138"/>
                </a:lnTo>
                <a:lnTo>
                  <a:pt x="0" y="2749138"/>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15" name="Picture Placeholder 14">
            <a:extLst>
              <a:ext uri="{FF2B5EF4-FFF2-40B4-BE49-F238E27FC236}">
                <a16:creationId xmlns:a16="http://schemas.microsoft.com/office/drawing/2014/main" id="{C9D40B9C-24BA-A748-9F90-6848E23763CA}"/>
              </a:ext>
            </a:extLst>
          </p:cNvPr>
          <p:cNvSpPr>
            <a:spLocks noGrp="1"/>
          </p:cNvSpPr>
          <p:nvPr>
            <p:ph type="pic" sz="quarter" idx="14"/>
          </p:nvPr>
        </p:nvSpPr>
        <p:spPr>
          <a:xfrm>
            <a:off x="8205849" y="4108862"/>
            <a:ext cx="3986151" cy="2749137"/>
          </a:xfrm>
          <a:custGeom>
            <a:avLst/>
            <a:gdLst>
              <a:gd name="connsiteX0" fmla="*/ 0 w 3986151"/>
              <a:gd name="connsiteY0" fmla="*/ 0 h 2749137"/>
              <a:gd name="connsiteX1" fmla="*/ 3986151 w 3986151"/>
              <a:gd name="connsiteY1" fmla="*/ 0 h 2749137"/>
              <a:gd name="connsiteX2" fmla="*/ 3986151 w 3986151"/>
              <a:gd name="connsiteY2" fmla="*/ 2749137 h 2749137"/>
              <a:gd name="connsiteX3" fmla="*/ 0 w 3986151"/>
              <a:gd name="connsiteY3" fmla="*/ 2749137 h 2749137"/>
            </a:gdLst>
            <a:ahLst/>
            <a:cxnLst>
              <a:cxn ang="0">
                <a:pos x="connsiteX0" y="connsiteY0"/>
              </a:cxn>
              <a:cxn ang="0">
                <a:pos x="connsiteX1" y="connsiteY1"/>
              </a:cxn>
              <a:cxn ang="0">
                <a:pos x="connsiteX2" y="connsiteY2"/>
              </a:cxn>
              <a:cxn ang="0">
                <a:pos x="connsiteX3" y="connsiteY3"/>
              </a:cxn>
            </a:cxnLst>
            <a:rect l="l" t="t" r="r" b="b"/>
            <a:pathLst>
              <a:path w="3986151" h="2749137">
                <a:moveTo>
                  <a:pt x="0" y="0"/>
                </a:moveTo>
                <a:lnTo>
                  <a:pt x="3986151" y="0"/>
                </a:lnTo>
                <a:lnTo>
                  <a:pt x="3986151" y="2749137"/>
                </a:lnTo>
                <a:lnTo>
                  <a:pt x="0" y="2749137"/>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22" name="Picture Placeholder 21">
            <a:extLst>
              <a:ext uri="{FF2B5EF4-FFF2-40B4-BE49-F238E27FC236}">
                <a16:creationId xmlns:a16="http://schemas.microsoft.com/office/drawing/2014/main" id="{C1AF4941-B4F2-2C4D-8441-C98FD9163078}"/>
              </a:ext>
            </a:extLst>
          </p:cNvPr>
          <p:cNvSpPr>
            <a:spLocks noGrp="1"/>
          </p:cNvSpPr>
          <p:nvPr>
            <p:ph type="pic" sz="quarter" idx="15"/>
          </p:nvPr>
        </p:nvSpPr>
        <p:spPr>
          <a:xfrm>
            <a:off x="8205850" y="1235032"/>
            <a:ext cx="3159040" cy="2749137"/>
          </a:xfrm>
          <a:custGeom>
            <a:avLst/>
            <a:gdLst>
              <a:gd name="connsiteX0" fmla="*/ 0 w 3159040"/>
              <a:gd name="connsiteY0" fmla="*/ 0 h 2749137"/>
              <a:gd name="connsiteX1" fmla="*/ 3159040 w 3159040"/>
              <a:gd name="connsiteY1" fmla="*/ 0 h 2749137"/>
              <a:gd name="connsiteX2" fmla="*/ 3159040 w 3159040"/>
              <a:gd name="connsiteY2" fmla="*/ 2749137 h 2749137"/>
              <a:gd name="connsiteX3" fmla="*/ 0 w 3159040"/>
              <a:gd name="connsiteY3" fmla="*/ 2749137 h 2749137"/>
            </a:gdLst>
            <a:ahLst/>
            <a:cxnLst>
              <a:cxn ang="0">
                <a:pos x="connsiteX0" y="connsiteY0"/>
              </a:cxn>
              <a:cxn ang="0">
                <a:pos x="connsiteX1" y="connsiteY1"/>
              </a:cxn>
              <a:cxn ang="0">
                <a:pos x="connsiteX2" y="connsiteY2"/>
              </a:cxn>
              <a:cxn ang="0">
                <a:pos x="connsiteX3" y="connsiteY3"/>
              </a:cxn>
            </a:cxnLst>
            <a:rect l="l" t="t" r="r" b="b"/>
            <a:pathLst>
              <a:path w="3159040" h="2749137">
                <a:moveTo>
                  <a:pt x="0" y="0"/>
                </a:moveTo>
                <a:lnTo>
                  <a:pt x="3159040" y="0"/>
                </a:lnTo>
                <a:lnTo>
                  <a:pt x="3159040" y="2749137"/>
                </a:lnTo>
                <a:lnTo>
                  <a:pt x="0" y="2749137"/>
                </a:lnTo>
                <a:close/>
              </a:path>
            </a:pathLst>
          </a:custGeom>
        </p:spPr>
        <p:txBody>
          <a:bodyPr wrap="square">
            <a:noAutofit/>
          </a:bodyPr>
          <a:lstStyle/>
          <a:p>
            <a:endParaRPr lang="en-US"/>
          </a:p>
        </p:txBody>
      </p:sp>
    </p:spTree>
    <p:extLst>
      <p:ext uri="{BB962C8B-B14F-4D97-AF65-F5344CB8AC3E}">
        <p14:creationId xmlns:p14="http://schemas.microsoft.com/office/powerpoint/2010/main" val="1521233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16AC5921-3802-4D4C-A63A-3DF6E5512B59}"/>
              </a:ext>
            </a:extLst>
          </p:cNvPr>
          <p:cNvSpPr/>
          <p:nvPr userDrawn="1"/>
        </p:nvSpPr>
        <p:spPr>
          <a:xfrm>
            <a:off x="9454477" y="3482739"/>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7DC686A9-B3E8-9848-AFA0-9DA54665F734}"/>
              </a:ext>
            </a:extLst>
          </p:cNvPr>
          <p:cNvSpPr>
            <a:spLocks noGrp="1"/>
          </p:cNvSpPr>
          <p:nvPr>
            <p:ph type="pic" sz="quarter" idx="10"/>
          </p:nvPr>
        </p:nvSpPr>
        <p:spPr>
          <a:xfrm>
            <a:off x="1726396" y="3792070"/>
            <a:ext cx="8796237" cy="3076787"/>
          </a:xfrm>
          <a:custGeom>
            <a:avLst/>
            <a:gdLst>
              <a:gd name="connsiteX0" fmla="*/ 0 w 8796237"/>
              <a:gd name="connsiteY0" fmla="*/ 0 h 3076787"/>
              <a:gd name="connsiteX1" fmla="*/ 8796237 w 8796237"/>
              <a:gd name="connsiteY1" fmla="*/ 0 h 3076787"/>
              <a:gd name="connsiteX2" fmla="*/ 8796237 w 8796237"/>
              <a:gd name="connsiteY2" fmla="*/ 3076787 h 3076787"/>
              <a:gd name="connsiteX3" fmla="*/ 0 w 8796237"/>
              <a:gd name="connsiteY3" fmla="*/ 3076787 h 3076787"/>
            </a:gdLst>
            <a:ahLst/>
            <a:cxnLst>
              <a:cxn ang="0">
                <a:pos x="connsiteX0" y="connsiteY0"/>
              </a:cxn>
              <a:cxn ang="0">
                <a:pos x="connsiteX1" y="connsiteY1"/>
              </a:cxn>
              <a:cxn ang="0">
                <a:pos x="connsiteX2" y="connsiteY2"/>
              </a:cxn>
              <a:cxn ang="0">
                <a:pos x="connsiteX3" y="connsiteY3"/>
              </a:cxn>
            </a:cxnLst>
            <a:rect l="l" t="t" r="r" b="b"/>
            <a:pathLst>
              <a:path w="8796237" h="3076787">
                <a:moveTo>
                  <a:pt x="0" y="0"/>
                </a:moveTo>
                <a:lnTo>
                  <a:pt x="8796237" y="0"/>
                </a:lnTo>
                <a:lnTo>
                  <a:pt x="8796237" y="3076787"/>
                </a:lnTo>
                <a:lnTo>
                  <a:pt x="0" y="307678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620591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B764DA0-D40B-B946-89D8-082829D617B3}"/>
              </a:ext>
            </a:extLst>
          </p:cNvPr>
          <p:cNvSpPr>
            <a:spLocks noGrp="1"/>
          </p:cNvSpPr>
          <p:nvPr>
            <p:ph type="pic" sz="quarter" idx="10"/>
          </p:nvPr>
        </p:nvSpPr>
        <p:spPr>
          <a:xfrm>
            <a:off x="0" y="1110343"/>
            <a:ext cx="6045645" cy="5747657"/>
          </a:xfrm>
          <a:custGeom>
            <a:avLst/>
            <a:gdLst>
              <a:gd name="connsiteX0" fmla="*/ 4920318 w 6045645"/>
              <a:gd name="connsiteY0" fmla="*/ 5494140 h 5747657"/>
              <a:gd name="connsiteX1" fmla="*/ 4922161 w 6045645"/>
              <a:gd name="connsiteY1" fmla="*/ 5498095 h 5747657"/>
              <a:gd name="connsiteX2" fmla="*/ 4922587 w 6045645"/>
              <a:gd name="connsiteY2" fmla="*/ 5494527 h 5747657"/>
              <a:gd name="connsiteX3" fmla="*/ 4922224 w 6045645"/>
              <a:gd name="connsiteY3" fmla="*/ 5494195 h 5747657"/>
              <a:gd name="connsiteX4" fmla="*/ 4953628 w 6045645"/>
              <a:gd name="connsiteY4" fmla="*/ 5489215 h 5747657"/>
              <a:gd name="connsiteX5" fmla="*/ 4952363 w 6045645"/>
              <a:gd name="connsiteY5" fmla="*/ 5489622 h 5747657"/>
              <a:gd name="connsiteX6" fmla="*/ 4952399 w 6045645"/>
              <a:gd name="connsiteY6" fmla="*/ 5490243 h 5747657"/>
              <a:gd name="connsiteX7" fmla="*/ 4960392 w 6045645"/>
              <a:gd name="connsiteY7" fmla="*/ 5473691 h 5747657"/>
              <a:gd name="connsiteX8" fmla="*/ 4957422 w 6045645"/>
              <a:gd name="connsiteY8" fmla="*/ 5476468 h 5747657"/>
              <a:gd name="connsiteX9" fmla="*/ 4958030 w 6045645"/>
              <a:gd name="connsiteY9" fmla="*/ 5477473 h 5747657"/>
              <a:gd name="connsiteX10" fmla="*/ 4958665 w 6045645"/>
              <a:gd name="connsiteY10" fmla="*/ 5485014 h 5747657"/>
              <a:gd name="connsiteX11" fmla="*/ 4963245 w 6045645"/>
              <a:gd name="connsiteY11" fmla="*/ 5481191 h 5747657"/>
              <a:gd name="connsiteX12" fmla="*/ 5265741 w 6045645"/>
              <a:gd name="connsiteY12" fmla="*/ 5153780 h 5747657"/>
              <a:gd name="connsiteX13" fmla="*/ 5262051 w 6045645"/>
              <a:gd name="connsiteY13" fmla="*/ 5181361 h 5747657"/>
              <a:gd name="connsiteX14" fmla="*/ 5268374 w 6045645"/>
              <a:gd name="connsiteY14" fmla="*/ 5159652 h 5747657"/>
              <a:gd name="connsiteX15" fmla="*/ 5303776 w 6045645"/>
              <a:gd name="connsiteY15" fmla="*/ 5150587 h 5747657"/>
              <a:gd name="connsiteX16" fmla="*/ 5296820 w 6045645"/>
              <a:gd name="connsiteY16" fmla="*/ 5151482 h 5747657"/>
              <a:gd name="connsiteX17" fmla="*/ 5303489 w 6045645"/>
              <a:gd name="connsiteY17" fmla="*/ 5178294 h 5747657"/>
              <a:gd name="connsiteX18" fmla="*/ 5309812 w 6045645"/>
              <a:gd name="connsiteY18" fmla="*/ 5156588 h 5747657"/>
              <a:gd name="connsiteX19" fmla="*/ 5303776 w 6045645"/>
              <a:gd name="connsiteY19" fmla="*/ 5150587 h 5747657"/>
              <a:gd name="connsiteX20" fmla="*/ 4457728 w 6045645"/>
              <a:gd name="connsiteY20" fmla="*/ 5034550 h 5747657"/>
              <a:gd name="connsiteX21" fmla="*/ 4430660 w 6045645"/>
              <a:gd name="connsiteY21" fmla="*/ 5042811 h 5747657"/>
              <a:gd name="connsiteX22" fmla="*/ 4413855 w 6045645"/>
              <a:gd name="connsiteY22" fmla="*/ 5048418 h 5747657"/>
              <a:gd name="connsiteX23" fmla="*/ 4406483 w 6045645"/>
              <a:gd name="connsiteY23" fmla="*/ 5052059 h 5747657"/>
              <a:gd name="connsiteX24" fmla="*/ 4328893 w 6045645"/>
              <a:gd name="connsiteY24" fmla="*/ 5088684 h 5747657"/>
              <a:gd name="connsiteX25" fmla="*/ 4326211 w 6045645"/>
              <a:gd name="connsiteY25" fmla="*/ 5123166 h 5747657"/>
              <a:gd name="connsiteX26" fmla="*/ 4451754 w 6045645"/>
              <a:gd name="connsiteY26" fmla="*/ 5104779 h 5747657"/>
              <a:gd name="connsiteX27" fmla="*/ 4463498 w 6045645"/>
              <a:gd name="connsiteY27" fmla="*/ 5071292 h 5747657"/>
              <a:gd name="connsiteX28" fmla="*/ 4457728 w 6045645"/>
              <a:gd name="connsiteY28" fmla="*/ 5034550 h 5747657"/>
              <a:gd name="connsiteX29" fmla="*/ 4514620 w 6045645"/>
              <a:gd name="connsiteY29" fmla="*/ 5018204 h 5747657"/>
              <a:gd name="connsiteX30" fmla="*/ 4498283 w 6045645"/>
              <a:gd name="connsiteY30" fmla="*/ 5089195 h 5747657"/>
              <a:gd name="connsiteX31" fmla="*/ 4555174 w 6045645"/>
              <a:gd name="connsiteY31" fmla="*/ 5072852 h 5747657"/>
              <a:gd name="connsiteX32" fmla="*/ 4569568 w 6045645"/>
              <a:gd name="connsiteY32" fmla="*/ 5093025 h 5747657"/>
              <a:gd name="connsiteX33" fmla="*/ 4571679 w 6045645"/>
              <a:gd name="connsiteY33" fmla="*/ 5026119 h 5747657"/>
              <a:gd name="connsiteX34" fmla="*/ 4679313 w 6045645"/>
              <a:gd name="connsiteY34" fmla="*/ 5017017 h 5747657"/>
              <a:gd name="connsiteX35" fmla="*/ 4671412 w 6045645"/>
              <a:gd name="connsiteY35" fmla="*/ 5021771 h 5747657"/>
              <a:gd name="connsiteX36" fmla="*/ 4668952 w 6045645"/>
              <a:gd name="connsiteY36" fmla="*/ 5040161 h 5747657"/>
              <a:gd name="connsiteX37" fmla="*/ 4678083 w 6045645"/>
              <a:gd name="connsiteY37" fmla="*/ 5048587 h 5747657"/>
              <a:gd name="connsiteX38" fmla="*/ 4688266 w 6045645"/>
              <a:gd name="connsiteY38" fmla="*/ 5023558 h 5747657"/>
              <a:gd name="connsiteX39" fmla="*/ 4679313 w 6045645"/>
              <a:gd name="connsiteY39" fmla="*/ 5017017 h 5747657"/>
              <a:gd name="connsiteX40" fmla="*/ 4758150 w 6045645"/>
              <a:gd name="connsiteY40" fmla="*/ 5012318 h 5747657"/>
              <a:gd name="connsiteX41" fmla="*/ 4737777 w 6045645"/>
              <a:gd name="connsiteY41" fmla="*/ 5062376 h 5747657"/>
              <a:gd name="connsiteX42" fmla="*/ 4757093 w 6045645"/>
              <a:gd name="connsiteY42" fmla="*/ 5045776 h 5747657"/>
              <a:gd name="connsiteX43" fmla="*/ 4763944 w 6045645"/>
              <a:gd name="connsiteY43" fmla="*/ 5029719 h 5747657"/>
              <a:gd name="connsiteX44" fmla="*/ 4758150 w 6045645"/>
              <a:gd name="connsiteY44" fmla="*/ 5012318 h 5747657"/>
              <a:gd name="connsiteX45" fmla="*/ 4973439 w 6045645"/>
              <a:gd name="connsiteY45" fmla="*/ 4680835 h 5747657"/>
              <a:gd name="connsiteX46" fmla="*/ 4976246 w 6045645"/>
              <a:gd name="connsiteY46" fmla="*/ 4710972 h 5747657"/>
              <a:gd name="connsiteX47" fmla="*/ 4985201 w 6045645"/>
              <a:gd name="connsiteY47" fmla="*/ 4695138 h 5747657"/>
              <a:gd name="connsiteX48" fmla="*/ 5314010 w 6045645"/>
              <a:gd name="connsiteY48" fmla="*/ 4238951 h 5747657"/>
              <a:gd name="connsiteX49" fmla="*/ 5315347 w 6045645"/>
              <a:gd name="connsiteY49" fmla="*/ 4266765 h 5747657"/>
              <a:gd name="connsiteX50" fmla="*/ 5320430 w 6045645"/>
              <a:gd name="connsiteY50" fmla="*/ 4257913 h 5747657"/>
              <a:gd name="connsiteX51" fmla="*/ 5317653 w 6045645"/>
              <a:gd name="connsiteY51" fmla="*/ 4244203 h 5747657"/>
              <a:gd name="connsiteX52" fmla="*/ 5350791 w 6045645"/>
              <a:gd name="connsiteY52" fmla="*/ 4228343 h 5747657"/>
              <a:gd name="connsiteX53" fmla="*/ 5344120 w 6045645"/>
              <a:gd name="connsiteY53" fmla="*/ 4230589 h 5747657"/>
              <a:gd name="connsiteX54" fmla="*/ 5355494 w 6045645"/>
              <a:gd name="connsiteY54" fmla="*/ 4255613 h 5747657"/>
              <a:gd name="connsiteX55" fmla="*/ 5359212 w 6045645"/>
              <a:gd name="connsiteY55" fmla="*/ 4244793 h 5747657"/>
              <a:gd name="connsiteX56" fmla="*/ 5357800 w 6045645"/>
              <a:gd name="connsiteY56" fmla="*/ 4233050 h 5747657"/>
              <a:gd name="connsiteX57" fmla="*/ 5350791 w 6045645"/>
              <a:gd name="connsiteY57" fmla="*/ 4228343 h 5747657"/>
              <a:gd name="connsiteX58" fmla="*/ 4793471 w 6045645"/>
              <a:gd name="connsiteY58" fmla="*/ 4205989 h 5747657"/>
              <a:gd name="connsiteX59" fmla="*/ 4788037 w 6045645"/>
              <a:gd name="connsiteY59" fmla="*/ 4209341 h 5747657"/>
              <a:gd name="connsiteX60" fmla="*/ 4784458 w 6045645"/>
              <a:gd name="connsiteY60" fmla="*/ 4226638 h 5747657"/>
              <a:gd name="connsiteX61" fmla="*/ 4798304 w 6045645"/>
              <a:gd name="connsiteY61" fmla="*/ 4218095 h 5747657"/>
              <a:gd name="connsiteX62" fmla="*/ 4798841 w 6045645"/>
              <a:gd name="connsiteY62" fmla="*/ 4215701 h 5747657"/>
              <a:gd name="connsiteX63" fmla="*/ 4919325 w 6045645"/>
              <a:gd name="connsiteY63" fmla="*/ 4195888 h 5747657"/>
              <a:gd name="connsiteX64" fmla="*/ 4900723 w 6045645"/>
              <a:gd name="connsiteY64" fmla="*/ 4202171 h 5747657"/>
              <a:gd name="connsiteX65" fmla="*/ 4892488 w 6045645"/>
              <a:gd name="connsiteY65" fmla="*/ 4203071 h 5747657"/>
              <a:gd name="connsiteX66" fmla="*/ 4885515 w 6045645"/>
              <a:gd name="connsiteY66" fmla="*/ 4206994 h 5747657"/>
              <a:gd name="connsiteX67" fmla="*/ 4885333 w 6045645"/>
              <a:gd name="connsiteY67" fmla="*/ 4207724 h 5747657"/>
              <a:gd name="connsiteX68" fmla="*/ 4909751 w 6045645"/>
              <a:gd name="connsiteY68" fmla="*/ 4218653 h 5747657"/>
              <a:gd name="connsiteX69" fmla="*/ 4928225 w 6045645"/>
              <a:gd name="connsiteY69" fmla="*/ 4204079 h 5747657"/>
              <a:gd name="connsiteX70" fmla="*/ 4995546 w 6045645"/>
              <a:gd name="connsiteY70" fmla="*/ 4172598 h 5747657"/>
              <a:gd name="connsiteX71" fmla="*/ 4978798 w 6045645"/>
              <a:gd name="connsiteY71" fmla="*/ 4182467 h 5747657"/>
              <a:gd name="connsiteX72" fmla="*/ 4973403 w 6045645"/>
              <a:gd name="connsiteY72" fmla="*/ 4182932 h 5747657"/>
              <a:gd name="connsiteX73" fmla="*/ 4979307 w 6045645"/>
              <a:gd name="connsiteY73" fmla="*/ 4187880 h 5747657"/>
              <a:gd name="connsiteX74" fmla="*/ 5010565 w 6045645"/>
              <a:gd name="connsiteY74" fmla="*/ 4173229 h 5747657"/>
              <a:gd name="connsiteX75" fmla="*/ 5071979 w 6045645"/>
              <a:gd name="connsiteY75" fmla="*/ 4169672 h 5747657"/>
              <a:gd name="connsiteX76" fmla="*/ 5050588 w 6045645"/>
              <a:gd name="connsiteY76" fmla="*/ 4177076 h 5747657"/>
              <a:gd name="connsiteX77" fmla="*/ 5063688 w 6045645"/>
              <a:gd name="connsiteY77" fmla="*/ 4180095 h 5747657"/>
              <a:gd name="connsiteX78" fmla="*/ 5271214 w 6045645"/>
              <a:gd name="connsiteY78" fmla="*/ 4109817 h 5747657"/>
              <a:gd name="connsiteX79" fmla="*/ 5257775 w 6045645"/>
              <a:gd name="connsiteY79" fmla="*/ 4116089 h 5747657"/>
              <a:gd name="connsiteX80" fmla="*/ 5215847 w 6045645"/>
              <a:gd name="connsiteY80" fmla="*/ 4128003 h 5747657"/>
              <a:gd name="connsiteX81" fmla="*/ 5177653 w 6045645"/>
              <a:gd name="connsiteY81" fmla="*/ 4130675 h 5747657"/>
              <a:gd name="connsiteX82" fmla="*/ 5149942 w 6045645"/>
              <a:gd name="connsiteY82" fmla="*/ 4130369 h 5747657"/>
              <a:gd name="connsiteX83" fmla="*/ 5138088 w 6045645"/>
              <a:gd name="connsiteY83" fmla="*/ 4146383 h 5747657"/>
              <a:gd name="connsiteX84" fmla="*/ 5138246 w 6045645"/>
              <a:gd name="connsiteY84" fmla="*/ 4146472 h 5747657"/>
              <a:gd name="connsiteX85" fmla="*/ 5250257 w 6045645"/>
              <a:gd name="connsiteY85" fmla="*/ 4129389 h 5747657"/>
              <a:gd name="connsiteX86" fmla="*/ 5277900 w 6045645"/>
              <a:gd name="connsiteY86" fmla="*/ 4115097 h 5747657"/>
              <a:gd name="connsiteX87" fmla="*/ 5180844 w 6045645"/>
              <a:gd name="connsiteY87" fmla="*/ 3963961 h 5747657"/>
              <a:gd name="connsiteX88" fmla="*/ 5179049 w 6045645"/>
              <a:gd name="connsiteY88" fmla="*/ 3966218 h 5747657"/>
              <a:gd name="connsiteX89" fmla="*/ 5178091 w 6045645"/>
              <a:gd name="connsiteY89" fmla="*/ 3973496 h 5747657"/>
              <a:gd name="connsiteX90" fmla="*/ 4972652 w 6045645"/>
              <a:gd name="connsiteY90" fmla="*/ 3612371 h 5747657"/>
              <a:gd name="connsiteX91" fmla="*/ 4971987 w 6045645"/>
              <a:gd name="connsiteY91" fmla="*/ 3614927 h 5747657"/>
              <a:gd name="connsiteX92" fmla="*/ 4973111 w 6045645"/>
              <a:gd name="connsiteY92" fmla="*/ 3612930 h 5747657"/>
              <a:gd name="connsiteX93" fmla="*/ 4686575 w 6045645"/>
              <a:gd name="connsiteY93" fmla="*/ 3582103 h 5747657"/>
              <a:gd name="connsiteX94" fmla="*/ 4684692 w 6045645"/>
              <a:gd name="connsiteY94" fmla="*/ 3582941 h 5747657"/>
              <a:gd name="connsiteX95" fmla="*/ 4660546 w 6045645"/>
              <a:gd name="connsiteY95" fmla="*/ 3601099 h 5747657"/>
              <a:gd name="connsiteX96" fmla="*/ 4661631 w 6045645"/>
              <a:gd name="connsiteY96" fmla="*/ 3606022 h 5747657"/>
              <a:gd name="connsiteX97" fmla="*/ 4679652 w 6045645"/>
              <a:gd name="connsiteY97" fmla="*/ 3599784 h 5747657"/>
              <a:gd name="connsiteX98" fmla="*/ 4682496 w 6045645"/>
              <a:gd name="connsiteY98" fmla="*/ 3597341 h 5747657"/>
              <a:gd name="connsiteX99" fmla="*/ 4687731 w 6045645"/>
              <a:gd name="connsiteY99" fmla="*/ 3607921 h 5747657"/>
              <a:gd name="connsiteX100" fmla="*/ 4690763 w 6045645"/>
              <a:gd name="connsiteY100" fmla="*/ 3611520 h 5747657"/>
              <a:gd name="connsiteX101" fmla="*/ 4694438 w 6045645"/>
              <a:gd name="connsiteY101" fmla="*/ 3608375 h 5747657"/>
              <a:gd name="connsiteX102" fmla="*/ 4688587 w 6045645"/>
              <a:gd name="connsiteY102" fmla="*/ 3587810 h 5747657"/>
              <a:gd name="connsiteX103" fmla="*/ 5014564 w 6045645"/>
              <a:gd name="connsiteY103" fmla="*/ 3076385 h 5747657"/>
              <a:gd name="connsiteX104" fmla="*/ 5015602 w 6045645"/>
              <a:gd name="connsiteY104" fmla="*/ 3096939 h 5747657"/>
              <a:gd name="connsiteX105" fmla="*/ 5017264 w 6045645"/>
              <a:gd name="connsiteY105" fmla="*/ 3080278 h 5747657"/>
              <a:gd name="connsiteX106" fmla="*/ 5036782 w 6045645"/>
              <a:gd name="connsiteY106" fmla="*/ 3070311 h 5747657"/>
              <a:gd name="connsiteX107" fmla="*/ 5045229 w 6045645"/>
              <a:gd name="connsiteY107" fmla="*/ 3088836 h 5747657"/>
              <a:gd name="connsiteX108" fmla="*/ 5046889 w 6045645"/>
              <a:gd name="connsiteY108" fmla="*/ 3072172 h 5747657"/>
              <a:gd name="connsiteX109" fmla="*/ 5036782 w 6045645"/>
              <a:gd name="connsiteY109" fmla="*/ 3070311 h 5747657"/>
              <a:gd name="connsiteX110" fmla="*/ 4429474 w 6045645"/>
              <a:gd name="connsiteY110" fmla="*/ 2791869 h 5747657"/>
              <a:gd name="connsiteX111" fmla="*/ 4431762 w 6045645"/>
              <a:gd name="connsiteY111" fmla="*/ 2805570 h 5747657"/>
              <a:gd name="connsiteX112" fmla="*/ 4446270 w 6045645"/>
              <a:gd name="connsiteY112" fmla="*/ 2810843 h 5747657"/>
              <a:gd name="connsiteX113" fmla="*/ 4467899 w 6045645"/>
              <a:gd name="connsiteY113" fmla="*/ 2818976 h 5747657"/>
              <a:gd name="connsiteX114" fmla="*/ 4461972 w 6045645"/>
              <a:gd name="connsiteY114" fmla="*/ 2808050 h 5747657"/>
              <a:gd name="connsiteX115" fmla="*/ 4457441 w 6045645"/>
              <a:gd name="connsiteY115" fmla="*/ 2800425 h 5747657"/>
              <a:gd name="connsiteX116" fmla="*/ 4616371 w 6045645"/>
              <a:gd name="connsiteY116" fmla="*/ 2775479 h 5747657"/>
              <a:gd name="connsiteX117" fmla="*/ 4620110 w 6045645"/>
              <a:gd name="connsiteY117" fmla="*/ 2799926 h 5747657"/>
              <a:gd name="connsiteX118" fmla="*/ 4621771 w 6045645"/>
              <a:gd name="connsiteY118" fmla="*/ 2783261 h 5747657"/>
              <a:gd name="connsiteX119" fmla="*/ 3943033 w 6045645"/>
              <a:gd name="connsiteY119" fmla="*/ 2487335 h 5747657"/>
              <a:gd name="connsiteX120" fmla="*/ 3941413 w 6045645"/>
              <a:gd name="connsiteY120" fmla="*/ 2488385 h 5747657"/>
              <a:gd name="connsiteX121" fmla="*/ 3945034 w 6045645"/>
              <a:gd name="connsiteY121" fmla="*/ 2490627 h 5747657"/>
              <a:gd name="connsiteX122" fmla="*/ 3943512 w 6045645"/>
              <a:gd name="connsiteY122" fmla="*/ 2487402 h 5747657"/>
              <a:gd name="connsiteX123" fmla="*/ 3966626 w 6045645"/>
              <a:gd name="connsiteY123" fmla="*/ 2465109 h 5747657"/>
              <a:gd name="connsiteX124" fmla="*/ 3965785 w 6045645"/>
              <a:gd name="connsiteY124" fmla="*/ 2466176 h 5747657"/>
              <a:gd name="connsiteX125" fmla="*/ 3966141 w 6045645"/>
              <a:gd name="connsiteY125" fmla="*/ 2466674 h 5747657"/>
              <a:gd name="connsiteX126" fmla="*/ 3964096 w 6045645"/>
              <a:gd name="connsiteY126" fmla="*/ 2448257 h 5747657"/>
              <a:gd name="connsiteX127" fmla="*/ 3963080 w 6045645"/>
              <a:gd name="connsiteY127" fmla="*/ 2452284 h 5747657"/>
              <a:gd name="connsiteX128" fmla="*/ 3964117 w 6045645"/>
              <a:gd name="connsiteY128" fmla="*/ 2452773 h 5747657"/>
              <a:gd name="connsiteX129" fmla="*/ 3968617 w 6045645"/>
              <a:gd name="connsiteY129" fmla="*/ 2458703 h 5747657"/>
              <a:gd name="connsiteX130" fmla="*/ 3970428 w 6045645"/>
              <a:gd name="connsiteY130" fmla="*/ 2452876 h 5747657"/>
              <a:gd name="connsiteX131" fmla="*/ 4050491 w 6045645"/>
              <a:gd name="connsiteY131" fmla="*/ 2005500 h 5747657"/>
              <a:gd name="connsiteX132" fmla="*/ 4061940 w 6045645"/>
              <a:gd name="connsiteY132" fmla="*/ 2030647 h 5747657"/>
              <a:gd name="connsiteX133" fmla="*/ 4055784 w 6045645"/>
              <a:gd name="connsiteY133" fmla="*/ 2008887 h 5747657"/>
              <a:gd name="connsiteX134" fmla="*/ 4080562 w 6045645"/>
              <a:gd name="connsiteY134" fmla="*/ 1980949 h 5747657"/>
              <a:gd name="connsiteX135" fmla="*/ 4075228 w 6045645"/>
              <a:gd name="connsiteY135" fmla="*/ 1985700 h 5747657"/>
              <a:gd name="connsiteX136" fmla="*/ 4094918 w 6045645"/>
              <a:gd name="connsiteY136" fmla="*/ 2004247 h 5747657"/>
              <a:gd name="connsiteX137" fmla="*/ 4088762 w 6045645"/>
              <a:gd name="connsiteY137" fmla="*/ 1982487 h 5747657"/>
              <a:gd name="connsiteX138" fmla="*/ 4080562 w 6045645"/>
              <a:gd name="connsiteY138" fmla="*/ 1980949 h 5747657"/>
              <a:gd name="connsiteX139" fmla="*/ 3571870 w 6045645"/>
              <a:gd name="connsiteY139" fmla="*/ 1783189 h 5747657"/>
              <a:gd name="connsiteX140" fmla="*/ 3572404 w 6045645"/>
              <a:gd name="connsiteY140" fmla="*/ 1784445 h 5747657"/>
              <a:gd name="connsiteX141" fmla="*/ 3568224 w 6045645"/>
              <a:gd name="connsiteY141" fmla="*/ 1792916 h 5747657"/>
              <a:gd name="connsiteX142" fmla="*/ 3575565 w 6045645"/>
              <a:gd name="connsiteY142" fmla="*/ 1802404 h 5747657"/>
              <a:gd name="connsiteX143" fmla="*/ 3574701 w 6045645"/>
              <a:gd name="connsiteY143" fmla="*/ 1784033 h 5747657"/>
              <a:gd name="connsiteX144" fmla="*/ 769464 w 6045645"/>
              <a:gd name="connsiteY144" fmla="*/ 1532793 h 5747657"/>
              <a:gd name="connsiteX145" fmla="*/ 756403 w 6045645"/>
              <a:gd name="connsiteY145" fmla="*/ 1548778 h 5747657"/>
              <a:gd name="connsiteX146" fmla="*/ 733881 w 6045645"/>
              <a:gd name="connsiteY146" fmla="*/ 1556725 h 5747657"/>
              <a:gd name="connsiteX147" fmla="*/ 734034 w 6045645"/>
              <a:gd name="connsiteY147" fmla="*/ 1559173 h 5747657"/>
              <a:gd name="connsiteX148" fmla="*/ 755109 w 6045645"/>
              <a:gd name="connsiteY148" fmla="*/ 1564694 h 5747657"/>
              <a:gd name="connsiteX149" fmla="*/ 752434 w 6045645"/>
              <a:gd name="connsiteY149" fmla="*/ 1555087 h 5747657"/>
              <a:gd name="connsiteX150" fmla="*/ 768081 w 6045645"/>
              <a:gd name="connsiteY150" fmla="*/ 1551638 h 5747657"/>
              <a:gd name="connsiteX151" fmla="*/ 3156981 w 6045645"/>
              <a:gd name="connsiteY151" fmla="*/ 1485999 h 5747657"/>
              <a:gd name="connsiteX152" fmla="*/ 3154210 w 6045645"/>
              <a:gd name="connsiteY152" fmla="*/ 1491923 h 5747657"/>
              <a:gd name="connsiteX153" fmla="*/ 3160333 w 6045645"/>
              <a:gd name="connsiteY153" fmla="*/ 1508423 h 5747657"/>
              <a:gd name="connsiteX154" fmla="*/ 3167392 w 6045645"/>
              <a:gd name="connsiteY154" fmla="*/ 1493324 h 5747657"/>
              <a:gd name="connsiteX155" fmla="*/ 3166579 w 6045645"/>
              <a:gd name="connsiteY155" fmla="*/ 1491018 h 5747657"/>
              <a:gd name="connsiteX156" fmla="*/ 351231 w 6045645"/>
              <a:gd name="connsiteY156" fmla="*/ 1406482 h 5747657"/>
              <a:gd name="connsiteX157" fmla="*/ 342060 w 6045645"/>
              <a:gd name="connsiteY157" fmla="*/ 1407292 h 5747657"/>
              <a:gd name="connsiteX158" fmla="*/ 336732 w 6045645"/>
              <a:gd name="connsiteY158" fmla="*/ 1408328 h 5747657"/>
              <a:gd name="connsiteX159" fmla="*/ 334607 w 6045645"/>
              <a:gd name="connsiteY159" fmla="*/ 1426313 h 5747657"/>
              <a:gd name="connsiteX160" fmla="*/ 342573 w 6045645"/>
              <a:gd name="connsiteY160" fmla="*/ 1436071 h 5747657"/>
              <a:gd name="connsiteX161" fmla="*/ 354857 w 6045645"/>
              <a:gd name="connsiteY161" fmla="*/ 1417384 h 5747657"/>
              <a:gd name="connsiteX162" fmla="*/ 3256726 w 6045645"/>
              <a:gd name="connsiteY162" fmla="*/ 1405155 h 5747657"/>
              <a:gd name="connsiteX163" fmla="*/ 3244505 w 6045645"/>
              <a:gd name="connsiteY163" fmla="*/ 1421101 h 5747657"/>
              <a:gd name="connsiteX164" fmla="*/ 3233312 w 6045645"/>
              <a:gd name="connsiteY164" fmla="*/ 1430702 h 5747657"/>
              <a:gd name="connsiteX165" fmla="*/ 3234582 w 6045645"/>
              <a:gd name="connsiteY165" fmla="*/ 1434591 h 5747657"/>
              <a:gd name="connsiteX166" fmla="*/ 3260723 w 6045645"/>
              <a:gd name="connsiteY166" fmla="*/ 1429668 h 5747657"/>
              <a:gd name="connsiteX167" fmla="*/ 3268468 w 6045645"/>
              <a:gd name="connsiteY167" fmla="*/ 1406870 h 5747657"/>
              <a:gd name="connsiteX168" fmla="*/ 3320957 w 6045645"/>
              <a:gd name="connsiteY168" fmla="*/ 1333740 h 5747657"/>
              <a:gd name="connsiteX169" fmla="*/ 3308087 w 6045645"/>
              <a:gd name="connsiteY169" fmla="*/ 1341854 h 5747657"/>
              <a:gd name="connsiteX170" fmla="*/ 3299305 w 6045645"/>
              <a:gd name="connsiteY170" fmla="*/ 1359730 h 5747657"/>
              <a:gd name="connsiteX171" fmla="*/ 3295045 w 6045645"/>
              <a:gd name="connsiteY171" fmla="*/ 1363222 h 5747657"/>
              <a:gd name="connsiteX172" fmla="*/ 3302582 w 6045645"/>
              <a:gd name="connsiteY172" fmla="*/ 1363957 h 5747657"/>
              <a:gd name="connsiteX173" fmla="*/ 722502 w 6045645"/>
              <a:gd name="connsiteY173" fmla="*/ 1299518 h 5747657"/>
              <a:gd name="connsiteX174" fmla="*/ 718956 w 6045645"/>
              <a:gd name="connsiteY174" fmla="*/ 1310211 h 5747657"/>
              <a:gd name="connsiteX175" fmla="*/ 718369 w 6045645"/>
              <a:gd name="connsiteY175" fmla="*/ 1332828 h 5747657"/>
              <a:gd name="connsiteX176" fmla="*/ 708034 w 6045645"/>
              <a:gd name="connsiteY176" fmla="*/ 1347420 h 5747657"/>
              <a:gd name="connsiteX177" fmla="*/ 710067 w 6045645"/>
              <a:gd name="connsiteY177" fmla="*/ 1361376 h 5747657"/>
              <a:gd name="connsiteX178" fmla="*/ 726620 w 6045645"/>
              <a:gd name="connsiteY178" fmla="*/ 1368703 h 5747657"/>
              <a:gd name="connsiteX179" fmla="*/ 757348 w 6045645"/>
              <a:gd name="connsiteY179" fmla="*/ 1327889 h 5747657"/>
              <a:gd name="connsiteX180" fmla="*/ 756910 w 6045645"/>
              <a:gd name="connsiteY180" fmla="*/ 1323477 h 5747657"/>
              <a:gd name="connsiteX181" fmla="*/ 759251 w 6045645"/>
              <a:gd name="connsiteY181" fmla="*/ 1322660 h 5747657"/>
              <a:gd name="connsiteX182" fmla="*/ 761086 w 6045645"/>
              <a:gd name="connsiteY182" fmla="*/ 1304641 h 5747657"/>
              <a:gd name="connsiteX183" fmla="*/ 750449 w 6045645"/>
              <a:gd name="connsiteY183" fmla="*/ 1302361 h 5747657"/>
              <a:gd name="connsiteX184" fmla="*/ 3370353 w 6045645"/>
              <a:gd name="connsiteY184" fmla="*/ 1295435 h 5747657"/>
              <a:gd name="connsiteX185" fmla="*/ 3356396 w 6045645"/>
              <a:gd name="connsiteY185" fmla="*/ 1313924 h 5747657"/>
              <a:gd name="connsiteX186" fmla="*/ 3368923 w 6045645"/>
              <a:gd name="connsiteY186" fmla="*/ 1308907 h 5747657"/>
              <a:gd name="connsiteX187" fmla="*/ 3608898 w 6045645"/>
              <a:gd name="connsiteY187" fmla="*/ 1214013 h 5747657"/>
              <a:gd name="connsiteX188" fmla="*/ 3624665 w 6045645"/>
              <a:gd name="connsiteY188" fmla="*/ 1236462 h 5747657"/>
              <a:gd name="connsiteX189" fmla="*/ 3624247 w 6045645"/>
              <a:gd name="connsiteY189" fmla="*/ 1226148 h 5747657"/>
              <a:gd name="connsiteX190" fmla="*/ 3614706 w 6045645"/>
              <a:gd name="connsiteY190" fmla="*/ 1216302 h 5747657"/>
              <a:gd name="connsiteX191" fmla="*/ 397737 w 6045645"/>
              <a:gd name="connsiteY191" fmla="*/ 1207819 h 5747657"/>
              <a:gd name="connsiteX192" fmla="*/ 387271 w 6045645"/>
              <a:gd name="connsiteY192" fmla="*/ 1209002 h 5747657"/>
              <a:gd name="connsiteX193" fmla="*/ 367931 w 6045645"/>
              <a:gd name="connsiteY193" fmla="*/ 1212290 h 5747657"/>
              <a:gd name="connsiteX194" fmla="*/ 357622 w 6045645"/>
              <a:gd name="connsiteY194" fmla="*/ 1214494 h 5747657"/>
              <a:gd name="connsiteX195" fmla="*/ 356185 w 6045645"/>
              <a:gd name="connsiteY195" fmla="*/ 1240484 h 5747657"/>
              <a:gd name="connsiteX196" fmla="*/ 354769 w 6045645"/>
              <a:gd name="connsiteY196" fmla="*/ 1252041 h 5747657"/>
              <a:gd name="connsiteX197" fmla="*/ 357530 w 6045645"/>
              <a:gd name="connsiteY197" fmla="*/ 1252573 h 5747657"/>
              <a:gd name="connsiteX198" fmla="*/ 372136 w 6045645"/>
              <a:gd name="connsiteY198" fmla="*/ 1268016 h 5747657"/>
              <a:gd name="connsiteX199" fmla="*/ 364215 w 6045645"/>
              <a:gd name="connsiteY199" fmla="*/ 1291381 h 5747657"/>
              <a:gd name="connsiteX200" fmla="*/ 385553 w 6045645"/>
              <a:gd name="connsiteY200" fmla="*/ 1280518 h 5747657"/>
              <a:gd name="connsiteX201" fmla="*/ 391145 w 6045645"/>
              <a:gd name="connsiteY201" fmla="*/ 1272450 h 5747657"/>
              <a:gd name="connsiteX202" fmla="*/ 394890 w 6045645"/>
              <a:gd name="connsiteY202" fmla="*/ 1254779 h 5747657"/>
              <a:gd name="connsiteX203" fmla="*/ 390482 w 6045645"/>
              <a:gd name="connsiteY203" fmla="*/ 1225814 h 5747657"/>
              <a:gd name="connsiteX204" fmla="*/ 387984 w 6045645"/>
              <a:gd name="connsiteY204" fmla="*/ 1221286 h 5747657"/>
              <a:gd name="connsiteX205" fmla="*/ 402609 w 6045645"/>
              <a:gd name="connsiteY205" fmla="*/ 1216340 h 5747657"/>
              <a:gd name="connsiteX206" fmla="*/ 403083 w 6045645"/>
              <a:gd name="connsiteY206" fmla="*/ 1216122 h 5747657"/>
              <a:gd name="connsiteX207" fmla="*/ 404172 w 6045645"/>
              <a:gd name="connsiteY207" fmla="*/ 1210983 h 5747657"/>
              <a:gd name="connsiteX208" fmla="*/ 3642346 w 6045645"/>
              <a:gd name="connsiteY208" fmla="*/ 1183891 h 5747657"/>
              <a:gd name="connsiteX209" fmla="*/ 3629630 w 6045645"/>
              <a:gd name="connsiteY209" fmla="*/ 1189706 h 5747657"/>
              <a:gd name="connsiteX210" fmla="*/ 3652307 w 6045645"/>
              <a:gd name="connsiteY210" fmla="*/ 1204053 h 5747657"/>
              <a:gd name="connsiteX211" fmla="*/ 3649710 w 6045645"/>
              <a:gd name="connsiteY211" fmla="*/ 1192882 h 5747657"/>
              <a:gd name="connsiteX212" fmla="*/ 3642346 w 6045645"/>
              <a:gd name="connsiteY212" fmla="*/ 1183891 h 5747657"/>
              <a:gd name="connsiteX213" fmla="*/ 740877 w 6045645"/>
              <a:gd name="connsiteY213" fmla="*/ 1181682 h 5747657"/>
              <a:gd name="connsiteX214" fmla="*/ 740639 w 6045645"/>
              <a:gd name="connsiteY214" fmla="*/ 1185643 h 5747657"/>
              <a:gd name="connsiteX215" fmla="*/ 743188 w 6045645"/>
              <a:gd name="connsiteY215" fmla="*/ 1200324 h 5747657"/>
              <a:gd name="connsiteX216" fmla="*/ 744689 w 6045645"/>
              <a:gd name="connsiteY216" fmla="*/ 1200817 h 5747657"/>
              <a:gd name="connsiteX217" fmla="*/ 754138 w 6045645"/>
              <a:gd name="connsiteY217" fmla="*/ 1192782 h 5747657"/>
              <a:gd name="connsiteX218" fmla="*/ 744465 w 6045645"/>
              <a:gd name="connsiteY218" fmla="*/ 1183128 h 5747657"/>
              <a:gd name="connsiteX219" fmla="*/ 3505149 w 6045645"/>
              <a:gd name="connsiteY219" fmla="*/ 1130833 h 5747657"/>
              <a:gd name="connsiteX220" fmla="*/ 3497234 w 6045645"/>
              <a:gd name="connsiteY220" fmla="*/ 1143801 h 5747657"/>
              <a:gd name="connsiteX221" fmla="*/ 3468508 w 6045645"/>
              <a:gd name="connsiteY221" fmla="*/ 1177870 h 5747657"/>
              <a:gd name="connsiteX222" fmla="*/ 3438030 w 6045645"/>
              <a:gd name="connsiteY222" fmla="*/ 1202077 h 5747657"/>
              <a:gd name="connsiteX223" fmla="*/ 3414735 w 6045645"/>
              <a:gd name="connsiteY223" fmla="*/ 1217766 h 5747657"/>
              <a:gd name="connsiteX224" fmla="*/ 3413275 w 6045645"/>
              <a:gd name="connsiteY224" fmla="*/ 1237956 h 5747657"/>
              <a:gd name="connsiteX225" fmla="*/ 3413455 w 6045645"/>
              <a:gd name="connsiteY225" fmla="*/ 1237938 h 5747657"/>
              <a:gd name="connsiteX226" fmla="*/ 3497965 w 6045645"/>
              <a:gd name="connsiteY226" fmla="*/ 1159231 h 5747657"/>
              <a:gd name="connsiteX227" fmla="*/ 3513513 w 6045645"/>
              <a:gd name="connsiteY227" fmla="*/ 1131392 h 5747657"/>
              <a:gd name="connsiteX228" fmla="*/ 750393 w 6045645"/>
              <a:gd name="connsiteY228" fmla="*/ 1101169 h 5747657"/>
              <a:gd name="connsiteX229" fmla="*/ 739814 w 6045645"/>
              <a:gd name="connsiteY229" fmla="*/ 1103070 h 5747657"/>
              <a:gd name="connsiteX230" fmla="*/ 740942 w 6045645"/>
              <a:gd name="connsiteY230" fmla="*/ 1109559 h 5747657"/>
              <a:gd name="connsiteX231" fmla="*/ 755227 w 6045645"/>
              <a:gd name="connsiteY231" fmla="*/ 1119059 h 5747657"/>
              <a:gd name="connsiteX232" fmla="*/ 752356 w 6045645"/>
              <a:gd name="connsiteY232" fmla="*/ 1102526 h 5747657"/>
              <a:gd name="connsiteX233" fmla="*/ 3083779 w 6045645"/>
              <a:gd name="connsiteY233" fmla="*/ 1088317 h 5747657"/>
              <a:gd name="connsiteX234" fmla="*/ 3105905 w 6045645"/>
              <a:gd name="connsiteY234" fmla="*/ 1107859 h 5747657"/>
              <a:gd name="connsiteX235" fmla="*/ 3101752 w 6045645"/>
              <a:gd name="connsiteY235" fmla="*/ 1089984 h 5747657"/>
              <a:gd name="connsiteX236" fmla="*/ 3352876 w 6045645"/>
              <a:gd name="connsiteY236" fmla="*/ 1061066 h 5747657"/>
              <a:gd name="connsiteX237" fmla="*/ 3352567 w 6045645"/>
              <a:gd name="connsiteY237" fmla="*/ 1063984 h 5747657"/>
              <a:gd name="connsiteX238" fmla="*/ 3355602 w 6045645"/>
              <a:gd name="connsiteY238" fmla="*/ 1070610 h 5747657"/>
              <a:gd name="connsiteX239" fmla="*/ 2093380 w 6045645"/>
              <a:gd name="connsiteY239" fmla="*/ 1034964 h 5747657"/>
              <a:gd name="connsiteX240" fmla="*/ 2083553 w 6045645"/>
              <a:gd name="connsiteY240" fmla="*/ 1043044 h 5747657"/>
              <a:gd name="connsiteX241" fmla="*/ 2083146 w 6045645"/>
              <a:gd name="connsiteY241" fmla="*/ 1046866 h 5747657"/>
              <a:gd name="connsiteX242" fmla="*/ 2731301 w 6045645"/>
              <a:gd name="connsiteY242" fmla="*/ 1020665 h 5747657"/>
              <a:gd name="connsiteX243" fmla="*/ 2713661 w 6045645"/>
              <a:gd name="connsiteY243" fmla="*/ 1022684 h 5747657"/>
              <a:gd name="connsiteX244" fmla="*/ 2710135 w 6045645"/>
              <a:gd name="connsiteY244" fmla="*/ 1031767 h 5747657"/>
              <a:gd name="connsiteX245" fmla="*/ 2709228 w 6045645"/>
              <a:gd name="connsiteY245" fmla="*/ 1035306 h 5747657"/>
              <a:gd name="connsiteX246" fmla="*/ 2712145 w 6045645"/>
              <a:gd name="connsiteY246" fmla="*/ 1040100 h 5747657"/>
              <a:gd name="connsiteX247" fmla="*/ 2711503 w 6045645"/>
              <a:gd name="connsiteY247" fmla="*/ 1056084 h 5747657"/>
              <a:gd name="connsiteX248" fmla="*/ 2702926 w 6045645"/>
              <a:gd name="connsiteY248" fmla="*/ 1059901 h 5747657"/>
              <a:gd name="connsiteX249" fmla="*/ 2702065 w 6045645"/>
              <a:gd name="connsiteY249" fmla="*/ 1063262 h 5747657"/>
              <a:gd name="connsiteX250" fmla="*/ 2702024 w 6045645"/>
              <a:gd name="connsiteY250" fmla="*/ 1064361 h 5747657"/>
              <a:gd name="connsiteX251" fmla="*/ 2725397 w 6045645"/>
              <a:gd name="connsiteY251" fmla="*/ 1068257 h 5747657"/>
              <a:gd name="connsiteX252" fmla="*/ 2742642 w 6045645"/>
              <a:gd name="connsiteY252" fmla="*/ 1045418 h 5747657"/>
              <a:gd name="connsiteX253" fmla="*/ 2743729 w 6045645"/>
              <a:gd name="connsiteY253" fmla="*/ 1041740 h 5747657"/>
              <a:gd name="connsiteX254" fmla="*/ 2753672 w 6045645"/>
              <a:gd name="connsiteY254" fmla="*/ 1047561 h 5747657"/>
              <a:gd name="connsiteX255" fmla="*/ 2754489 w 6045645"/>
              <a:gd name="connsiteY255" fmla="*/ 1047793 h 5747657"/>
              <a:gd name="connsiteX256" fmla="*/ 2757525 w 6045645"/>
              <a:gd name="connsiteY256" fmla="*/ 1042338 h 5747657"/>
              <a:gd name="connsiteX257" fmla="*/ 2743793 w 6045645"/>
              <a:gd name="connsiteY257" fmla="*/ 1030279 h 5747657"/>
              <a:gd name="connsiteX258" fmla="*/ 2731301 w 6045645"/>
              <a:gd name="connsiteY258" fmla="*/ 1020665 h 5747657"/>
              <a:gd name="connsiteX259" fmla="*/ 133100 w 6045645"/>
              <a:gd name="connsiteY259" fmla="*/ 991784 h 5747657"/>
              <a:gd name="connsiteX260" fmla="*/ 120034 w 6045645"/>
              <a:gd name="connsiteY260" fmla="*/ 1004334 h 5747657"/>
              <a:gd name="connsiteX261" fmla="*/ 122343 w 6045645"/>
              <a:gd name="connsiteY261" fmla="*/ 1013835 h 5747657"/>
              <a:gd name="connsiteX262" fmla="*/ 123618 w 6045645"/>
              <a:gd name="connsiteY262" fmla="*/ 1017246 h 5747657"/>
              <a:gd name="connsiteX263" fmla="*/ 128685 w 6045645"/>
              <a:gd name="connsiteY263" fmla="*/ 1019303 h 5747657"/>
              <a:gd name="connsiteX264" fmla="*/ 137229 w 6045645"/>
              <a:gd name="connsiteY264" fmla="*/ 1032577 h 5747657"/>
              <a:gd name="connsiteX265" fmla="*/ 132484 w 6045645"/>
              <a:gd name="connsiteY265" fmla="*/ 1040961 h 5747657"/>
              <a:gd name="connsiteX266" fmla="*/ 133695 w 6045645"/>
              <a:gd name="connsiteY266" fmla="*/ 1044202 h 5747657"/>
              <a:gd name="connsiteX267" fmla="*/ 134285 w 6045645"/>
              <a:gd name="connsiteY267" fmla="*/ 1045115 h 5747657"/>
              <a:gd name="connsiteX268" fmla="*/ 155323 w 6045645"/>
              <a:gd name="connsiteY268" fmla="*/ 1033780 h 5747657"/>
              <a:gd name="connsiteX269" fmla="*/ 156267 w 6045645"/>
              <a:gd name="connsiteY269" fmla="*/ 1004703 h 5747657"/>
              <a:gd name="connsiteX270" fmla="*/ 155059 w 6045645"/>
              <a:gd name="connsiteY270" fmla="*/ 1001067 h 5747657"/>
              <a:gd name="connsiteX271" fmla="*/ 166367 w 6045645"/>
              <a:gd name="connsiteY271" fmla="*/ 999598 h 5747657"/>
              <a:gd name="connsiteX272" fmla="*/ 170649 w 6045645"/>
              <a:gd name="connsiteY272" fmla="*/ 997873 h 5747657"/>
              <a:gd name="connsiteX273" fmla="*/ 169099 w 6045645"/>
              <a:gd name="connsiteY273" fmla="*/ 993181 h 5747657"/>
              <a:gd name="connsiteX274" fmla="*/ 148613 w 6045645"/>
              <a:gd name="connsiteY274" fmla="*/ 991794 h 5747657"/>
              <a:gd name="connsiteX275" fmla="*/ 133100 w 6045645"/>
              <a:gd name="connsiteY275" fmla="*/ 991784 h 5747657"/>
              <a:gd name="connsiteX276" fmla="*/ 784772 w 6045645"/>
              <a:gd name="connsiteY276" fmla="*/ 970291 h 5747657"/>
              <a:gd name="connsiteX277" fmla="*/ 774339 w 6045645"/>
              <a:gd name="connsiteY277" fmla="*/ 976180 h 5747657"/>
              <a:gd name="connsiteX278" fmla="*/ 773534 w 6045645"/>
              <a:gd name="connsiteY278" fmla="*/ 996595 h 5747657"/>
              <a:gd name="connsiteX279" fmla="*/ 769960 w 6045645"/>
              <a:gd name="connsiteY279" fmla="*/ 1011259 h 5747657"/>
              <a:gd name="connsiteX280" fmla="*/ 773189 w 6045645"/>
              <a:gd name="connsiteY280" fmla="*/ 1013605 h 5747657"/>
              <a:gd name="connsiteX281" fmla="*/ 791457 w 6045645"/>
              <a:gd name="connsiteY281" fmla="*/ 993452 h 5747657"/>
              <a:gd name="connsiteX282" fmla="*/ 1466749 w 6045645"/>
              <a:gd name="connsiteY282" fmla="*/ 939483 h 5747657"/>
              <a:gd name="connsiteX283" fmla="*/ 1461279 w 6045645"/>
              <a:gd name="connsiteY283" fmla="*/ 949171 h 5747657"/>
              <a:gd name="connsiteX284" fmla="*/ 1461312 w 6045645"/>
              <a:gd name="connsiteY284" fmla="*/ 949270 h 5747657"/>
              <a:gd name="connsiteX285" fmla="*/ 1471756 w 6045645"/>
              <a:gd name="connsiteY285" fmla="*/ 950420 h 5747657"/>
              <a:gd name="connsiteX286" fmla="*/ 1479661 w 6045645"/>
              <a:gd name="connsiteY286" fmla="*/ 944569 h 5747657"/>
              <a:gd name="connsiteX287" fmla="*/ 2868903 w 6045645"/>
              <a:gd name="connsiteY287" fmla="*/ 933886 h 5747657"/>
              <a:gd name="connsiteX288" fmla="*/ 2881331 w 6045645"/>
              <a:gd name="connsiteY288" fmla="*/ 954959 h 5747657"/>
              <a:gd name="connsiteX289" fmla="*/ 2876746 w 6045645"/>
              <a:gd name="connsiteY289" fmla="*/ 938907 h 5747657"/>
              <a:gd name="connsiteX290" fmla="*/ 1514259 w 6045645"/>
              <a:gd name="connsiteY290" fmla="*/ 914372 h 5747657"/>
              <a:gd name="connsiteX291" fmla="*/ 1513041 w 6045645"/>
              <a:gd name="connsiteY291" fmla="*/ 925848 h 5747657"/>
              <a:gd name="connsiteX292" fmla="*/ 1517345 w 6045645"/>
              <a:gd name="connsiteY292" fmla="*/ 927540 h 5747657"/>
              <a:gd name="connsiteX293" fmla="*/ 1514259 w 6045645"/>
              <a:gd name="connsiteY293" fmla="*/ 914372 h 5747657"/>
              <a:gd name="connsiteX294" fmla="*/ 2981696 w 6045645"/>
              <a:gd name="connsiteY294" fmla="*/ 883686 h 5747657"/>
              <a:gd name="connsiteX295" fmla="*/ 2991953 w 6045645"/>
              <a:gd name="connsiteY295" fmla="*/ 896887 h 5747657"/>
              <a:gd name="connsiteX296" fmla="*/ 2994959 w 6045645"/>
              <a:gd name="connsiteY296" fmla="*/ 895850 h 5747657"/>
              <a:gd name="connsiteX297" fmla="*/ 2994550 w 6045645"/>
              <a:gd name="connsiteY297" fmla="*/ 887543 h 5747657"/>
              <a:gd name="connsiteX298" fmla="*/ 785600 w 6045645"/>
              <a:gd name="connsiteY298" fmla="*/ 878877 h 5747657"/>
              <a:gd name="connsiteX299" fmla="*/ 779833 w 6045645"/>
              <a:gd name="connsiteY299" fmla="*/ 893383 h 5747657"/>
              <a:gd name="connsiteX300" fmla="*/ 782890 w 6045645"/>
              <a:gd name="connsiteY300" fmla="*/ 913222 h 5747657"/>
              <a:gd name="connsiteX301" fmla="*/ 781439 w 6045645"/>
              <a:gd name="connsiteY301" fmla="*/ 918672 h 5747657"/>
              <a:gd name="connsiteX302" fmla="*/ 787926 w 6045645"/>
              <a:gd name="connsiteY302" fmla="*/ 914597 h 5747657"/>
              <a:gd name="connsiteX303" fmla="*/ 203923 w 6045645"/>
              <a:gd name="connsiteY303" fmla="*/ 835860 h 5747657"/>
              <a:gd name="connsiteX304" fmla="*/ 194757 w 6045645"/>
              <a:gd name="connsiteY304" fmla="*/ 836671 h 5747657"/>
              <a:gd name="connsiteX305" fmla="*/ 216716 w 6045645"/>
              <a:gd name="connsiteY305" fmla="*/ 845952 h 5747657"/>
              <a:gd name="connsiteX306" fmla="*/ 203923 w 6045645"/>
              <a:gd name="connsiteY306" fmla="*/ 835860 h 5747657"/>
              <a:gd name="connsiteX307" fmla="*/ 470828 w 6045645"/>
              <a:gd name="connsiteY307" fmla="*/ 818243 h 5747657"/>
              <a:gd name="connsiteX308" fmla="*/ 455404 w 6045645"/>
              <a:gd name="connsiteY308" fmla="*/ 828028 h 5747657"/>
              <a:gd name="connsiteX309" fmla="*/ 484308 w 6045645"/>
              <a:gd name="connsiteY309" fmla="*/ 830070 h 5747657"/>
              <a:gd name="connsiteX310" fmla="*/ 470828 w 6045645"/>
              <a:gd name="connsiteY310" fmla="*/ 818243 h 5747657"/>
              <a:gd name="connsiteX311" fmla="*/ 803679 w 6045645"/>
              <a:gd name="connsiteY311" fmla="*/ 817432 h 5747657"/>
              <a:gd name="connsiteX312" fmla="*/ 802915 w 6045645"/>
              <a:gd name="connsiteY312" fmla="*/ 840969 h 5747657"/>
              <a:gd name="connsiteX313" fmla="*/ 810163 w 6045645"/>
              <a:gd name="connsiteY313" fmla="*/ 829170 h 5747657"/>
              <a:gd name="connsiteX314" fmla="*/ 2258876 w 6045645"/>
              <a:gd name="connsiteY314" fmla="*/ 785416 h 5747657"/>
              <a:gd name="connsiteX315" fmla="*/ 2205280 w 6045645"/>
              <a:gd name="connsiteY315" fmla="*/ 867890 h 5747657"/>
              <a:gd name="connsiteX316" fmla="*/ 2232972 w 6045645"/>
              <a:gd name="connsiteY316" fmla="*/ 902705 h 5747657"/>
              <a:gd name="connsiteX317" fmla="*/ 2290466 w 6045645"/>
              <a:gd name="connsiteY317" fmla="*/ 825753 h 5747657"/>
              <a:gd name="connsiteX318" fmla="*/ 2258876 w 6045645"/>
              <a:gd name="connsiteY318" fmla="*/ 785416 h 5747657"/>
              <a:gd name="connsiteX319" fmla="*/ 1512061 w 6045645"/>
              <a:gd name="connsiteY319" fmla="*/ 766044 h 5747657"/>
              <a:gd name="connsiteX320" fmla="*/ 1492354 w 6045645"/>
              <a:gd name="connsiteY320" fmla="*/ 767441 h 5747657"/>
              <a:gd name="connsiteX321" fmla="*/ 1478180 w 6045645"/>
              <a:gd name="connsiteY321" fmla="*/ 789425 h 5747657"/>
              <a:gd name="connsiteX322" fmla="*/ 1474259 w 6045645"/>
              <a:gd name="connsiteY322" fmla="*/ 813742 h 5747657"/>
              <a:gd name="connsiteX323" fmla="*/ 1480143 w 6045645"/>
              <a:gd name="connsiteY323" fmla="*/ 813281 h 5747657"/>
              <a:gd name="connsiteX324" fmla="*/ 1508807 w 6045645"/>
              <a:gd name="connsiteY324" fmla="*/ 796685 h 5747657"/>
              <a:gd name="connsiteX325" fmla="*/ 269707 w 6045645"/>
              <a:gd name="connsiteY325" fmla="*/ 721535 h 5747657"/>
              <a:gd name="connsiteX326" fmla="*/ 257164 w 6045645"/>
              <a:gd name="connsiteY326" fmla="*/ 726389 h 5747657"/>
              <a:gd name="connsiteX327" fmla="*/ 272911 w 6045645"/>
              <a:gd name="connsiteY327" fmla="*/ 730671 h 5747657"/>
              <a:gd name="connsiteX328" fmla="*/ 274745 w 6045645"/>
              <a:gd name="connsiteY328" fmla="*/ 727976 h 5747657"/>
              <a:gd name="connsiteX329" fmla="*/ 2315151 w 6045645"/>
              <a:gd name="connsiteY329" fmla="*/ 719939 h 5747657"/>
              <a:gd name="connsiteX330" fmla="*/ 2280962 w 6045645"/>
              <a:gd name="connsiteY330" fmla="*/ 746309 h 5747657"/>
              <a:gd name="connsiteX331" fmla="*/ 2307439 w 6045645"/>
              <a:gd name="connsiteY331" fmla="*/ 792598 h 5747657"/>
              <a:gd name="connsiteX332" fmla="*/ 2329526 w 6045645"/>
              <a:gd name="connsiteY332" fmla="*/ 753489 h 5747657"/>
              <a:gd name="connsiteX333" fmla="*/ 2347152 w 6045645"/>
              <a:gd name="connsiteY333" fmla="*/ 756447 h 5747657"/>
              <a:gd name="connsiteX334" fmla="*/ 2334532 w 6045645"/>
              <a:gd name="connsiteY334" fmla="*/ 738032 h 5747657"/>
              <a:gd name="connsiteX335" fmla="*/ 2315151 w 6045645"/>
              <a:gd name="connsiteY335" fmla="*/ 719939 h 5747657"/>
              <a:gd name="connsiteX336" fmla="*/ 1627536 w 6045645"/>
              <a:gd name="connsiteY336" fmla="*/ 692067 h 5747657"/>
              <a:gd name="connsiteX337" fmla="*/ 1622013 w 6045645"/>
              <a:gd name="connsiteY337" fmla="*/ 701842 h 5747657"/>
              <a:gd name="connsiteX338" fmla="*/ 1641911 w 6045645"/>
              <a:gd name="connsiteY338" fmla="*/ 725616 h 5747657"/>
              <a:gd name="connsiteX339" fmla="*/ 1621853 w 6045645"/>
              <a:gd name="connsiteY339" fmla="*/ 745604 h 5747657"/>
              <a:gd name="connsiteX340" fmla="*/ 1621939 w 6045645"/>
              <a:gd name="connsiteY340" fmla="*/ 829306 h 5747657"/>
              <a:gd name="connsiteX341" fmla="*/ 1661648 w 6045645"/>
              <a:gd name="connsiteY341" fmla="*/ 793157 h 5747657"/>
              <a:gd name="connsiteX342" fmla="*/ 1653200 w 6045645"/>
              <a:gd name="connsiteY342" fmla="*/ 746004 h 5747657"/>
              <a:gd name="connsiteX343" fmla="*/ 1666925 w 6045645"/>
              <a:gd name="connsiteY343" fmla="*/ 743441 h 5747657"/>
              <a:gd name="connsiteX344" fmla="*/ 1656449 w 6045645"/>
              <a:gd name="connsiteY344" fmla="*/ 715407 h 5747657"/>
              <a:gd name="connsiteX345" fmla="*/ 2375729 w 6045645"/>
              <a:gd name="connsiteY345" fmla="*/ 656151 h 5747657"/>
              <a:gd name="connsiteX346" fmla="*/ 2365906 w 6045645"/>
              <a:gd name="connsiteY346" fmla="*/ 664234 h 5747657"/>
              <a:gd name="connsiteX347" fmla="*/ 2373701 w 6045645"/>
              <a:gd name="connsiteY347" fmla="*/ 675274 h 5747657"/>
              <a:gd name="connsiteX348" fmla="*/ 2382715 w 6045645"/>
              <a:gd name="connsiteY348" fmla="*/ 674842 h 5747657"/>
              <a:gd name="connsiteX349" fmla="*/ 2375729 w 6045645"/>
              <a:gd name="connsiteY349" fmla="*/ 656151 h 5747657"/>
              <a:gd name="connsiteX350" fmla="*/ 656739 w 6045645"/>
              <a:gd name="connsiteY350" fmla="*/ 639447 h 5747657"/>
              <a:gd name="connsiteX351" fmla="*/ 658145 w 6045645"/>
              <a:gd name="connsiteY351" fmla="*/ 641989 h 5747657"/>
              <a:gd name="connsiteX352" fmla="*/ 664345 w 6045645"/>
              <a:gd name="connsiteY352" fmla="*/ 645449 h 5747657"/>
              <a:gd name="connsiteX353" fmla="*/ 2407238 w 6045645"/>
              <a:gd name="connsiteY353" fmla="*/ 612787 h 5747657"/>
              <a:gd name="connsiteX354" fmla="*/ 2421210 w 6045645"/>
              <a:gd name="connsiteY354" fmla="*/ 650165 h 5747657"/>
              <a:gd name="connsiteX355" fmla="*/ 2423238 w 6045645"/>
              <a:gd name="connsiteY355" fmla="*/ 631045 h 5747657"/>
              <a:gd name="connsiteX356" fmla="*/ 2418923 w 6045645"/>
              <a:gd name="connsiteY356" fmla="*/ 618886 h 5747657"/>
              <a:gd name="connsiteX357" fmla="*/ 2407238 w 6045645"/>
              <a:gd name="connsiteY357" fmla="*/ 612787 h 5747657"/>
              <a:gd name="connsiteX358" fmla="*/ 955668 w 6045645"/>
              <a:gd name="connsiteY358" fmla="*/ 602377 h 5747657"/>
              <a:gd name="connsiteX359" fmla="*/ 949691 w 6045645"/>
              <a:gd name="connsiteY359" fmla="*/ 604129 h 5747657"/>
              <a:gd name="connsiteX360" fmla="*/ 975120 w 6045645"/>
              <a:gd name="connsiteY360" fmla="*/ 612452 h 5747657"/>
              <a:gd name="connsiteX361" fmla="*/ 968937 w 6045645"/>
              <a:gd name="connsiteY361" fmla="*/ 604402 h 5747657"/>
              <a:gd name="connsiteX362" fmla="*/ 955668 w 6045645"/>
              <a:gd name="connsiteY362" fmla="*/ 602377 h 5747657"/>
              <a:gd name="connsiteX363" fmla="*/ 826014 w 6045645"/>
              <a:gd name="connsiteY363" fmla="*/ 596635 h 5747657"/>
              <a:gd name="connsiteX364" fmla="*/ 818959 w 6045645"/>
              <a:gd name="connsiteY364" fmla="*/ 601363 h 5747657"/>
              <a:gd name="connsiteX365" fmla="*/ 819935 w 6045645"/>
              <a:gd name="connsiteY365" fmla="*/ 616711 h 5747657"/>
              <a:gd name="connsiteX366" fmla="*/ 816106 w 6045645"/>
              <a:gd name="connsiteY366" fmla="*/ 661945 h 5747657"/>
              <a:gd name="connsiteX367" fmla="*/ 805275 w 6045645"/>
              <a:gd name="connsiteY367" fmla="*/ 700318 h 5747657"/>
              <a:gd name="connsiteX368" fmla="*/ 795403 w 6045645"/>
              <a:gd name="connsiteY368" fmla="*/ 727380 h 5747657"/>
              <a:gd name="connsiteX369" fmla="*/ 805673 w 6045645"/>
              <a:gd name="connsiteY369" fmla="*/ 744549 h 5747657"/>
              <a:gd name="connsiteX370" fmla="*/ 805807 w 6045645"/>
              <a:gd name="connsiteY370" fmla="*/ 744425 h 5747657"/>
              <a:gd name="connsiteX371" fmla="*/ 829270 w 6045645"/>
              <a:gd name="connsiteY371" fmla="*/ 628688 h 5747657"/>
              <a:gd name="connsiteX372" fmla="*/ 959562 w 6045645"/>
              <a:gd name="connsiteY372" fmla="*/ 559152 h 5747657"/>
              <a:gd name="connsiteX373" fmla="*/ 952615 w 6045645"/>
              <a:gd name="connsiteY373" fmla="*/ 571711 h 5747657"/>
              <a:gd name="connsiteX374" fmla="*/ 979016 w 6045645"/>
              <a:gd name="connsiteY374" fmla="*/ 569227 h 5747657"/>
              <a:gd name="connsiteX375" fmla="*/ 970591 w 6045645"/>
              <a:gd name="connsiteY375" fmla="*/ 561836 h 5747657"/>
              <a:gd name="connsiteX376" fmla="*/ 959562 w 6045645"/>
              <a:gd name="connsiteY376" fmla="*/ 559152 h 5747657"/>
              <a:gd name="connsiteX377" fmla="*/ 2103749 w 6045645"/>
              <a:gd name="connsiteY377" fmla="*/ 556967 h 5747657"/>
              <a:gd name="connsiteX378" fmla="*/ 2065877 w 6045645"/>
              <a:gd name="connsiteY378" fmla="*/ 586368 h 5747657"/>
              <a:gd name="connsiteX379" fmla="*/ 2049803 w 6045645"/>
              <a:gd name="connsiteY379" fmla="*/ 604009 h 5747657"/>
              <a:gd name="connsiteX380" fmla="*/ 2046428 w 6045645"/>
              <a:gd name="connsiteY380" fmla="*/ 647348 h 5747657"/>
              <a:gd name="connsiteX381" fmla="*/ 2048319 w 6045645"/>
              <a:gd name="connsiteY381" fmla="*/ 646186 h 5747657"/>
              <a:gd name="connsiteX382" fmla="*/ 2050561 w 6045645"/>
              <a:gd name="connsiteY382" fmla="*/ 635617 h 5747657"/>
              <a:gd name="connsiteX383" fmla="*/ 2085154 w 6045645"/>
              <a:gd name="connsiteY383" fmla="*/ 605419 h 5747657"/>
              <a:gd name="connsiteX384" fmla="*/ 2103749 w 6045645"/>
              <a:gd name="connsiteY384" fmla="*/ 556967 h 5747657"/>
              <a:gd name="connsiteX385" fmla="*/ 2136071 w 6045645"/>
              <a:gd name="connsiteY385" fmla="*/ 505952 h 5747657"/>
              <a:gd name="connsiteX386" fmla="*/ 2108216 w 6045645"/>
              <a:gd name="connsiteY386" fmla="*/ 514900 h 5747657"/>
              <a:gd name="connsiteX387" fmla="*/ 2122997 w 6045645"/>
              <a:gd name="connsiteY387" fmla="*/ 544628 h 5747657"/>
              <a:gd name="connsiteX388" fmla="*/ 2108461 w 6045645"/>
              <a:gd name="connsiteY388" fmla="*/ 554838 h 5747657"/>
              <a:gd name="connsiteX389" fmla="*/ 2151662 w 6045645"/>
              <a:gd name="connsiteY389" fmla="*/ 528034 h 5747657"/>
              <a:gd name="connsiteX390" fmla="*/ 2152067 w 6045645"/>
              <a:gd name="connsiteY390" fmla="*/ 524209 h 5747657"/>
              <a:gd name="connsiteX391" fmla="*/ 2173998 w 6045645"/>
              <a:gd name="connsiteY391" fmla="*/ 528865 h 5747657"/>
              <a:gd name="connsiteX392" fmla="*/ 2136071 w 6045645"/>
              <a:gd name="connsiteY392" fmla="*/ 505952 h 5747657"/>
              <a:gd name="connsiteX393" fmla="*/ 1932554 w 6045645"/>
              <a:gd name="connsiteY393" fmla="*/ 437725 h 5747657"/>
              <a:gd name="connsiteX394" fmla="*/ 1884639 w 6045645"/>
              <a:gd name="connsiteY394" fmla="*/ 466657 h 5747657"/>
              <a:gd name="connsiteX395" fmla="*/ 1866042 w 6045645"/>
              <a:gd name="connsiteY395" fmla="*/ 515108 h 5747657"/>
              <a:gd name="connsiteX396" fmla="*/ 1897550 w 6045645"/>
              <a:gd name="connsiteY396" fmla="*/ 471744 h 5747657"/>
              <a:gd name="connsiteX397" fmla="*/ 1937507 w 6045645"/>
              <a:gd name="connsiteY397" fmla="*/ 475534 h 5747657"/>
              <a:gd name="connsiteX398" fmla="*/ 2746529 w 6045645"/>
              <a:gd name="connsiteY398" fmla="*/ 415774 h 5747657"/>
              <a:gd name="connsiteX399" fmla="*/ 2758223 w 6045645"/>
              <a:gd name="connsiteY399" fmla="*/ 432336 h 5747657"/>
              <a:gd name="connsiteX400" fmla="*/ 2750833 w 6045645"/>
              <a:gd name="connsiteY400" fmla="*/ 417470 h 5747657"/>
              <a:gd name="connsiteX401" fmla="*/ 1971449 w 6045645"/>
              <a:gd name="connsiteY401" fmla="*/ 409224 h 5747657"/>
              <a:gd name="connsiteX402" fmla="*/ 1961624 w 6045645"/>
              <a:gd name="connsiteY402" fmla="*/ 417304 h 5747657"/>
              <a:gd name="connsiteX403" fmla="*/ 1978432 w 6045645"/>
              <a:gd name="connsiteY403" fmla="*/ 427911 h 5747657"/>
              <a:gd name="connsiteX404" fmla="*/ 1971449 w 6045645"/>
              <a:gd name="connsiteY404" fmla="*/ 409224 h 5747657"/>
              <a:gd name="connsiteX405" fmla="*/ 2255607 w 6045645"/>
              <a:gd name="connsiteY405" fmla="*/ 393683 h 5747657"/>
              <a:gd name="connsiteX406" fmla="*/ 2271607 w 6045645"/>
              <a:gd name="connsiteY406" fmla="*/ 411938 h 5747657"/>
              <a:gd name="connsiteX407" fmla="*/ 2264214 w 6045645"/>
              <a:gd name="connsiteY407" fmla="*/ 397071 h 5747657"/>
              <a:gd name="connsiteX408" fmla="*/ 2771295 w 6045645"/>
              <a:gd name="connsiteY408" fmla="*/ 393659 h 5747657"/>
              <a:gd name="connsiteX409" fmla="*/ 2761877 w 6045645"/>
              <a:gd name="connsiteY409" fmla="*/ 397920 h 5747657"/>
              <a:gd name="connsiteX410" fmla="*/ 2778687 w 6045645"/>
              <a:gd name="connsiteY410" fmla="*/ 408525 h 5747657"/>
              <a:gd name="connsiteX411" fmla="*/ 2771295 w 6045645"/>
              <a:gd name="connsiteY411" fmla="*/ 393659 h 5747657"/>
              <a:gd name="connsiteX412" fmla="*/ 2357360 w 6045645"/>
              <a:gd name="connsiteY412" fmla="*/ 322214 h 5747657"/>
              <a:gd name="connsiteX413" fmla="*/ 2373768 w 6045645"/>
              <a:gd name="connsiteY413" fmla="*/ 336648 h 5747657"/>
              <a:gd name="connsiteX414" fmla="*/ 2370679 w 6045645"/>
              <a:gd name="connsiteY414" fmla="*/ 323478 h 5747657"/>
              <a:gd name="connsiteX415" fmla="*/ 2064196 w 6045645"/>
              <a:gd name="connsiteY415" fmla="*/ 147326 h 5747657"/>
              <a:gd name="connsiteX416" fmla="*/ 2084077 w 6045645"/>
              <a:gd name="connsiteY416" fmla="*/ 150802 h 5747657"/>
              <a:gd name="connsiteX417" fmla="*/ 2045017 w 6045645"/>
              <a:gd name="connsiteY417" fmla="*/ 223063 h 5747657"/>
              <a:gd name="connsiteX418" fmla="*/ 2030641 w 6045645"/>
              <a:gd name="connsiteY418" fmla="*/ 189510 h 5747657"/>
              <a:gd name="connsiteX419" fmla="*/ 2038195 w 6045645"/>
              <a:gd name="connsiteY419" fmla="*/ 160614 h 5747657"/>
              <a:gd name="connsiteX420" fmla="*/ 2064196 w 6045645"/>
              <a:gd name="connsiteY420" fmla="*/ 147326 h 5747657"/>
              <a:gd name="connsiteX421" fmla="*/ 1090234 w 6045645"/>
              <a:gd name="connsiteY421" fmla="*/ 0 h 5747657"/>
              <a:gd name="connsiteX422" fmla="*/ 1137799 w 6045645"/>
              <a:gd name="connsiteY422" fmla="*/ 0 h 5747657"/>
              <a:gd name="connsiteX423" fmla="*/ 1137744 w 6045645"/>
              <a:gd name="connsiteY423" fmla="*/ 1898 h 5747657"/>
              <a:gd name="connsiteX424" fmla="*/ 1143855 w 6045645"/>
              <a:gd name="connsiteY424" fmla="*/ 63228 h 5747657"/>
              <a:gd name="connsiteX425" fmla="*/ 1153560 w 6045645"/>
              <a:gd name="connsiteY425" fmla="*/ 407562 h 5747657"/>
              <a:gd name="connsiteX426" fmla="*/ 1183152 w 6045645"/>
              <a:gd name="connsiteY426" fmla="*/ 498827 h 5747657"/>
              <a:gd name="connsiteX427" fmla="*/ 1174254 w 6045645"/>
              <a:gd name="connsiteY427" fmla="*/ 532998 h 5747657"/>
              <a:gd name="connsiteX428" fmla="*/ 1180366 w 6045645"/>
              <a:gd name="connsiteY428" fmla="*/ 594331 h 5747657"/>
              <a:gd name="connsiteX429" fmla="*/ 1175497 w 6045645"/>
              <a:gd name="connsiteY429" fmla="*/ 648360 h 5747657"/>
              <a:gd name="connsiteX430" fmla="*/ 1169104 w 6045645"/>
              <a:gd name="connsiteY430" fmla="*/ 687060 h 5747657"/>
              <a:gd name="connsiteX431" fmla="*/ 1187583 w 6045645"/>
              <a:gd name="connsiteY431" fmla="*/ 707940 h 5747657"/>
              <a:gd name="connsiteX432" fmla="*/ 1211333 w 6045645"/>
              <a:gd name="connsiteY432" fmla="*/ 864041 h 5747657"/>
              <a:gd name="connsiteX433" fmla="*/ 1194934 w 6045645"/>
              <a:gd name="connsiteY433" fmla="*/ 884632 h 5747657"/>
              <a:gd name="connsiteX434" fmla="*/ 1189516 w 6045645"/>
              <a:gd name="connsiteY434" fmla="*/ 912527 h 5747657"/>
              <a:gd name="connsiteX435" fmla="*/ 1196595 w 6045645"/>
              <a:gd name="connsiteY435" fmla="*/ 963048 h 5747657"/>
              <a:gd name="connsiteX436" fmla="*/ 1202707 w 6045645"/>
              <a:gd name="connsiteY436" fmla="*/ 1024381 h 5747657"/>
              <a:gd name="connsiteX437" fmla="*/ 1204427 w 6045645"/>
              <a:gd name="connsiteY437" fmla="*/ 1036227 h 5747657"/>
              <a:gd name="connsiteX438" fmla="*/ 1236640 w 6045645"/>
              <a:gd name="connsiteY438" fmla="*/ 1030655 h 5747657"/>
              <a:gd name="connsiteX439" fmla="*/ 1253592 w 6045645"/>
              <a:gd name="connsiteY439" fmla="*/ 1015560 h 5747657"/>
              <a:gd name="connsiteX440" fmla="*/ 1255405 w 6045645"/>
              <a:gd name="connsiteY440" fmla="*/ 1001783 h 5747657"/>
              <a:gd name="connsiteX441" fmla="*/ 1254753 w 6045645"/>
              <a:gd name="connsiteY441" fmla="*/ 998020 h 5747657"/>
              <a:gd name="connsiteX442" fmla="*/ 1250809 w 6045645"/>
              <a:gd name="connsiteY442" fmla="*/ 946042 h 5747657"/>
              <a:gd name="connsiteX443" fmla="*/ 1266981 w 6045645"/>
              <a:gd name="connsiteY443" fmla="*/ 957394 h 5747657"/>
              <a:gd name="connsiteX444" fmla="*/ 1278722 w 6045645"/>
              <a:gd name="connsiteY444" fmla="*/ 972451 h 5747657"/>
              <a:gd name="connsiteX445" fmla="*/ 1279687 w 6045645"/>
              <a:gd name="connsiteY445" fmla="*/ 971800 h 5747657"/>
              <a:gd name="connsiteX446" fmla="*/ 1290541 w 6045645"/>
              <a:gd name="connsiteY446" fmla="*/ 930817 h 5747657"/>
              <a:gd name="connsiteX447" fmla="*/ 1314072 w 6045645"/>
              <a:gd name="connsiteY447" fmla="*/ 899251 h 5747657"/>
              <a:gd name="connsiteX448" fmla="*/ 1319208 w 6045645"/>
              <a:gd name="connsiteY448" fmla="*/ 910235 h 5747657"/>
              <a:gd name="connsiteX449" fmla="*/ 1364244 w 6045645"/>
              <a:gd name="connsiteY449" fmla="*/ 906250 h 5747657"/>
              <a:gd name="connsiteX450" fmla="*/ 1362240 w 6045645"/>
              <a:gd name="connsiteY450" fmla="*/ 972898 h 5747657"/>
              <a:gd name="connsiteX451" fmla="*/ 1365411 w 6045645"/>
              <a:gd name="connsiteY451" fmla="*/ 974789 h 5747657"/>
              <a:gd name="connsiteX452" fmla="*/ 1376090 w 6045645"/>
              <a:gd name="connsiteY452" fmla="*/ 964523 h 5747657"/>
              <a:gd name="connsiteX453" fmla="*/ 1393977 w 6045645"/>
              <a:gd name="connsiteY453" fmla="*/ 940567 h 5747657"/>
              <a:gd name="connsiteX454" fmla="*/ 1398680 w 6045645"/>
              <a:gd name="connsiteY454" fmla="*/ 932409 h 5747657"/>
              <a:gd name="connsiteX455" fmla="*/ 1395166 w 6045645"/>
              <a:gd name="connsiteY455" fmla="*/ 903510 h 5747657"/>
              <a:gd name="connsiteX456" fmla="*/ 1414590 w 6045645"/>
              <a:gd name="connsiteY456" fmla="*/ 866213 h 5747657"/>
              <a:gd name="connsiteX457" fmla="*/ 1428707 w 6045645"/>
              <a:gd name="connsiteY457" fmla="*/ 793805 h 5747657"/>
              <a:gd name="connsiteX458" fmla="*/ 1415571 w 6045645"/>
              <a:gd name="connsiteY458" fmla="*/ 754305 h 5747657"/>
              <a:gd name="connsiteX459" fmla="*/ 1422248 w 6045645"/>
              <a:gd name="connsiteY459" fmla="*/ 697806 h 5747657"/>
              <a:gd name="connsiteX460" fmla="*/ 1457324 w 6045645"/>
              <a:gd name="connsiteY460" fmla="*/ 669285 h 5747657"/>
              <a:gd name="connsiteX461" fmla="*/ 1479649 w 6045645"/>
              <a:gd name="connsiteY461" fmla="*/ 621565 h 5747657"/>
              <a:gd name="connsiteX462" fmla="*/ 1534049 w 6045645"/>
              <a:gd name="connsiteY462" fmla="*/ 631998 h 5747657"/>
              <a:gd name="connsiteX463" fmla="*/ 1531426 w 6045645"/>
              <a:gd name="connsiteY463" fmla="*/ 738967 h 5747657"/>
              <a:gd name="connsiteX464" fmla="*/ 1531966 w 6045645"/>
              <a:gd name="connsiteY464" fmla="*/ 757343 h 5747657"/>
              <a:gd name="connsiteX465" fmla="*/ 1522700 w 6045645"/>
              <a:gd name="connsiteY465" fmla="*/ 761959 h 5747657"/>
              <a:gd name="connsiteX466" fmla="*/ 1533984 w 6045645"/>
              <a:gd name="connsiteY466" fmla="*/ 770747 h 5747657"/>
              <a:gd name="connsiteX467" fmla="*/ 1565491 w 6045645"/>
              <a:gd name="connsiteY467" fmla="*/ 727383 h 5747657"/>
              <a:gd name="connsiteX468" fmla="*/ 1557695 w 6045645"/>
              <a:gd name="connsiteY468" fmla="*/ 716341 h 5747657"/>
              <a:gd name="connsiteX469" fmla="*/ 1576131 w 6045645"/>
              <a:gd name="connsiteY469" fmla="*/ 711654 h 5747657"/>
              <a:gd name="connsiteX470" fmla="*/ 1586361 w 6045645"/>
              <a:gd name="connsiteY470" fmla="*/ 699748 h 5747657"/>
              <a:gd name="connsiteX471" fmla="*/ 1576291 w 6045645"/>
              <a:gd name="connsiteY471" fmla="*/ 667891 h 5747657"/>
              <a:gd name="connsiteX472" fmla="*/ 1583842 w 6045645"/>
              <a:gd name="connsiteY472" fmla="*/ 638995 h 5747657"/>
              <a:gd name="connsiteX473" fmla="*/ 1634436 w 6045645"/>
              <a:gd name="connsiteY473" fmla="*/ 627054 h 5747657"/>
              <a:gd name="connsiteX474" fmla="*/ 1632407 w 6045645"/>
              <a:gd name="connsiteY474" fmla="*/ 646174 h 5747657"/>
              <a:gd name="connsiteX475" fmla="*/ 1645724 w 6045645"/>
              <a:gd name="connsiteY475" fmla="*/ 647438 h 5747657"/>
              <a:gd name="connsiteX476" fmla="*/ 1676825 w 6045645"/>
              <a:gd name="connsiteY476" fmla="*/ 607895 h 5747657"/>
              <a:gd name="connsiteX477" fmla="*/ 1680318 w 6045645"/>
              <a:gd name="connsiteY477" fmla="*/ 617241 h 5747657"/>
              <a:gd name="connsiteX478" fmla="*/ 1677476 w 6045645"/>
              <a:gd name="connsiteY478" fmla="*/ 644011 h 5747657"/>
              <a:gd name="connsiteX479" fmla="*/ 1691042 w 6045645"/>
              <a:gd name="connsiteY479" fmla="*/ 685212 h 5747657"/>
              <a:gd name="connsiteX480" fmla="*/ 1670985 w 6045645"/>
              <a:gd name="connsiteY480" fmla="*/ 705199 h 5747657"/>
              <a:gd name="connsiteX481" fmla="*/ 1699896 w 6045645"/>
              <a:gd name="connsiteY481" fmla="*/ 728542 h 5747657"/>
              <a:gd name="connsiteX482" fmla="*/ 1737738 w 6045645"/>
              <a:gd name="connsiteY482" fmla="*/ 667751 h 5747657"/>
              <a:gd name="connsiteX483" fmla="*/ 1816752 w 6045645"/>
              <a:gd name="connsiteY483" fmla="*/ 599279 h 5747657"/>
              <a:gd name="connsiteX484" fmla="*/ 1861984 w 6045645"/>
              <a:gd name="connsiteY484" fmla="*/ 553350 h 5747657"/>
              <a:gd name="connsiteX485" fmla="*/ 1852319 w 6045645"/>
              <a:gd name="connsiteY485" fmla="*/ 517670 h 5747657"/>
              <a:gd name="connsiteX486" fmla="*/ 1846795 w 6045645"/>
              <a:gd name="connsiteY486" fmla="*/ 527446 h 5747657"/>
              <a:gd name="connsiteX487" fmla="*/ 1759418 w 6045645"/>
              <a:gd name="connsiteY487" fmla="*/ 632468 h 5747657"/>
              <a:gd name="connsiteX488" fmla="*/ 1737898 w 6045645"/>
              <a:gd name="connsiteY488" fmla="*/ 623990 h 5747657"/>
              <a:gd name="connsiteX489" fmla="*/ 1683972 w 6045645"/>
              <a:gd name="connsiteY489" fmla="*/ 582821 h 5747657"/>
              <a:gd name="connsiteX490" fmla="*/ 1737159 w 6045645"/>
              <a:gd name="connsiteY490" fmla="*/ 504174 h 5747657"/>
              <a:gd name="connsiteX491" fmla="*/ 1729523 w 6045645"/>
              <a:gd name="connsiteY491" fmla="*/ 449372 h 5747657"/>
              <a:gd name="connsiteX492" fmla="*/ 1758841 w 6045645"/>
              <a:gd name="connsiteY492" fmla="*/ 468890 h 5747657"/>
              <a:gd name="connsiteX493" fmla="*/ 1788481 w 6045645"/>
              <a:gd name="connsiteY493" fmla="*/ 400885 h 5747657"/>
              <a:gd name="connsiteX494" fmla="*/ 1807160 w 6045645"/>
              <a:gd name="connsiteY494" fmla="*/ 436132 h 5747657"/>
              <a:gd name="connsiteX495" fmla="*/ 1790595 w 6045645"/>
              <a:gd name="connsiteY495" fmla="*/ 465464 h 5747657"/>
              <a:gd name="connsiteX496" fmla="*/ 1802290 w 6045645"/>
              <a:gd name="connsiteY496" fmla="*/ 482023 h 5747657"/>
              <a:gd name="connsiteX497" fmla="*/ 1775651 w 6045645"/>
              <a:gd name="connsiteY497" fmla="*/ 479496 h 5747657"/>
              <a:gd name="connsiteX498" fmla="*/ 1742926 w 6045645"/>
              <a:gd name="connsiteY498" fmla="*/ 534335 h 5747657"/>
              <a:gd name="connsiteX499" fmla="*/ 1745609 w 6045645"/>
              <a:gd name="connsiteY499" fmla="*/ 551331 h 5747657"/>
              <a:gd name="connsiteX500" fmla="*/ 1760796 w 6045645"/>
              <a:gd name="connsiteY500" fmla="*/ 577234 h 5747657"/>
              <a:gd name="connsiteX501" fmla="*/ 1784347 w 6045645"/>
              <a:gd name="connsiteY501" fmla="*/ 566592 h 5747657"/>
              <a:gd name="connsiteX502" fmla="*/ 1805783 w 6045645"/>
              <a:gd name="connsiteY502" fmla="*/ 491368 h 5747657"/>
              <a:gd name="connsiteX503" fmla="*/ 1876189 w 6045645"/>
              <a:gd name="connsiteY503" fmla="*/ 419504 h 5747657"/>
              <a:gd name="connsiteX504" fmla="*/ 1910132 w 6045645"/>
              <a:gd name="connsiteY504" fmla="*/ 353194 h 5747657"/>
              <a:gd name="connsiteX505" fmla="*/ 1971770 w 6045645"/>
              <a:gd name="connsiteY505" fmla="*/ 321696 h 5747657"/>
              <a:gd name="connsiteX506" fmla="*/ 2010019 w 6045645"/>
              <a:gd name="connsiteY506" fmla="*/ 257084 h 5747657"/>
              <a:gd name="connsiteX507" fmla="*/ 2028047 w 6045645"/>
              <a:gd name="connsiteY507" fmla="*/ 256219 h 5747657"/>
              <a:gd name="connsiteX508" fmla="*/ 2012455 w 6045645"/>
              <a:gd name="connsiteY508" fmla="*/ 234141 h 5747657"/>
              <a:gd name="connsiteX509" fmla="*/ 2062235 w 6045645"/>
              <a:gd name="connsiteY509" fmla="*/ 229847 h 5747657"/>
              <a:gd name="connsiteX510" fmla="*/ 2092365 w 6045645"/>
              <a:gd name="connsiteY510" fmla="*/ 241717 h 5747657"/>
              <a:gd name="connsiteX511" fmla="*/ 2073202 w 6045645"/>
              <a:gd name="connsiteY511" fmla="*/ 337756 h 5747657"/>
              <a:gd name="connsiteX512" fmla="*/ 2119655 w 6045645"/>
              <a:gd name="connsiteY512" fmla="*/ 280357 h 5747657"/>
              <a:gd name="connsiteX513" fmla="*/ 2180883 w 6045645"/>
              <a:gd name="connsiteY513" fmla="*/ 252687 h 5747657"/>
              <a:gd name="connsiteX514" fmla="*/ 2224494 w 6045645"/>
              <a:gd name="connsiteY514" fmla="*/ 222058 h 5747657"/>
              <a:gd name="connsiteX515" fmla="*/ 2241712 w 6045645"/>
              <a:gd name="connsiteY515" fmla="*/ 228841 h 5747657"/>
              <a:gd name="connsiteX516" fmla="*/ 2263799 w 6045645"/>
              <a:gd name="connsiteY516" fmla="*/ 189735 h 5747657"/>
              <a:gd name="connsiteX517" fmla="*/ 2296361 w 6045645"/>
              <a:gd name="connsiteY517" fmla="*/ 178659 h 5747657"/>
              <a:gd name="connsiteX518" fmla="*/ 2310335 w 6045645"/>
              <a:gd name="connsiteY518" fmla="*/ 216035 h 5747657"/>
              <a:gd name="connsiteX519" fmla="*/ 2322031 w 6045645"/>
              <a:gd name="connsiteY519" fmla="*/ 232596 h 5747657"/>
              <a:gd name="connsiteX520" fmla="*/ 2282158 w 6045645"/>
              <a:gd name="connsiteY520" fmla="*/ 312506 h 5747657"/>
              <a:gd name="connsiteX521" fmla="*/ 2285651 w 6045645"/>
              <a:gd name="connsiteY521" fmla="*/ 321854 h 5747657"/>
              <a:gd name="connsiteX522" fmla="*/ 2305711 w 6045645"/>
              <a:gd name="connsiteY522" fmla="*/ 301866 h 5747657"/>
              <a:gd name="connsiteX523" fmla="*/ 2315536 w 6045645"/>
              <a:gd name="connsiteY523" fmla="*/ 293784 h 5747657"/>
              <a:gd name="connsiteX524" fmla="*/ 2330884 w 6045645"/>
              <a:gd name="connsiteY524" fmla="*/ 275927 h 5747657"/>
              <a:gd name="connsiteX525" fmla="*/ 2348910 w 6045645"/>
              <a:gd name="connsiteY525" fmla="*/ 275062 h 5747657"/>
              <a:gd name="connsiteX526" fmla="*/ 2392361 w 6045645"/>
              <a:gd name="connsiteY526" fmla="*/ 288195 h 5747657"/>
              <a:gd name="connsiteX527" fmla="*/ 2408521 w 6045645"/>
              <a:gd name="connsiteY527" fmla="*/ 262687 h 5747657"/>
              <a:gd name="connsiteX528" fmla="*/ 2445388 w 6045645"/>
              <a:gd name="connsiteY528" fmla="*/ 253306 h 5747657"/>
              <a:gd name="connsiteX529" fmla="*/ 2468533 w 6045645"/>
              <a:gd name="connsiteY529" fmla="*/ 246489 h 5747657"/>
              <a:gd name="connsiteX530" fmla="*/ 2465854 w 6045645"/>
              <a:gd name="connsiteY530" fmla="*/ 229498 h 5747657"/>
              <a:gd name="connsiteX531" fmla="*/ 2504593 w 6045645"/>
              <a:gd name="connsiteY531" fmla="*/ 244758 h 5747657"/>
              <a:gd name="connsiteX532" fmla="*/ 2489895 w 6045645"/>
              <a:gd name="connsiteY532" fmla="*/ 298732 h 5747657"/>
              <a:gd name="connsiteX533" fmla="*/ 2512638 w 6045645"/>
              <a:gd name="connsiteY533" fmla="*/ 295740 h 5747657"/>
              <a:gd name="connsiteX534" fmla="*/ 2526115 w 6045645"/>
              <a:gd name="connsiteY534" fmla="*/ 253239 h 5747657"/>
              <a:gd name="connsiteX535" fmla="*/ 2550474 w 6045645"/>
              <a:gd name="connsiteY535" fmla="*/ 234949 h 5747657"/>
              <a:gd name="connsiteX536" fmla="*/ 2581980 w 6045645"/>
              <a:gd name="connsiteY536" fmla="*/ 191584 h 5747657"/>
              <a:gd name="connsiteX537" fmla="*/ 2585228 w 6045645"/>
              <a:gd name="connsiteY537" fmla="*/ 160987 h 5747657"/>
              <a:gd name="connsiteX538" fmla="*/ 2606913 w 6045645"/>
              <a:gd name="connsiteY538" fmla="*/ 125705 h 5747657"/>
              <a:gd name="connsiteX539" fmla="*/ 2639074 w 6045645"/>
              <a:gd name="connsiteY539" fmla="*/ 118453 h 5747657"/>
              <a:gd name="connsiteX540" fmla="*/ 2668550 w 6045645"/>
              <a:gd name="connsiteY540" fmla="*/ 94211 h 5747657"/>
              <a:gd name="connsiteX541" fmla="*/ 2701766 w 6045645"/>
              <a:gd name="connsiteY541" fmla="*/ 119252 h 5747657"/>
              <a:gd name="connsiteX542" fmla="*/ 2667417 w 6045645"/>
              <a:gd name="connsiteY542" fmla="*/ 189386 h 5747657"/>
              <a:gd name="connsiteX543" fmla="*/ 2648171 w 6045645"/>
              <a:gd name="connsiteY543" fmla="*/ 201721 h 5747657"/>
              <a:gd name="connsiteX544" fmla="*/ 2616417 w 6045645"/>
              <a:gd name="connsiteY544" fmla="*/ 205150 h 5747657"/>
              <a:gd name="connsiteX545" fmla="*/ 2595145 w 6045645"/>
              <a:gd name="connsiteY545" fmla="*/ 236608 h 5747657"/>
              <a:gd name="connsiteX546" fmla="*/ 2612358 w 6045645"/>
              <a:gd name="connsiteY546" fmla="*/ 243391 h 5747657"/>
              <a:gd name="connsiteX547" fmla="*/ 2593114 w 6045645"/>
              <a:gd name="connsiteY547" fmla="*/ 255731 h 5747657"/>
              <a:gd name="connsiteX548" fmla="*/ 2589055 w 6045645"/>
              <a:gd name="connsiteY548" fmla="*/ 293972 h 5747657"/>
              <a:gd name="connsiteX549" fmla="*/ 2556892 w 6045645"/>
              <a:gd name="connsiteY549" fmla="*/ 301222 h 5747657"/>
              <a:gd name="connsiteX550" fmla="*/ 2553243 w 6045645"/>
              <a:gd name="connsiteY550" fmla="*/ 335643 h 5747657"/>
              <a:gd name="connsiteX551" fmla="*/ 2519866 w 6045645"/>
              <a:gd name="connsiteY551" fmla="*/ 354363 h 5747657"/>
              <a:gd name="connsiteX552" fmla="*/ 2503709 w 6045645"/>
              <a:gd name="connsiteY552" fmla="*/ 379871 h 5747657"/>
              <a:gd name="connsiteX553" fmla="*/ 2494777 w 6045645"/>
              <a:gd name="connsiteY553" fmla="*/ 464006 h 5747657"/>
              <a:gd name="connsiteX554" fmla="*/ 2476181 w 6045645"/>
              <a:gd name="connsiteY554" fmla="*/ 512457 h 5747657"/>
              <a:gd name="connsiteX555" fmla="*/ 2455718 w 6045645"/>
              <a:gd name="connsiteY555" fmla="*/ 536268 h 5747657"/>
              <a:gd name="connsiteX556" fmla="*/ 2469282 w 6045645"/>
              <a:gd name="connsiteY556" fmla="*/ 577468 h 5747657"/>
              <a:gd name="connsiteX557" fmla="*/ 2519630 w 6045645"/>
              <a:gd name="connsiteY557" fmla="*/ 525588 h 5747657"/>
              <a:gd name="connsiteX558" fmla="*/ 2568761 w 6045645"/>
              <a:gd name="connsiteY558" fmla="*/ 485184 h 5747657"/>
              <a:gd name="connsiteX559" fmla="*/ 2574039 w 6045645"/>
              <a:gd name="connsiteY559" fmla="*/ 435474 h 5747657"/>
              <a:gd name="connsiteX560" fmla="*/ 2688052 w 6045645"/>
              <a:gd name="connsiteY560" fmla="*/ 332976 h 5747657"/>
              <a:gd name="connsiteX561" fmla="*/ 2768369 w 6045645"/>
              <a:gd name="connsiteY561" fmla="*/ 336731 h 5747657"/>
              <a:gd name="connsiteX562" fmla="*/ 2772837 w 6045645"/>
              <a:gd name="connsiteY562" fmla="*/ 294662 h 5747657"/>
              <a:gd name="connsiteX563" fmla="*/ 2785746 w 6045645"/>
              <a:gd name="connsiteY563" fmla="*/ 299751 h 5747657"/>
              <a:gd name="connsiteX564" fmla="*/ 2800530 w 6045645"/>
              <a:gd name="connsiteY564" fmla="*/ 329479 h 5747657"/>
              <a:gd name="connsiteX565" fmla="*/ 2784368 w 6045645"/>
              <a:gd name="connsiteY565" fmla="*/ 354985 h 5747657"/>
              <a:gd name="connsiteX566" fmla="*/ 2794445 w 6045645"/>
              <a:gd name="connsiteY566" fmla="*/ 386847 h 5747657"/>
              <a:gd name="connsiteX567" fmla="*/ 2795661 w 6045645"/>
              <a:gd name="connsiteY567" fmla="*/ 375371 h 5747657"/>
              <a:gd name="connsiteX568" fmla="*/ 2857702 w 6045645"/>
              <a:gd name="connsiteY568" fmla="*/ 340052 h 5747657"/>
              <a:gd name="connsiteX569" fmla="*/ 2879385 w 6045645"/>
              <a:gd name="connsiteY569" fmla="*/ 304770 h 5747657"/>
              <a:gd name="connsiteX570" fmla="*/ 2911139 w 6045645"/>
              <a:gd name="connsiteY570" fmla="*/ 301342 h 5747657"/>
              <a:gd name="connsiteX571" fmla="*/ 2932412 w 6045645"/>
              <a:gd name="connsiteY571" fmla="*/ 269882 h 5747657"/>
              <a:gd name="connsiteX572" fmla="*/ 2935659 w 6045645"/>
              <a:gd name="connsiteY572" fmla="*/ 239288 h 5747657"/>
              <a:gd name="connsiteX573" fmla="*/ 2954092 w 6045645"/>
              <a:gd name="connsiteY573" fmla="*/ 234598 h 5747657"/>
              <a:gd name="connsiteX574" fmla="*/ 3003631 w 6045645"/>
              <a:gd name="connsiteY574" fmla="*/ 190366 h 5747657"/>
              <a:gd name="connsiteX575" fmla="*/ 3081023 w 6045645"/>
              <a:gd name="connsiteY575" fmla="*/ 137192 h 5747657"/>
              <a:gd name="connsiteX576" fmla="*/ 3097589 w 6045645"/>
              <a:gd name="connsiteY576" fmla="*/ 107862 h 5747657"/>
              <a:gd name="connsiteX577" fmla="*/ 3138922 w 6045645"/>
              <a:gd name="connsiteY577" fmla="*/ 56415 h 5747657"/>
              <a:gd name="connsiteX578" fmla="*/ 3153460 w 6045645"/>
              <a:gd name="connsiteY578" fmla="*/ 46206 h 5747657"/>
              <a:gd name="connsiteX579" fmla="*/ 3165966 w 6045645"/>
              <a:gd name="connsiteY579" fmla="*/ 55118 h 5747657"/>
              <a:gd name="connsiteX580" fmla="*/ 3148993 w 6045645"/>
              <a:gd name="connsiteY580" fmla="*/ 88272 h 5747657"/>
              <a:gd name="connsiteX581" fmla="*/ 3132430 w 6045645"/>
              <a:gd name="connsiteY581" fmla="*/ 117604 h 5747657"/>
              <a:gd name="connsiteX582" fmla="*/ 3111558 w 6045645"/>
              <a:gd name="connsiteY582" fmla="*/ 145238 h 5747657"/>
              <a:gd name="connsiteX583" fmla="*/ 3089471 w 6045645"/>
              <a:gd name="connsiteY583" fmla="*/ 184343 h 5747657"/>
              <a:gd name="connsiteX584" fmla="*/ 2950776 w 6045645"/>
              <a:gd name="connsiteY584" fmla="*/ 392658 h 5747657"/>
              <a:gd name="connsiteX585" fmla="*/ 2930152 w 6045645"/>
              <a:gd name="connsiteY585" fmla="*/ 460232 h 5747657"/>
              <a:gd name="connsiteX586" fmla="*/ 2910497 w 6045645"/>
              <a:gd name="connsiteY586" fmla="*/ 476392 h 5747657"/>
              <a:gd name="connsiteX587" fmla="*/ 2888410 w 6045645"/>
              <a:gd name="connsiteY587" fmla="*/ 515498 h 5747657"/>
              <a:gd name="connsiteX588" fmla="*/ 2862831 w 6045645"/>
              <a:gd name="connsiteY588" fmla="*/ 545265 h 5747657"/>
              <a:gd name="connsiteX589" fmla="*/ 2842773 w 6045645"/>
              <a:gd name="connsiteY589" fmla="*/ 565249 h 5747657"/>
              <a:gd name="connsiteX590" fmla="*/ 2845048 w 6045645"/>
              <a:gd name="connsiteY590" fmla="*/ 586065 h 5747657"/>
              <a:gd name="connsiteX591" fmla="*/ 2793726 w 6045645"/>
              <a:gd name="connsiteY591" fmla="*/ 689357 h 5747657"/>
              <a:gd name="connsiteX592" fmla="*/ 2775294 w 6045645"/>
              <a:gd name="connsiteY592" fmla="*/ 694046 h 5747657"/>
              <a:gd name="connsiteX593" fmla="*/ 2760350 w 6045645"/>
              <a:gd name="connsiteY593" fmla="*/ 708080 h 5747657"/>
              <a:gd name="connsiteX594" fmla="*/ 2743379 w 6045645"/>
              <a:gd name="connsiteY594" fmla="*/ 741234 h 5747657"/>
              <a:gd name="connsiteX595" fmla="*/ 2721290 w 6045645"/>
              <a:gd name="connsiteY595" fmla="*/ 780344 h 5747657"/>
              <a:gd name="connsiteX596" fmla="*/ 2714904 w 6045645"/>
              <a:gd name="connsiteY596" fmla="*/ 792974 h 5747657"/>
              <a:gd name="connsiteX597" fmla="*/ 2707336 w 6045645"/>
              <a:gd name="connsiteY597" fmla="*/ 809268 h 5747657"/>
              <a:gd name="connsiteX598" fmla="*/ 2699810 w 6045645"/>
              <a:gd name="connsiteY598" fmla="*/ 843114 h 5747657"/>
              <a:gd name="connsiteX599" fmla="*/ 2755759 w 6045645"/>
              <a:gd name="connsiteY599" fmla="*/ 795868 h 5747657"/>
              <a:gd name="connsiteX600" fmla="*/ 2820875 w 6045645"/>
              <a:gd name="connsiteY600" fmla="*/ 780721 h 5747657"/>
              <a:gd name="connsiteX601" fmla="*/ 2869216 w 6045645"/>
              <a:gd name="connsiteY601" fmla="*/ 759209 h 5747657"/>
              <a:gd name="connsiteX602" fmla="*/ 2884907 w 6045645"/>
              <a:gd name="connsiteY602" fmla="*/ 769255 h 5747657"/>
              <a:gd name="connsiteX603" fmla="*/ 2913636 w 6045645"/>
              <a:gd name="connsiteY603" fmla="*/ 735184 h 5747657"/>
              <a:gd name="connsiteX604" fmla="*/ 2947611 w 6045645"/>
              <a:gd name="connsiteY604" fmla="*/ 730704 h 5747657"/>
              <a:gd name="connsiteX605" fmla="*/ 2954611 w 6045645"/>
              <a:gd name="connsiteY605" fmla="*/ 770161 h 5747657"/>
              <a:gd name="connsiteX606" fmla="*/ 2963119 w 6045645"/>
              <a:gd name="connsiteY606" fmla="*/ 788725 h 5747657"/>
              <a:gd name="connsiteX607" fmla="*/ 2909582 w 6045645"/>
              <a:gd name="connsiteY607" fmla="*/ 859374 h 5747657"/>
              <a:gd name="connsiteX608" fmla="*/ 2911331 w 6045645"/>
              <a:gd name="connsiteY608" fmla="*/ 869241 h 5747657"/>
              <a:gd name="connsiteX609" fmla="*/ 2934628 w 6045645"/>
              <a:gd name="connsiteY609" fmla="*/ 853551 h 5747657"/>
              <a:gd name="connsiteX610" fmla="*/ 2945734 w 6045645"/>
              <a:gd name="connsiteY610" fmla="*/ 847545 h 5747657"/>
              <a:gd name="connsiteX611" fmla="*/ 2964020 w 6045645"/>
              <a:gd name="connsiteY611" fmla="*/ 833022 h 5747657"/>
              <a:gd name="connsiteX612" fmla="*/ 2981880 w 6045645"/>
              <a:gd name="connsiteY612" fmla="*/ 835714 h 5747657"/>
              <a:gd name="connsiteX613" fmla="*/ 3022193 w 6045645"/>
              <a:gd name="connsiteY613" fmla="*/ 857149 h 5747657"/>
              <a:gd name="connsiteX614" fmla="*/ 3042653 w 6045645"/>
              <a:gd name="connsiteY614" fmla="*/ 835273 h 5747657"/>
              <a:gd name="connsiteX615" fmla="*/ 3080551 w 6045645"/>
              <a:gd name="connsiteY615" fmla="*/ 833304 h 5747657"/>
              <a:gd name="connsiteX616" fmla="*/ 3104509 w 6045645"/>
              <a:gd name="connsiteY616" fmla="*/ 831157 h 5747657"/>
              <a:gd name="connsiteX617" fmla="*/ 3104936 w 6045645"/>
              <a:gd name="connsiteY617" fmla="*/ 813940 h 5747657"/>
              <a:gd name="connsiteX618" fmla="*/ 3140238 w 6045645"/>
              <a:gd name="connsiteY618" fmla="*/ 836541 h 5747657"/>
              <a:gd name="connsiteX619" fmla="*/ 3116092 w 6045645"/>
              <a:gd name="connsiteY619" fmla="*/ 886664 h 5747657"/>
              <a:gd name="connsiteX620" fmla="*/ 3138967 w 6045645"/>
              <a:gd name="connsiteY620" fmla="*/ 888192 h 5747657"/>
              <a:gd name="connsiteX621" fmla="*/ 3159851 w 6045645"/>
              <a:gd name="connsiteY621" fmla="*/ 849098 h 5747657"/>
              <a:gd name="connsiteX622" fmla="*/ 3187067 w 6045645"/>
              <a:gd name="connsiteY622" fmla="*/ 835921 h 5747657"/>
              <a:gd name="connsiteX623" fmla="*/ 3225812 w 6045645"/>
              <a:gd name="connsiteY623" fmla="*/ 799522 h 5747657"/>
              <a:gd name="connsiteX624" fmla="*/ 3234505 w 6045645"/>
              <a:gd name="connsiteY624" fmla="*/ 770108 h 5747657"/>
              <a:gd name="connsiteX625" fmla="*/ 3262151 w 6045645"/>
              <a:gd name="connsiteY625" fmla="*/ 739717 h 5747657"/>
              <a:gd name="connsiteX626" fmla="*/ 3295041 w 6045645"/>
              <a:gd name="connsiteY626" fmla="*/ 738915 h 5747657"/>
              <a:gd name="connsiteX627" fmla="*/ 3328353 w 6045645"/>
              <a:gd name="connsiteY627" fmla="*/ 720895 h 5747657"/>
              <a:gd name="connsiteX628" fmla="*/ 3356474 w 6045645"/>
              <a:gd name="connsiteY628" fmla="*/ 752015 h 5747657"/>
              <a:gd name="connsiteX629" fmla="*/ 3310119 w 6045645"/>
              <a:gd name="connsiteY629" fmla="*/ 814151 h 5747657"/>
              <a:gd name="connsiteX630" fmla="*/ 3288997 w 6045645"/>
              <a:gd name="connsiteY630" fmla="*/ 822484 h 5747657"/>
              <a:gd name="connsiteX631" fmla="*/ 3257194 w 6045645"/>
              <a:gd name="connsiteY631" fmla="*/ 819611 h 5747657"/>
              <a:gd name="connsiteX632" fmla="*/ 3230642 w 6045645"/>
              <a:gd name="connsiteY632" fmla="*/ 846328 h 5747657"/>
              <a:gd name="connsiteX633" fmla="*/ 3246327 w 6045645"/>
              <a:gd name="connsiteY633" fmla="*/ 856375 h 5747657"/>
              <a:gd name="connsiteX634" fmla="*/ 3225207 w 6045645"/>
              <a:gd name="connsiteY634" fmla="*/ 864712 h 5747657"/>
              <a:gd name="connsiteX635" fmla="*/ 3214340 w 6045645"/>
              <a:gd name="connsiteY635" fmla="*/ 901474 h 5747657"/>
              <a:gd name="connsiteX636" fmla="*/ 3181449 w 6045645"/>
              <a:gd name="connsiteY636" fmla="*/ 902276 h 5747657"/>
              <a:gd name="connsiteX637" fmla="*/ 3171672 w 6045645"/>
              <a:gd name="connsiteY637" fmla="*/ 935365 h 5747657"/>
              <a:gd name="connsiteX638" fmla="*/ 3135523 w 6045645"/>
              <a:gd name="connsiteY638" fmla="*/ 947193 h 5747657"/>
              <a:gd name="connsiteX639" fmla="*/ 3115063 w 6045645"/>
              <a:gd name="connsiteY639" fmla="*/ 969072 h 5747657"/>
              <a:gd name="connsiteX640" fmla="*/ 3115691 w 6045645"/>
              <a:gd name="connsiteY640" fmla="*/ 1014287 h 5747657"/>
              <a:gd name="connsiteX641" fmla="*/ 3103764 w 6045645"/>
              <a:gd name="connsiteY641" fmla="*/ 1033758 h 5747657"/>
              <a:gd name="connsiteX642" fmla="*/ 3131047 w 6045645"/>
              <a:gd name="connsiteY642" fmla="*/ 1041988 h 5747657"/>
              <a:gd name="connsiteX643" fmla="*/ 3152878 w 6045645"/>
              <a:gd name="connsiteY643" fmla="*/ 1007290 h 5747657"/>
              <a:gd name="connsiteX644" fmla="*/ 3202643 w 6045645"/>
              <a:gd name="connsiteY644" fmla="*/ 994421 h 5747657"/>
              <a:gd name="connsiteX645" fmla="*/ 3233888 w 6045645"/>
              <a:gd name="connsiteY645" fmla="*/ 985081 h 5747657"/>
              <a:gd name="connsiteX646" fmla="*/ 3230287 w 6045645"/>
              <a:gd name="connsiteY646" fmla="*/ 962011 h 5747657"/>
              <a:gd name="connsiteX647" fmla="*/ 3282550 w 6045645"/>
              <a:gd name="connsiteY647" fmla="*/ 982603 h 5747657"/>
              <a:gd name="connsiteX648" fmla="*/ 3279373 w 6045645"/>
              <a:gd name="connsiteY648" fmla="*/ 989221 h 5747657"/>
              <a:gd name="connsiteX649" fmla="*/ 3304557 w 6045645"/>
              <a:gd name="connsiteY649" fmla="*/ 959232 h 5747657"/>
              <a:gd name="connsiteX650" fmla="*/ 3343663 w 6045645"/>
              <a:gd name="connsiteY650" fmla="*/ 968968 h 5747657"/>
              <a:gd name="connsiteX651" fmla="*/ 3344428 w 6045645"/>
              <a:gd name="connsiteY651" fmla="*/ 969157 h 5747657"/>
              <a:gd name="connsiteX652" fmla="*/ 3344484 w 6045645"/>
              <a:gd name="connsiteY652" fmla="*/ 969116 h 5747657"/>
              <a:gd name="connsiteX653" fmla="*/ 3387048 w 6045645"/>
              <a:gd name="connsiteY653" fmla="*/ 910110 h 5747657"/>
              <a:gd name="connsiteX654" fmla="*/ 3391458 w 6045645"/>
              <a:gd name="connsiteY654" fmla="*/ 868548 h 5747657"/>
              <a:gd name="connsiteX655" fmla="*/ 3420752 w 6045645"/>
              <a:gd name="connsiteY655" fmla="*/ 820553 h 5747657"/>
              <a:gd name="connsiteX656" fmla="*/ 3464162 w 6045645"/>
              <a:gd name="connsiteY656" fmla="*/ 810591 h 5747657"/>
              <a:gd name="connsiteX657" fmla="*/ 3503966 w 6045645"/>
              <a:gd name="connsiteY657" fmla="*/ 777562 h 5747657"/>
              <a:gd name="connsiteX658" fmla="*/ 3548772 w 6045645"/>
              <a:gd name="connsiteY658" fmla="*/ 811451 h 5747657"/>
              <a:gd name="connsiteX659" fmla="*/ 3502347 w 6045645"/>
              <a:gd name="connsiteY659" fmla="*/ 906821 h 5747657"/>
              <a:gd name="connsiteX660" fmla="*/ 3476363 w 6045645"/>
              <a:gd name="connsiteY660" fmla="*/ 923647 h 5747657"/>
              <a:gd name="connsiteX661" fmla="*/ 3433506 w 6045645"/>
              <a:gd name="connsiteY661" fmla="*/ 928415 h 5747657"/>
              <a:gd name="connsiteX662" fmla="*/ 3415042 w 6045645"/>
              <a:gd name="connsiteY662" fmla="*/ 955911 h 5747657"/>
              <a:gd name="connsiteX663" fmla="*/ 3418586 w 6045645"/>
              <a:gd name="connsiteY663" fmla="*/ 960102 h 5747657"/>
              <a:gd name="connsiteX664" fmla="*/ 3416027 w 6045645"/>
              <a:gd name="connsiteY664" fmla="*/ 975651 h 5747657"/>
              <a:gd name="connsiteX665" fmla="*/ 3427992 w 6045645"/>
              <a:gd name="connsiteY665" fmla="*/ 980365 h 5747657"/>
              <a:gd name="connsiteX666" fmla="*/ 3402008 w 6045645"/>
              <a:gd name="connsiteY666" fmla="*/ 997192 h 5747657"/>
              <a:gd name="connsiteX667" fmla="*/ 3398553 w 6045645"/>
              <a:gd name="connsiteY667" fmla="*/ 1029743 h 5747657"/>
              <a:gd name="connsiteX668" fmla="*/ 3399360 w 6045645"/>
              <a:gd name="connsiteY668" fmla="*/ 1033049 h 5747657"/>
              <a:gd name="connsiteX669" fmla="*/ 3402621 w 6045645"/>
              <a:gd name="connsiteY669" fmla="*/ 1022019 h 5747657"/>
              <a:gd name="connsiteX670" fmla="*/ 3469909 w 6045645"/>
              <a:gd name="connsiteY670" fmla="*/ 999519 h 5747657"/>
              <a:gd name="connsiteX671" fmla="*/ 3497551 w 6045645"/>
              <a:gd name="connsiteY671" fmla="*/ 969125 h 5747657"/>
              <a:gd name="connsiteX672" fmla="*/ 3529356 w 6045645"/>
              <a:gd name="connsiteY672" fmla="*/ 971997 h 5747657"/>
              <a:gd name="connsiteX673" fmla="*/ 3555909 w 6045645"/>
              <a:gd name="connsiteY673" fmla="*/ 945281 h 5747657"/>
              <a:gd name="connsiteX674" fmla="*/ 3564602 w 6045645"/>
              <a:gd name="connsiteY674" fmla="*/ 915868 h 5747657"/>
              <a:gd name="connsiteX675" fmla="*/ 3583551 w 6045645"/>
              <a:gd name="connsiteY675" fmla="*/ 914884 h 5747657"/>
              <a:gd name="connsiteX676" fmla="*/ 3640161 w 6045645"/>
              <a:gd name="connsiteY676" fmla="*/ 881176 h 5747657"/>
              <a:gd name="connsiteX677" fmla="*/ 3725739 w 6045645"/>
              <a:gd name="connsiteY677" fmla="*/ 844157 h 5747657"/>
              <a:gd name="connsiteX678" fmla="*/ 3747286 w 6045645"/>
              <a:gd name="connsiteY678" fmla="*/ 818606 h 5747657"/>
              <a:gd name="connsiteX679" fmla="*/ 3797137 w 6045645"/>
              <a:gd name="connsiteY679" fmla="*/ 776196 h 5747657"/>
              <a:gd name="connsiteX680" fmla="*/ 3813250 w 6045645"/>
              <a:gd name="connsiteY680" fmla="*/ 769026 h 5747657"/>
              <a:gd name="connsiteX681" fmla="*/ 3823931 w 6045645"/>
              <a:gd name="connsiteY681" fmla="*/ 780236 h 5747657"/>
              <a:gd name="connsiteX682" fmla="*/ 3801297 w 6045645"/>
              <a:gd name="connsiteY682" fmla="*/ 809464 h 5747657"/>
              <a:gd name="connsiteX683" fmla="*/ 3779753 w 6045645"/>
              <a:gd name="connsiteY683" fmla="*/ 835019 h 5747657"/>
              <a:gd name="connsiteX684" fmla="*/ 3754282 w 6045645"/>
              <a:gd name="connsiteY684" fmla="*/ 858060 h 5747657"/>
              <a:gd name="connsiteX685" fmla="*/ 3725555 w 6045645"/>
              <a:gd name="connsiteY685" fmla="*/ 892127 h 5747657"/>
              <a:gd name="connsiteX686" fmla="*/ 3551859 w 6045645"/>
              <a:gd name="connsiteY686" fmla="*/ 1069475 h 5747657"/>
              <a:gd name="connsiteX687" fmla="*/ 3535651 w 6045645"/>
              <a:gd name="connsiteY687" fmla="*/ 1100631 h 5747657"/>
              <a:gd name="connsiteX688" fmla="*/ 3534620 w 6045645"/>
              <a:gd name="connsiteY688" fmla="*/ 1102610 h 5747657"/>
              <a:gd name="connsiteX689" fmla="*/ 3558429 w 6045645"/>
              <a:gd name="connsiteY689" fmla="*/ 1107023 h 5747657"/>
              <a:gd name="connsiteX690" fmla="*/ 3638451 w 6045645"/>
              <a:gd name="connsiteY690" fmla="*/ 1106584 h 5747657"/>
              <a:gd name="connsiteX691" fmla="*/ 3644516 w 6045645"/>
              <a:gd name="connsiteY691" fmla="*/ 1049435 h 5747657"/>
              <a:gd name="connsiteX692" fmla="*/ 3661936 w 6045645"/>
              <a:gd name="connsiteY692" fmla="*/ 1056296 h 5747657"/>
              <a:gd name="connsiteX693" fmla="*/ 3681861 w 6045645"/>
              <a:gd name="connsiteY693" fmla="*/ 1096622 h 5747657"/>
              <a:gd name="connsiteX694" fmla="*/ 3660024 w 6045645"/>
              <a:gd name="connsiteY694" fmla="*/ 1131318 h 5747657"/>
              <a:gd name="connsiteX695" fmla="*/ 3673590 w 6045645"/>
              <a:gd name="connsiteY695" fmla="*/ 1174552 h 5747657"/>
              <a:gd name="connsiteX696" fmla="*/ 3675243 w 6045645"/>
              <a:gd name="connsiteY696" fmla="*/ 1158965 h 5747657"/>
              <a:gd name="connsiteX697" fmla="*/ 3759006 w 6045645"/>
              <a:gd name="connsiteY697" fmla="*/ 1110778 h 5747657"/>
              <a:gd name="connsiteX698" fmla="*/ 3788303 w 6045645"/>
              <a:gd name="connsiteY698" fmla="*/ 1062783 h 5747657"/>
              <a:gd name="connsiteX699" fmla="*/ 3831159 w 6045645"/>
              <a:gd name="connsiteY699" fmla="*/ 1058018 h 5747657"/>
              <a:gd name="connsiteX700" fmla="*/ 3859901 w 6045645"/>
              <a:gd name="connsiteY700" fmla="*/ 1015215 h 5747657"/>
              <a:gd name="connsiteX701" fmla="*/ 3864312 w 6045645"/>
              <a:gd name="connsiteY701" fmla="*/ 973654 h 5747657"/>
              <a:gd name="connsiteX702" fmla="*/ 3889198 w 6045645"/>
              <a:gd name="connsiteY702" fmla="*/ 967221 h 5747657"/>
              <a:gd name="connsiteX703" fmla="*/ 3956091 w 6045645"/>
              <a:gd name="connsiteY703" fmla="*/ 906975 h 5747657"/>
              <a:gd name="connsiteX704" fmla="*/ 4060588 w 6045645"/>
              <a:gd name="connsiteY704" fmla="*/ 834484 h 5747657"/>
              <a:gd name="connsiteX705" fmla="*/ 4082971 w 6045645"/>
              <a:gd name="connsiteY705" fmla="*/ 794587 h 5747657"/>
              <a:gd name="connsiteX706" fmla="*/ 4138803 w 6045645"/>
              <a:gd name="connsiteY706" fmla="*/ 724570 h 5747657"/>
              <a:gd name="connsiteX707" fmla="*/ 4158430 w 6045645"/>
              <a:gd name="connsiteY707" fmla="*/ 710655 h 5747657"/>
              <a:gd name="connsiteX708" fmla="*/ 4175299 w 6045645"/>
              <a:gd name="connsiteY708" fmla="*/ 722713 h 5747657"/>
              <a:gd name="connsiteX709" fmla="*/ 4152365 w 6045645"/>
              <a:gd name="connsiteY709" fmla="*/ 767805 h 5747657"/>
              <a:gd name="connsiteX710" fmla="*/ 4129980 w 6045645"/>
              <a:gd name="connsiteY710" fmla="*/ 807697 h 5747657"/>
              <a:gd name="connsiteX711" fmla="*/ 4101788 w 6045645"/>
              <a:gd name="connsiteY711" fmla="*/ 845302 h 5747657"/>
              <a:gd name="connsiteX712" fmla="*/ 4071943 w 6045645"/>
              <a:gd name="connsiteY712" fmla="*/ 898494 h 5747657"/>
              <a:gd name="connsiteX713" fmla="*/ 3884564 w 6045645"/>
              <a:gd name="connsiteY713" fmla="*/ 1181895 h 5747657"/>
              <a:gd name="connsiteX714" fmla="*/ 3856666 w 6045645"/>
              <a:gd name="connsiteY714" fmla="*/ 1273741 h 5747657"/>
              <a:gd name="connsiteX715" fmla="*/ 3830128 w 6045645"/>
              <a:gd name="connsiteY715" fmla="*/ 1295760 h 5747657"/>
              <a:gd name="connsiteX716" fmla="*/ 3800282 w 6045645"/>
              <a:gd name="connsiteY716" fmla="*/ 1348953 h 5747657"/>
              <a:gd name="connsiteX717" fmla="*/ 3765732 w 6045645"/>
              <a:gd name="connsiteY717" fmla="*/ 1389465 h 5747657"/>
              <a:gd name="connsiteX718" fmla="*/ 3738643 w 6045645"/>
              <a:gd name="connsiteY718" fmla="*/ 1416682 h 5747657"/>
              <a:gd name="connsiteX719" fmla="*/ 3741693 w 6045645"/>
              <a:gd name="connsiteY719" fmla="*/ 1444944 h 5747657"/>
              <a:gd name="connsiteX720" fmla="*/ 3672335 w 6045645"/>
              <a:gd name="connsiteY720" fmla="*/ 1585404 h 5747657"/>
              <a:gd name="connsiteX721" fmla="*/ 3647451 w 6045645"/>
              <a:gd name="connsiteY721" fmla="*/ 1591839 h 5747657"/>
              <a:gd name="connsiteX722" fmla="*/ 3627274 w 6045645"/>
              <a:gd name="connsiteY722" fmla="*/ 1610956 h 5747657"/>
              <a:gd name="connsiteX723" fmla="*/ 3604336 w 6045645"/>
              <a:gd name="connsiteY723" fmla="*/ 1656040 h 5747657"/>
              <a:gd name="connsiteX724" fmla="*/ 3574490 w 6045645"/>
              <a:gd name="connsiteY724" fmla="*/ 1709234 h 5747657"/>
              <a:gd name="connsiteX725" fmla="*/ 3569162 w 6045645"/>
              <a:gd name="connsiteY725" fmla="*/ 1719841 h 5747657"/>
              <a:gd name="connsiteX726" fmla="*/ 3612109 w 6045645"/>
              <a:gd name="connsiteY726" fmla="*/ 1742647 h 5747657"/>
              <a:gd name="connsiteX727" fmla="*/ 3639792 w 6045645"/>
              <a:gd name="connsiteY727" fmla="*/ 1712858 h 5747657"/>
              <a:gd name="connsiteX728" fmla="*/ 3690983 w 6045645"/>
              <a:gd name="connsiteY728" fmla="*/ 1709998 h 5747657"/>
              <a:gd name="connsiteX729" fmla="*/ 3723352 w 6045645"/>
              <a:gd name="connsiteY729" fmla="*/ 1706960 h 5747657"/>
              <a:gd name="connsiteX730" fmla="*/ 3723964 w 6045645"/>
              <a:gd name="connsiteY730" fmla="*/ 1683598 h 5747657"/>
              <a:gd name="connsiteX731" fmla="*/ 3771592 w 6045645"/>
              <a:gd name="connsiteY731" fmla="*/ 1714090 h 5747657"/>
              <a:gd name="connsiteX732" fmla="*/ 3738866 w 6045645"/>
              <a:gd name="connsiteY732" fmla="*/ 1782230 h 5747657"/>
              <a:gd name="connsiteX733" fmla="*/ 3769757 w 6045645"/>
              <a:gd name="connsiteY733" fmla="*/ 1784189 h 5747657"/>
              <a:gd name="connsiteX734" fmla="*/ 3798055 w 6045645"/>
              <a:gd name="connsiteY734" fmla="*/ 1731033 h 5747657"/>
              <a:gd name="connsiteX735" fmla="*/ 3834847 w 6045645"/>
              <a:gd name="connsiteY735" fmla="*/ 1713014 h 5747657"/>
              <a:gd name="connsiteX736" fmla="*/ 3887266 w 6045645"/>
              <a:gd name="connsiteY736" fmla="*/ 1663422 h 5747657"/>
              <a:gd name="connsiteX737" fmla="*/ 3899075 w 6045645"/>
              <a:gd name="connsiteY737" fmla="*/ 1623468 h 5747657"/>
              <a:gd name="connsiteX738" fmla="*/ 3936483 w 6045645"/>
              <a:gd name="connsiteY738" fmla="*/ 1582087 h 5747657"/>
              <a:gd name="connsiteX739" fmla="*/ 3980908 w 6045645"/>
              <a:gd name="connsiteY739" fmla="*/ 1580830 h 5747657"/>
              <a:gd name="connsiteX740" fmla="*/ 4025944 w 6045645"/>
              <a:gd name="connsiteY740" fmla="*/ 1556211 h 5747657"/>
              <a:gd name="connsiteX741" fmla="*/ 4063855 w 6045645"/>
              <a:gd name="connsiteY741" fmla="*/ 1598301 h 5747657"/>
              <a:gd name="connsiteX742" fmla="*/ 4001102 w 6045645"/>
              <a:gd name="connsiteY742" fmla="*/ 1682850 h 5747657"/>
              <a:gd name="connsiteX743" fmla="*/ 3972553 w 6045645"/>
              <a:gd name="connsiteY743" fmla="*/ 1694268 h 5747657"/>
              <a:gd name="connsiteX744" fmla="*/ 3929604 w 6045645"/>
              <a:gd name="connsiteY744" fmla="*/ 1690528 h 5747657"/>
              <a:gd name="connsiteX745" fmla="*/ 3893675 w 6045645"/>
              <a:gd name="connsiteY745" fmla="*/ 1726920 h 5747657"/>
              <a:gd name="connsiteX746" fmla="*/ 3914842 w 6045645"/>
              <a:gd name="connsiteY746" fmla="*/ 1740473 h 5747657"/>
              <a:gd name="connsiteX747" fmla="*/ 3886295 w 6045645"/>
              <a:gd name="connsiteY747" fmla="*/ 1751892 h 5747657"/>
              <a:gd name="connsiteX748" fmla="*/ 3871533 w 6045645"/>
              <a:gd name="connsiteY748" fmla="*/ 1801834 h 5747657"/>
              <a:gd name="connsiteX749" fmla="*/ 3827107 w 6045645"/>
              <a:gd name="connsiteY749" fmla="*/ 1803085 h 5747657"/>
              <a:gd name="connsiteX750" fmla="*/ 3813821 w 6045645"/>
              <a:gd name="connsiteY750" fmla="*/ 1848033 h 5747657"/>
              <a:gd name="connsiteX751" fmla="*/ 3764968 w 6045645"/>
              <a:gd name="connsiteY751" fmla="*/ 1864271 h 5747657"/>
              <a:gd name="connsiteX752" fmla="*/ 3737284 w 6045645"/>
              <a:gd name="connsiteY752" fmla="*/ 1894062 h 5747657"/>
              <a:gd name="connsiteX753" fmla="*/ 3748996 w 6045645"/>
              <a:gd name="connsiteY753" fmla="*/ 1920307 h 5747657"/>
              <a:gd name="connsiteX754" fmla="*/ 3743075 w 6045645"/>
              <a:gd name="connsiteY754" fmla="*/ 1939265 h 5747657"/>
              <a:gd name="connsiteX755" fmla="*/ 3744010 w 6045645"/>
              <a:gd name="connsiteY755" fmla="*/ 1940254 h 5747657"/>
              <a:gd name="connsiteX756" fmla="*/ 3741483 w 6045645"/>
              <a:gd name="connsiteY756" fmla="*/ 1944362 h 5747657"/>
              <a:gd name="connsiteX757" fmla="*/ 3738030 w 6045645"/>
              <a:gd name="connsiteY757" fmla="*/ 1955418 h 5747657"/>
              <a:gd name="connsiteX758" fmla="*/ 3718571 w 6045645"/>
              <a:gd name="connsiteY758" fmla="*/ 1987320 h 5747657"/>
              <a:gd name="connsiteX759" fmla="*/ 3704872 w 6045645"/>
              <a:gd name="connsiteY759" fmla="*/ 2003859 h 5747657"/>
              <a:gd name="connsiteX760" fmla="*/ 3708928 w 6045645"/>
              <a:gd name="connsiteY760" fmla="*/ 2009431 h 5747657"/>
              <a:gd name="connsiteX761" fmla="*/ 3694329 w 6045645"/>
              <a:gd name="connsiteY761" fmla="*/ 2009927 h 5747657"/>
              <a:gd name="connsiteX762" fmla="*/ 3687684 w 6045645"/>
              <a:gd name="connsiteY762" fmla="*/ 2011168 h 5747657"/>
              <a:gd name="connsiteX763" fmla="*/ 3684193 w 6045645"/>
              <a:gd name="connsiteY763" fmla="*/ 2017213 h 5747657"/>
              <a:gd name="connsiteX764" fmla="*/ 3685147 w 6045645"/>
              <a:gd name="connsiteY764" fmla="*/ 2020702 h 5747657"/>
              <a:gd name="connsiteX765" fmla="*/ 3694235 w 6045645"/>
              <a:gd name="connsiteY765" fmla="*/ 2026671 h 5747657"/>
              <a:gd name="connsiteX766" fmla="*/ 3673858 w 6045645"/>
              <a:gd name="connsiteY766" fmla="*/ 2099600 h 5747657"/>
              <a:gd name="connsiteX767" fmla="*/ 3680051 w 6045645"/>
              <a:gd name="connsiteY767" fmla="*/ 2130503 h 5747657"/>
              <a:gd name="connsiteX768" fmla="*/ 3684902 w 6045645"/>
              <a:gd name="connsiteY768" fmla="*/ 2121856 h 5747657"/>
              <a:gd name="connsiteX769" fmla="*/ 3722664 w 6045645"/>
              <a:gd name="connsiteY769" fmla="*/ 2092580 h 5747657"/>
              <a:gd name="connsiteX770" fmla="*/ 3797726 w 6045645"/>
              <a:gd name="connsiteY770" fmla="*/ 2051549 h 5747657"/>
              <a:gd name="connsiteX771" fmla="*/ 3816917 w 6045645"/>
              <a:gd name="connsiteY771" fmla="*/ 1986625 h 5747657"/>
              <a:gd name="connsiteX772" fmla="*/ 3993253 w 6045645"/>
              <a:gd name="connsiteY772" fmla="*/ 1879761 h 5747657"/>
              <a:gd name="connsiteX773" fmla="*/ 4098843 w 6045645"/>
              <a:gd name="connsiteY773" fmla="*/ 1905792 h 5747657"/>
              <a:gd name="connsiteX774" fmla="*/ 4115081 w 6045645"/>
              <a:gd name="connsiteY774" fmla="*/ 1850855 h 5747657"/>
              <a:gd name="connsiteX775" fmla="*/ 4130957 w 6045645"/>
              <a:gd name="connsiteY775" fmla="*/ 1861018 h 5747657"/>
              <a:gd name="connsiteX776" fmla="*/ 4143271 w 6045645"/>
              <a:gd name="connsiteY776" fmla="*/ 1904539 h 5747657"/>
              <a:gd name="connsiteX777" fmla="*/ 4115584 w 6045645"/>
              <a:gd name="connsiteY777" fmla="*/ 1934326 h 5747657"/>
              <a:gd name="connsiteX778" fmla="*/ 4121130 w 6045645"/>
              <a:gd name="connsiteY778" fmla="*/ 1979455 h 5747657"/>
              <a:gd name="connsiteX779" fmla="*/ 4125557 w 6045645"/>
              <a:gd name="connsiteY779" fmla="*/ 1964469 h 5747657"/>
              <a:gd name="connsiteX780" fmla="*/ 4216496 w 6045645"/>
              <a:gd name="connsiteY780" fmla="*/ 1933601 h 5747657"/>
              <a:gd name="connsiteX781" fmla="*/ 4253903 w 6045645"/>
              <a:gd name="connsiteY781" fmla="*/ 1892217 h 5747657"/>
              <a:gd name="connsiteX782" fmla="*/ 4296853 w 6045645"/>
              <a:gd name="connsiteY782" fmla="*/ 1895958 h 5747657"/>
              <a:gd name="connsiteX783" fmla="*/ 4332781 w 6045645"/>
              <a:gd name="connsiteY783" fmla="*/ 1859566 h 5747657"/>
              <a:gd name="connsiteX784" fmla="*/ 4344590 w 6045645"/>
              <a:gd name="connsiteY784" fmla="*/ 1819613 h 5747657"/>
              <a:gd name="connsiteX785" fmla="*/ 4370190 w 6045645"/>
              <a:gd name="connsiteY785" fmla="*/ 1818185 h 5747657"/>
              <a:gd name="connsiteX786" fmla="*/ 4446727 w 6045645"/>
              <a:gd name="connsiteY786" fmla="*/ 1772158 h 5747657"/>
              <a:gd name="connsiteX787" fmla="*/ 4562401 w 6045645"/>
              <a:gd name="connsiteY787" fmla="*/ 1721490 h 5747657"/>
              <a:gd name="connsiteX788" fmla="*/ 4591562 w 6045645"/>
              <a:gd name="connsiteY788" fmla="*/ 1686704 h 5747657"/>
              <a:gd name="connsiteX789" fmla="*/ 4658994 w 6045645"/>
              <a:gd name="connsiteY789" fmla="*/ 1628907 h 5747657"/>
              <a:gd name="connsiteX790" fmla="*/ 4680773 w 6045645"/>
              <a:gd name="connsiteY790" fmla="*/ 1619097 h 5747657"/>
              <a:gd name="connsiteX791" fmla="*/ 4695173 w 6045645"/>
              <a:gd name="connsiteY791" fmla="*/ 1634255 h 5747657"/>
              <a:gd name="connsiteX792" fmla="*/ 4664536 w 6045645"/>
              <a:gd name="connsiteY792" fmla="*/ 1674034 h 5747657"/>
              <a:gd name="connsiteX793" fmla="*/ 4635375 w 6045645"/>
              <a:gd name="connsiteY793" fmla="*/ 1708815 h 5747657"/>
              <a:gd name="connsiteX794" fmla="*/ 4600921 w 6045645"/>
              <a:gd name="connsiteY794" fmla="*/ 1740212 h 5747657"/>
              <a:gd name="connsiteX795" fmla="*/ 4562038 w 6045645"/>
              <a:gd name="connsiteY795" fmla="*/ 1786589 h 5747657"/>
              <a:gd name="connsiteX796" fmla="*/ 4327022 w 6045645"/>
              <a:gd name="connsiteY796" fmla="*/ 2028122 h 5747657"/>
              <a:gd name="connsiteX797" fmla="*/ 4283098 w 6045645"/>
              <a:gd name="connsiteY797" fmla="*/ 2112848 h 5747657"/>
              <a:gd name="connsiteX798" fmla="*/ 4253072 w 6045645"/>
              <a:gd name="connsiteY798" fmla="*/ 2129259 h 5747657"/>
              <a:gd name="connsiteX799" fmla="*/ 4214190 w 6045645"/>
              <a:gd name="connsiteY799" fmla="*/ 2175639 h 5747657"/>
              <a:gd name="connsiteX800" fmla="*/ 4172967 w 6045645"/>
              <a:gd name="connsiteY800" fmla="*/ 2208639 h 5747657"/>
              <a:gd name="connsiteX801" fmla="*/ 4141466 w 6045645"/>
              <a:gd name="connsiteY801" fmla="*/ 2230047 h 5747657"/>
              <a:gd name="connsiteX802" fmla="*/ 4139378 w 6045645"/>
              <a:gd name="connsiteY802" fmla="*/ 2258407 h 5747657"/>
              <a:gd name="connsiteX803" fmla="*/ 4045989 w 6045645"/>
              <a:gd name="connsiteY803" fmla="*/ 2382736 h 5747657"/>
              <a:gd name="connsiteX804" fmla="*/ 4020391 w 6045645"/>
              <a:gd name="connsiteY804" fmla="*/ 2384163 h 5747657"/>
              <a:gd name="connsiteX805" fmla="*/ 3997134 w 6045645"/>
              <a:gd name="connsiteY805" fmla="*/ 2398975 h 5747657"/>
              <a:gd name="connsiteX806" fmla="*/ 3992531 w 6045645"/>
              <a:gd name="connsiteY806" fmla="*/ 2408374 h 5747657"/>
              <a:gd name="connsiteX807" fmla="*/ 3990926 w 6045645"/>
              <a:gd name="connsiteY807" fmla="*/ 2416209 h 5747657"/>
              <a:gd name="connsiteX808" fmla="*/ 3988420 w 6045645"/>
              <a:gd name="connsiteY808" fmla="*/ 2416764 h 5747657"/>
              <a:gd name="connsiteX809" fmla="*/ 3985444 w 6045645"/>
              <a:gd name="connsiteY809" fmla="*/ 2422843 h 5747657"/>
              <a:gd name="connsiteX810" fmla="*/ 3996694 w 6045645"/>
              <a:gd name="connsiteY810" fmla="*/ 2426976 h 5747657"/>
              <a:gd name="connsiteX811" fmla="*/ 4018746 w 6045645"/>
              <a:gd name="connsiteY811" fmla="*/ 2429316 h 5747657"/>
              <a:gd name="connsiteX812" fmla="*/ 4049636 w 6045645"/>
              <a:gd name="connsiteY812" fmla="*/ 2403195 h 5747657"/>
              <a:gd name="connsiteX813" fmla="*/ 4089992 w 6045645"/>
              <a:gd name="connsiteY813" fmla="*/ 2419951 h 5747657"/>
              <a:gd name="connsiteX814" fmla="*/ 4098241 w 6045645"/>
              <a:gd name="connsiteY814" fmla="*/ 2437394 h 5747657"/>
              <a:gd name="connsiteX815" fmla="*/ 4044420 w 6045645"/>
              <a:gd name="connsiteY815" fmla="*/ 2449323 h 5747657"/>
              <a:gd name="connsiteX816" fmla="*/ 4052046 w 6045645"/>
              <a:gd name="connsiteY816" fmla="*/ 2505452 h 5747657"/>
              <a:gd name="connsiteX817" fmla="*/ 4051961 w 6045645"/>
              <a:gd name="connsiteY817" fmla="*/ 2518677 h 5747657"/>
              <a:gd name="connsiteX818" fmla="*/ 4069812 w 6045645"/>
              <a:gd name="connsiteY818" fmla="*/ 2490475 h 5747657"/>
              <a:gd name="connsiteX819" fmla="*/ 4114482 w 6045645"/>
              <a:gd name="connsiteY819" fmla="*/ 2445549 h 5747657"/>
              <a:gd name="connsiteX820" fmla="*/ 4147997 w 6045645"/>
              <a:gd name="connsiteY820" fmla="*/ 2415329 h 5747657"/>
              <a:gd name="connsiteX821" fmla="*/ 4171617 w 6045645"/>
              <a:gd name="connsiteY821" fmla="*/ 2385358 h 5747657"/>
              <a:gd name="connsiteX822" fmla="*/ 4380111 w 6045645"/>
              <a:gd name="connsiteY822" fmla="*/ 2184966 h 5747657"/>
              <a:gd name="connsiteX823" fmla="*/ 4439734 w 6045645"/>
              <a:gd name="connsiteY823" fmla="*/ 2143596 h 5747657"/>
              <a:gd name="connsiteX824" fmla="*/ 4463349 w 6045645"/>
              <a:gd name="connsiteY824" fmla="*/ 2113625 h 5747657"/>
              <a:gd name="connsiteX825" fmla="*/ 4485874 w 6045645"/>
              <a:gd name="connsiteY825" fmla="*/ 2092075 h 5747657"/>
              <a:gd name="connsiteX826" fmla="*/ 4516107 w 6045645"/>
              <a:gd name="connsiteY826" fmla="*/ 2094255 h 5747657"/>
              <a:gd name="connsiteX827" fmla="*/ 4524368 w 6045645"/>
              <a:gd name="connsiteY827" fmla="*/ 2099490 h 5747657"/>
              <a:gd name="connsiteX828" fmla="*/ 4436209 w 6045645"/>
              <a:gd name="connsiteY828" fmla="*/ 2208716 h 5747657"/>
              <a:gd name="connsiteX829" fmla="*/ 4440885 w 6045645"/>
              <a:gd name="connsiteY829" fmla="*/ 2210698 h 5747657"/>
              <a:gd name="connsiteX830" fmla="*/ 4441188 w 6045645"/>
              <a:gd name="connsiteY830" fmla="*/ 2246351 h 5747657"/>
              <a:gd name="connsiteX831" fmla="*/ 4345377 w 6045645"/>
              <a:gd name="connsiteY831" fmla="*/ 2414515 h 5747657"/>
              <a:gd name="connsiteX832" fmla="*/ 4328620 w 6045645"/>
              <a:gd name="connsiteY832" fmla="*/ 2429625 h 5747657"/>
              <a:gd name="connsiteX833" fmla="*/ 4331108 w 6045645"/>
              <a:gd name="connsiteY833" fmla="*/ 2448442 h 5747657"/>
              <a:gd name="connsiteX834" fmla="*/ 4306397 w 6045645"/>
              <a:gd name="connsiteY834" fmla="*/ 2486834 h 5747657"/>
              <a:gd name="connsiteX835" fmla="*/ 4337726 w 6045645"/>
              <a:gd name="connsiteY835" fmla="*/ 2473449 h 5747657"/>
              <a:gd name="connsiteX836" fmla="*/ 4345679 w 6045645"/>
              <a:gd name="connsiteY836" fmla="*/ 2450170 h 5747657"/>
              <a:gd name="connsiteX837" fmla="*/ 4378648 w 6045645"/>
              <a:gd name="connsiteY837" fmla="*/ 2424160 h 5747657"/>
              <a:gd name="connsiteX838" fmla="*/ 4425885 w 6045645"/>
              <a:gd name="connsiteY838" fmla="*/ 2364221 h 5747657"/>
              <a:gd name="connsiteX839" fmla="*/ 4456665 w 6045645"/>
              <a:gd name="connsiteY839" fmla="*/ 2355048 h 5747657"/>
              <a:gd name="connsiteX840" fmla="*/ 4469841 w 6045645"/>
              <a:gd name="connsiteY840" fmla="*/ 2329540 h 5747657"/>
              <a:gd name="connsiteX841" fmla="*/ 4492915 w 6045645"/>
              <a:gd name="connsiteY841" fmla="*/ 2303780 h 5747657"/>
              <a:gd name="connsiteX842" fmla="*/ 4530252 w 6045645"/>
              <a:gd name="connsiteY842" fmla="*/ 2244094 h 5747657"/>
              <a:gd name="connsiteX843" fmla="*/ 4597037 w 6045645"/>
              <a:gd name="connsiteY843" fmla="*/ 2223516 h 5747657"/>
              <a:gd name="connsiteX844" fmla="*/ 4591572 w 6045645"/>
              <a:gd name="connsiteY844" fmla="*/ 2265612 h 5747657"/>
              <a:gd name="connsiteX845" fmla="*/ 4580340 w 6045645"/>
              <a:gd name="connsiteY845" fmla="*/ 2314147 h 5747657"/>
              <a:gd name="connsiteX846" fmla="*/ 4529276 w 6045645"/>
              <a:gd name="connsiteY846" fmla="*/ 2403554 h 5747657"/>
              <a:gd name="connsiteX847" fmla="*/ 4481496 w 6045645"/>
              <a:gd name="connsiteY847" fmla="*/ 2467703 h 5747657"/>
              <a:gd name="connsiteX848" fmla="*/ 4492315 w 6045645"/>
              <a:gd name="connsiteY848" fmla="*/ 2507812 h 5747657"/>
              <a:gd name="connsiteX849" fmla="*/ 4485513 w 6045645"/>
              <a:gd name="connsiteY849" fmla="*/ 2522825 h 5747657"/>
              <a:gd name="connsiteX850" fmla="*/ 4490302 w 6045645"/>
              <a:gd name="connsiteY850" fmla="*/ 2528643 h 5747657"/>
              <a:gd name="connsiteX851" fmla="*/ 4498808 w 6045645"/>
              <a:gd name="connsiteY851" fmla="*/ 2529790 h 5747657"/>
              <a:gd name="connsiteX852" fmla="*/ 4497422 w 6045645"/>
              <a:gd name="connsiteY852" fmla="*/ 2502387 h 5747657"/>
              <a:gd name="connsiteX853" fmla="*/ 4535172 w 6045645"/>
              <a:gd name="connsiteY853" fmla="*/ 2523975 h 5747657"/>
              <a:gd name="connsiteX854" fmla="*/ 4540462 w 6045645"/>
              <a:gd name="connsiteY854" fmla="*/ 2512098 h 5747657"/>
              <a:gd name="connsiteX855" fmla="*/ 4546280 w 6045645"/>
              <a:gd name="connsiteY855" fmla="*/ 2499687 h 5747657"/>
              <a:gd name="connsiteX856" fmla="*/ 4530441 w 6045645"/>
              <a:gd name="connsiteY856" fmla="*/ 2511875 h 5747657"/>
              <a:gd name="connsiteX857" fmla="*/ 4536113 w 6045645"/>
              <a:gd name="connsiteY857" fmla="*/ 2475592 h 5747657"/>
              <a:gd name="connsiteX858" fmla="*/ 4557641 w 6045645"/>
              <a:gd name="connsiteY858" fmla="*/ 2455815 h 5747657"/>
              <a:gd name="connsiteX859" fmla="*/ 4567850 w 6045645"/>
              <a:gd name="connsiteY859" fmla="*/ 2463587 h 5747657"/>
              <a:gd name="connsiteX860" fmla="*/ 4573773 w 6045645"/>
              <a:gd name="connsiteY860" fmla="*/ 2461460 h 5747657"/>
              <a:gd name="connsiteX861" fmla="*/ 4576329 w 6045645"/>
              <a:gd name="connsiteY861" fmla="*/ 2459002 h 5747657"/>
              <a:gd name="connsiteX862" fmla="*/ 4579930 w 6045645"/>
              <a:gd name="connsiteY862" fmla="*/ 2460232 h 5747657"/>
              <a:gd name="connsiteX863" fmla="*/ 4586346 w 6045645"/>
              <a:gd name="connsiteY863" fmla="*/ 2459683 h 5747657"/>
              <a:gd name="connsiteX864" fmla="*/ 4601113 w 6045645"/>
              <a:gd name="connsiteY864" fmla="*/ 2474024 h 5747657"/>
              <a:gd name="connsiteX865" fmla="*/ 4599760 w 6045645"/>
              <a:gd name="connsiteY865" fmla="*/ 2475065 h 5747657"/>
              <a:gd name="connsiteX866" fmla="*/ 4606266 w 6045645"/>
              <a:gd name="connsiteY866" fmla="*/ 2496104 h 5747657"/>
              <a:gd name="connsiteX867" fmla="*/ 4570621 w 6045645"/>
              <a:gd name="connsiteY867" fmla="*/ 2540963 h 5747657"/>
              <a:gd name="connsiteX868" fmla="*/ 4532529 w 6045645"/>
              <a:gd name="connsiteY868" fmla="*/ 2606442 h 5747657"/>
              <a:gd name="connsiteX869" fmla="*/ 4523246 w 6045645"/>
              <a:gd name="connsiteY869" fmla="*/ 2621793 h 5747657"/>
              <a:gd name="connsiteX870" fmla="*/ 4530348 w 6045645"/>
              <a:gd name="connsiteY870" fmla="*/ 2621303 h 5747657"/>
              <a:gd name="connsiteX871" fmla="*/ 4562570 w 6045645"/>
              <a:gd name="connsiteY871" fmla="*/ 2602651 h 5747657"/>
              <a:gd name="connsiteX872" fmla="*/ 4628260 w 6045645"/>
              <a:gd name="connsiteY872" fmla="*/ 2614779 h 5747657"/>
              <a:gd name="connsiteX873" fmla="*/ 4680801 w 6045645"/>
              <a:gd name="connsiteY873" fmla="*/ 2614302 h 5747657"/>
              <a:gd name="connsiteX874" fmla="*/ 4691601 w 6045645"/>
              <a:gd name="connsiteY874" fmla="*/ 2629871 h 5747657"/>
              <a:gd name="connsiteX875" fmla="*/ 4730641 w 6045645"/>
              <a:gd name="connsiteY875" fmla="*/ 2609932 h 5747657"/>
              <a:gd name="connsiteX876" fmla="*/ 4763657 w 6045645"/>
              <a:gd name="connsiteY876" fmla="*/ 2619422 h 5747657"/>
              <a:gd name="connsiteX877" fmla="*/ 4755635 w 6045645"/>
              <a:gd name="connsiteY877" fmla="*/ 2658665 h 5747657"/>
              <a:gd name="connsiteX878" fmla="*/ 4756675 w 6045645"/>
              <a:gd name="connsiteY878" fmla="*/ 2679219 h 5747657"/>
              <a:gd name="connsiteX879" fmla="*/ 4681296 w 6045645"/>
              <a:gd name="connsiteY879" fmla="*/ 2722987 h 5747657"/>
              <a:gd name="connsiteX880" fmla="*/ 4679288 w 6045645"/>
              <a:gd name="connsiteY880" fmla="*/ 2732802 h 5747657"/>
              <a:gd name="connsiteX881" fmla="*/ 4706562 w 6045645"/>
              <a:gd name="connsiteY881" fmla="*/ 2727658 h 5747657"/>
              <a:gd name="connsiteX882" fmla="*/ 4719022 w 6045645"/>
              <a:gd name="connsiteY882" fmla="*/ 2726563 h 5747657"/>
              <a:gd name="connsiteX883" fmla="*/ 4741242 w 6045645"/>
              <a:gd name="connsiteY883" fmla="*/ 2720487 h 5747657"/>
              <a:gd name="connsiteX884" fmla="*/ 4756746 w 6045645"/>
              <a:gd name="connsiteY884" fmla="*/ 2730136 h 5747657"/>
              <a:gd name="connsiteX885" fmla="*/ 4766102 w 6045645"/>
              <a:gd name="connsiteY885" fmla="*/ 2741598 h 5747657"/>
              <a:gd name="connsiteX886" fmla="*/ 4773976 w 6045645"/>
              <a:gd name="connsiteY886" fmla="*/ 2737460 h 5747657"/>
              <a:gd name="connsiteX887" fmla="*/ 4802235 w 6045645"/>
              <a:gd name="connsiteY887" fmla="*/ 2732286 h 5747657"/>
              <a:gd name="connsiteX888" fmla="*/ 4800295 w 6045645"/>
              <a:gd name="connsiteY888" fmla="*/ 2709262 h 5747657"/>
              <a:gd name="connsiteX889" fmla="*/ 4823367 w 6045645"/>
              <a:gd name="connsiteY889" fmla="*/ 2683499 h 5747657"/>
              <a:gd name="connsiteX890" fmla="*/ 4852509 w 6045645"/>
              <a:gd name="connsiteY890" fmla="*/ 2686953 h 5747657"/>
              <a:gd name="connsiteX891" fmla="*/ 4850623 w 6045645"/>
              <a:gd name="connsiteY891" fmla="*/ 2739446 h 5747657"/>
              <a:gd name="connsiteX892" fmla="*/ 4833480 w 6045645"/>
              <a:gd name="connsiteY892" fmla="*/ 2748635 h 5747657"/>
              <a:gd name="connsiteX893" fmla="*/ 4820930 w 6045645"/>
              <a:gd name="connsiteY893" fmla="*/ 2758173 h 5747657"/>
              <a:gd name="connsiteX894" fmla="*/ 4831016 w 6045645"/>
              <a:gd name="connsiteY894" fmla="*/ 2763365 h 5747657"/>
              <a:gd name="connsiteX895" fmla="*/ 4848746 w 6045645"/>
              <a:gd name="connsiteY895" fmla="*/ 2767486 h 5747657"/>
              <a:gd name="connsiteX896" fmla="*/ 4871659 w 6045645"/>
              <a:gd name="connsiteY896" fmla="*/ 2775111 h 5747657"/>
              <a:gd name="connsiteX897" fmla="*/ 4878373 w 6045645"/>
              <a:gd name="connsiteY897" fmla="*/ 2759384 h 5747657"/>
              <a:gd name="connsiteX898" fmla="*/ 4902674 w 6045645"/>
              <a:gd name="connsiteY898" fmla="*/ 2794415 h 5747657"/>
              <a:gd name="connsiteX899" fmla="*/ 4861973 w 6045645"/>
              <a:gd name="connsiteY899" fmla="*/ 2831015 h 5747657"/>
              <a:gd name="connsiteX900" fmla="*/ 4882535 w 6045645"/>
              <a:gd name="connsiteY900" fmla="*/ 2841602 h 5747657"/>
              <a:gd name="connsiteX901" fmla="*/ 4916175 w 6045645"/>
              <a:gd name="connsiteY901" fmla="*/ 2813876 h 5747657"/>
              <a:gd name="connsiteX902" fmla="*/ 4946146 w 6045645"/>
              <a:gd name="connsiteY902" fmla="*/ 2812624 h 5747657"/>
              <a:gd name="connsiteX903" fmla="*/ 4995289 w 6045645"/>
              <a:gd name="connsiteY903" fmla="*/ 2794551 h 5747657"/>
              <a:gd name="connsiteX904" fmla="*/ 5014119 w 6045645"/>
              <a:gd name="connsiteY904" fmla="*/ 2770875 h 5747657"/>
              <a:gd name="connsiteX905" fmla="*/ 5050805 w 6045645"/>
              <a:gd name="connsiteY905" fmla="*/ 2753900 h 5747657"/>
              <a:gd name="connsiteX906" fmla="*/ 5081473 w 6045645"/>
              <a:gd name="connsiteY906" fmla="*/ 2766350 h 5747657"/>
              <a:gd name="connsiteX907" fmla="*/ 5118850 w 6045645"/>
              <a:gd name="connsiteY907" fmla="*/ 2763072 h 5747657"/>
              <a:gd name="connsiteX908" fmla="*/ 5133389 w 6045645"/>
              <a:gd name="connsiteY908" fmla="*/ 2803087 h 5747657"/>
              <a:gd name="connsiteX909" fmla="*/ 5067771 w 6045645"/>
              <a:gd name="connsiteY909" fmla="*/ 2841873 h 5747657"/>
              <a:gd name="connsiteX910" fmla="*/ 5045206 w 6045645"/>
              <a:gd name="connsiteY910" fmla="*/ 2841096 h 5747657"/>
              <a:gd name="connsiteX911" fmla="*/ 5016891 w 6045645"/>
              <a:gd name="connsiteY911" fmla="*/ 2825689 h 5747657"/>
              <a:gd name="connsiteX912" fmla="*/ 4982563 w 6045645"/>
              <a:gd name="connsiteY912" fmla="*/ 2839712 h 5747657"/>
              <a:gd name="connsiteX913" fmla="*/ 4993360 w 6045645"/>
              <a:gd name="connsiteY913" fmla="*/ 2855279 h 5747657"/>
              <a:gd name="connsiteX914" fmla="*/ 4970793 w 6045645"/>
              <a:gd name="connsiteY914" fmla="*/ 2854507 h 5747657"/>
              <a:gd name="connsiteX915" fmla="*/ 4947261 w 6045645"/>
              <a:gd name="connsiteY915" fmla="*/ 2884097 h 5747657"/>
              <a:gd name="connsiteX916" fmla="*/ 4916594 w 6045645"/>
              <a:gd name="connsiteY916" fmla="*/ 2871643 h 5747657"/>
              <a:gd name="connsiteX917" fmla="*/ 4895415 w 6045645"/>
              <a:gd name="connsiteY917" fmla="*/ 2898278 h 5747657"/>
              <a:gd name="connsiteX918" fmla="*/ 4857690 w 6045645"/>
              <a:gd name="connsiteY918" fmla="*/ 2894701 h 5747657"/>
              <a:gd name="connsiteX919" fmla="*/ 4830766 w 6045645"/>
              <a:gd name="connsiteY919" fmla="*/ 2906700 h 5747657"/>
              <a:gd name="connsiteX920" fmla="*/ 4778991 w 6045645"/>
              <a:gd name="connsiteY920" fmla="*/ 2971798 h 5747657"/>
              <a:gd name="connsiteX921" fmla="*/ 4737945 w 6045645"/>
              <a:gd name="connsiteY921" fmla="*/ 3001546 h 5747657"/>
              <a:gd name="connsiteX922" fmla="*/ 4730421 w 6045645"/>
              <a:gd name="connsiteY922" fmla="*/ 3000357 h 5747657"/>
              <a:gd name="connsiteX923" fmla="*/ 4732348 w 6045645"/>
              <a:gd name="connsiteY923" fmla="*/ 3004684 h 5747657"/>
              <a:gd name="connsiteX924" fmla="*/ 4707999 w 6045645"/>
              <a:gd name="connsiteY924" fmla="*/ 3027822 h 5747657"/>
              <a:gd name="connsiteX925" fmla="*/ 4702207 w 6045645"/>
              <a:gd name="connsiteY925" fmla="*/ 3034503 h 5747657"/>
              <a:gd name="connsiteX926" fmla="*/ 4697941 w 6045645"/>
              <a:gd name="connsiteY926" fmla="*/ 3051848 h 5747657"/>
              <a:gd name="connsiteX927" fmla="*/ 4707012 w 6045645"/>
              <a:gd name="connsiteY927" fmla="*/ 3060013 h 5747657"/>
              <a:gd name="connsiteX928" fmla="*/ 4713708 w 6045645"/>
              <a:gd name="connsiteY928" fmla="*/ 3060009 h 5747657"/>
              <a:gd name="connsiteX929" fmla="*/ 4715894 w 6045645"/>
              <a:gd name="connsiteY929" fmla="*/ 3055449 h 5747657"/>
              <a:gd name="connsiteX930" fmla="*/ 4719195 w 6045645"/>
              <a:gd name="connsiteY930" fmla="*/ 3057490 h 5747657"/>
              <a:gd name="connsiteX931" fmla="*/ 4733632 w 6045645"/>
              <a:gd name="connsiteY931" fmla="*/ 3046138 h 5747657"/>
              <a:gd name="connsiteX932" fmla="*/ 4767300 w 6045645"/>
              <a:gd name="connsiteY932" fmla="*/ 3037507 h 5747657"/>
              <a:gd name="connsiteX933" fmla="*/ 4829598 w 6045645"/>
              <a:gd name="connsiteY933" fmla="*/ 3032047 h 5747657"/>
              <a:gd name="connsiteX934" fmla="*/ 4860190 w 6045645"/>
              <a:gd name="connsiteY934" fmla="*/ 2993583 h 5747657"/>
              <a:gd name="connsiteX935" fmla="*/ 4866458 w 6045645"/>
              <a:gd name="connsiteY935" fmla="*/ 2997147 h 5747657"/>
              <a:gd name="connsiteX936" fmla="*/ 4869627 w 6045645"/>
              <a:gd name="connsiteY936" fmla="*/ 2993760 h 5747657"/>
              <a:gd name="connsiteX937" fmla="*/ 4976556 w 6045645"/>
              <a:gd name="connsiteY937" fmla="*/ 2929588 h 5747657"/>
              <a:gd name="connsiteX938" fmla="*/ 5011619 w 6045645"/>
              <a:gd name="connsiteY938" fmla="*/ 2902768 h 5747657"/>
              <a:gd name="connsiteX939" fmla="*/ 5035880 w 6045645"/>
              <a:gd name="connsiteY939" fmla="*/ 2878343 h 5747657"/>
              <a:gd name="connsiteX940" fmla="*/ 5062181 w 6045645"/>
              <a:gd name="connsiteY940" fmla="*/ 2858231 h 5747657"/>
              <a:gd name="connsiteX941" fmla="*/ 5092079 w 6045645"/>
              <a:gd name="connsiteY941" fmla="*/ 2837316 h 5747657"/>
              <a:gd name="connsiteX942" fmla="*/ 5101794 w 6045645"/>
              <a:gd name="connsiteY942" fmla="*/ 2849448 h 5747657"/>
              <a:gd name="connsiteX943" fmla="*/ 5093504 w 6045645"/>
              <a:gd name="connsiteY943" fmla="*/ 2865571 h 5747657"/>
              <a:gd name="connsiteX944" fmla="*/ 5048581 w 6045645"/>
              <a:gd name="connsiteY944" fmla="*/ 2913620 h 5747657"/>
              <a:gd name="connsiteX945" fmla="*/ 5022284 w 6045645"/>
              <a:gd name="connsiteY945" fmla="*/ 2933735 h 5747657"/>
              <a:gd name="connsiteX946" fmla="*/ 5005187 w 6045645"/>
              <a:gd name="connsiteY946" fmla="*/ 2975760 h 5747657"/>
              <a:gd name="connsiteX947" fmla="*/ 5009361 w 6045645"/>
              <a:gd name="connsiteY947" fmla="*/ 2973616 h 5747657"/>
              <a:gd name="connsiteX948" fmla="*/ 5074433 w 6045645"/>
              <a:gd name="connsiteY948" fmla="*/ 3022964 h 5747657"/>
              <a:gd name="connsiteX949" fmla="*/ 5100322 w 6045645"/>
              <a:gd name="connsiteY949" fmla="*/ 2990415 h 5747657"/>
              <a:gd name="connsiteX950" fmla="*/ 5108419 w 6045645"/>
              <a:gd name="connsiteY950" fmla="*/ 3002090 h 5747657"/>
              <a:gd name="connsiteX951" fmla="*/ 5105101 w 6045645"/>
              <a:gd name="connsiteY951" fmla="*/ 3035414 h 5747657"/>
              <a:gd name="connsiteX952" fmla="*/ 5078174 w 6045645"/>
              <a:gd name="connsiteY952" fmla="*/ 3047409 h 5747657"/>
              <a:gd name="connsiteX953" fmla="*/ 5069803 w 6045645"/>
              <a:gd name="connsiteY953" fmla="*/ 3079805 h 5747657"/>
              <a:gd name="connsiteX954" fmla="*/ 5076863 w 6045645"/>
              <a:gd name="connsiteY954" fmla="*/ 3070925 h 5747657"/>
              <a:gd name="connsiteX955" fmla="*/ 5147260 w 6045645"/>
              <a:gd name="connsiteY955" fmla="*/ 3077135 h 5747657"/>
              <a:gd name="connsiteX956" fmla="*/ 5183946 w 6045645"/>
              <a:gd name="connsiteY956" fmla="*/ 3060157 h 5747657"/>
              <a:gd name="connsiteX957" fmla="*/ 5212261 w 6045645"/>
              <a:gd name="connsiteY957" fmla="*/ 3075564 h 5747657"/>
              <a:gd name="connsiteX958" fmla="*/ 5246591 w 6045645"/>
              <a:gd name="connsiteY958" fmla="*/ 3061543 h 5747657"/>
              <a:gd name="connsiteX959" fmla="*/ 5265418 w 6045645"/>
              <a:gd name="connsiteY959" fmla="*/ 3037871 h 5747657"/>
              <a:gd name="connsiteX960" fmla="*/ 5283277 w 6045645"/>
              <a:gd name="connsiteY960" fmla="*/ 3044562 h 5747657"/>
              <a:gd name="connsiteX961" fmla="*/ 5347931 w 6045645"/>
              <a:gd name="connsiteY961" fmla="*/ 3036139 h 5747657"/>
              <a:gd name="connsiteX962" fmla="*/ 5440550 w 6045645"/>
              <a:gd name="connsiteY962" fmla="*/ 3036278 h 5747657"/>
              <a:gd name="connsiteX963" fmla="*/ 5469829 w 6045645"/>
              <a:gd name="connsiteY963" fmla="*/ 3021324 h 5747657"/>
              <a:gd name="connsiteX964" fmla="*/ 5531435 w 6045645"/>
              <a:gd name="connsiteY964" fmla="*/ 3002158 h 5747657"/>
              <a:gd name="connsiteX965" fmla="*/ 5548949 w 6045645"/>
              <a:gd name="connsiteY965" fmla="*/ 3001999 h 5747657"/>
              <a:gd name="connsiteX966" fmla="*/ 5554696 w 6045645"/>
              <a:gd name="connsiteY966" fmla="*/ 3016635 h 5747657"/>
              <a:gd name="connsiteX967" fmla="*/ 5523061 w 6045645"/>
              <a:gd name="connsiteY967" fmla="*/ 3034546 h 5747657"/>
              <a:gd name="connsiteX968" fmla="*/ 5493784 w 6045645"/>
              <a:gd name="connsiteY968" fmla="*/ 3049503 h 5747657"/>
              <a:gd name="connsiteX969" fmla="*/ 5461802 w 6045645"/>
              <a:gd name="connsiteY969" fmla="*/ 3060565 h 5747657"/>
              <a:gd name="connsiteX970" fmla="*/ 5422765 w 6045645"/>
              <a:gd name="connsiteY970" fmla="*/ 3080502 h 5747657"/>
              <a:gd name="connsiteX971" fmla="*/ 5197250 w 6045645"/>
              <a:gd name="connsiteY971" fmla="*/ 3174603 h 5747657"/>
              <a:gd name="connsiteX972" fmla="*/ 5144437 w 6045645"/>
              <a:gd name="connsiteY972" fmla="*/ 3219149 h 5747657"/>
              <a:gd name="connsiteX973" fmla="*/ 5119516 w 6045645"/>
              <a:gd name="connsiteY973" fmla="*/ 3221331 h 5747657"/>
              <a:gd name="connsiteX974" fmla="*/ 5080478 w 6045645"/>
              <a:gd name="connsiteY974" fmla="*/ 3241271 h 5747657"/>
              <a:gd name="connsiteX975" fmla="*/ 5043445 w 6045645"/>
              <a:gd name="connsiteY975" fmla="*/ 3251402 h 5747657"/>
              <a:gd name="connsiteX976" fmla="*/ 5016175 w 6045645"/>
              <a:gd name="connsiteY976" fmla="*/ 3256543 h 5747657"/>
              <a:gd name="connsiteX977" fmla="*/ 5007108 w 6045645"/>
              <a:gd name="connsiteY977" fmla="*/ 3275231 h 5747657"/>
              <a:gd name="connsiteX978" fmla="*/ 4909854 w 6045645"/>
              <a:gd name="connsiteY978" fmla="*/ 3331931 h 5747657"/>
              <a:gd name="connsiteX979" fmla="*/ 4891997 w 6045645"/>
              <a:gd name="connsiteY979" fmla="*/ 3325242 h 5747657"/>
              <a:gd name="connsiteX980" fmla="*/ 4872129 w 6045645"/>
              <a:gd name="connsiteY980" fmla="*/ 3328359 h 5747657"/>
              <a:gd name="connsiteX981" fmla="*/ 4868741 w 6045645"/>
              <a:gd name="connsiteY981" fmla="*/ 3331356 h 5747657"/>
              <a:gd name="connsiteX982" fmla="*/ 4868711 w 6045645"/>
              <a:gd name="connsiteY982" fmla="*/ 3340227 h 5747657"/>
              <a:gd name="connsiteX983" fmla="*/ 4874516 w 6045645"/>
              <a:gd name="connsiteY983" fmla="*/ 3361707 h 5747657"/>
              <a:gd name="connsiteX984" fmla="*/ 4836624 w 6045645"/>
              <a:gd name="connsiteY984" fmla="*/ 3390567 h 5747657"/>
              <a:gd name="connsiteX985" fmla="*/ 4824057 w 6045645"/>
              <a:gd name="connsiteY985" fmla="*/ 3399802 h 5747657"/>
              <a:gd name="connsiteX986" fmla="*/ 4884392 w 6045645"/>
              <a:gd name="connsiteY986" fmla="*/ 3423825 h 5747657"/>
              <a:gd name="connsiteX987" fmla="*/ 4936080 w 6045645"/>
              <a:gd name="connsiteY987" fmla="*/ 3433681 h 5747657"/>
              <a:gd name="connsiteX988" fmla="*/ 4943887 w 6045645"/>
              <a:gd name="connsiteY988" fmla="*/ 3451096 h 5747657"/>
              <a:gd name="connsiteX989" fmla="*/ 4955637 w 6045645"/>
              <a:gd name="connsiteY989" fmla="*/ 3444766 h 5747657"/>
              <a:gd name="connsiteX990" fmla="*/ 4961299 w 6045645"/>
              <a:gd name="connsiteY990" fmla="*/ 3444466 h 5747657"/>
              <a:gd name="connsiteX991" fmla="*/ 4967261 w 6045645"/>
              <a:gd name="connsiteY991" fmla="*/ 3431622 h 5747657"/>
              <a:gd name="connsiteX992" fmla="*/ 4973190 w 6045645"/>
              <a:gd name="connsiteY992" fmla="*/ 3444158 h 5747657"/>
              <a:gd name="connsiteX993" fmla="*/ 4975666 w 6045645"/>
              <a:gd name="connsiteY993" fmla="*/ 3444135 h 5747657"/>
              <a:gd name="connsiteX994" fmla="*/ 4985817 w 6045645"/>
              <a:gd name="connsiteY994" fmla="*/ 3439181 h 5747657"/>
              <a:gd name="connsiteX995" fmla="*/ 4986000 w 6045645"/>
              <a:gd name="connsiteY995" fmla="*/ 3439276 h 5747657"/>
              <a:gd name="connsiteX996" fmla="*/ 5003274 w 6045645"/>
              <a:gd name="connsiteY996" fmla="*/ 3423640 h 5747657"/>
              <a:gd name="connsiteX997" fmla="*/ 5003415 w 6045645"/>
              <a:gd name="connsiteY997" fmla="*/ 3390275 h 5747657"/>
              <a:gd name="connsiteX998" fmla="*/ 5013269 w 6045645"/>
              <a:gd name="connsiteY998" fmla="*/ 3369045 h 5747657"/>
              <a:gd name="connsiteX999" fmla="*/ 5076671 w 6045645"/>
              <a:gd name="connsiteY999" fmla="*/ 3326422 h 5747657"/>
              <a:gd name="connsiteX1000" fmla="*/ 5103780 w 6045645"/>
              <a:gd name="connsiteY1000" fmla="*/ 3358506 h 5747657"/>
              <a:gd name="connsiteX1001" fmla="*/ 5083597 w 6045645"/>
              <a:gd name="connsiteY1001" fmla="*/ 3391548 h 5747657"/>
              <a:gd name="connsiteX1002" fmla="*/ 5079856 w 6045645"/>
              <a:gd name="connsiteY1002" fmla="*/ 3425710 h 5747657"/>
              <a:gd name="connsiteX1003" fmla="*/ 5048393 w 6045645"/>
              <a:gd name="connsiteY1003" fmla="*/ 3451734 h 5747657"/>
              <a:gd name="connsiteX1004" fmla="*/ 5019580 w 6045645"/>
              <a:gd name="connsiteY1004" fmla="*/ 3458122 h 5747657"/>
              <a:gd name="connsiteX1005" fmla="*/ 5006243 w 6045645"/>
              <a:gd name="connsiteY1005" fmla="*/ 3482504 h 5747657"/>
              <a:gd name="connsiteX1006" fmla="*/ 5005209 w 6045645"/>
              <a:gd name="connsiteY1006" fmla="*/ 3483029 h 5747657"/>
              <a:gd name="connsiteX1007" fmla="*/ 5001601 w 6045645"/>
              <a:gd name="connsiteY1007" fmla="*/ 3491956 h 5747657"/>
              <a:gd name="connsiteX1008" fmla="*/ 4998924 w 6045645"/>
              <a:gd name="connsiteY1008" fmla="*/ 3512350 h 5747657"/>
              <a:gd name="connsiteX1009" fmla="*/ 4980128 w 6045645"/>
              <a:gd name="connsiteY1009" fmla="*/ 3521907 h 5747657"/>
              <a:gd name="connsiteX1010" fmla="*/ 4959638 w 6045645"/>
              <a:gd name="connsiteY1010" fmla="*/ 3525418 h 5747657"/>
              <a:gd name="connsiteX1011" fmla="*/ 4927226 w 6045645"/>
              <a:gd name="connsiteY1011" fmla="*/ 3540489 h 5747657"/>
              <a:gd name="connsiteX1012" fmla="*/ 4924897 w 6045645"/>
              <a:gd name="connsiteY1012" fmla="*/ 3550740 h 5747657"/>
              <a:gd name="connsiteX1013" fmla="*/ 4926070 w 6045645"/>
              <a:gd name="connsiteY1013" fmla="*/ 3550839 h 5747657"/>
              <a:gd name="connsiteX1014" fmla="*/ 4940991 w 6045645"/>
              <a:gd name="connsiteY1014" fmla="*/ 3550075 h 5747657"/>
              <a:gd name="connsiteX1015" fmla="*/ 4953426 w 6045645"/>
              <a:gd name="connsiteY1015" fmla="*/ 3551451 h 5747657"/>
              <a:gd name="connsiteX1016" fmla="*/ 4970668 w 6045645"/>
              <a:gd name="connsiteY1016" fmla="*/ 3541722 h 5747657"/>
              <a:gd name="connsiteX1017" fmla="*/ 4973544 w 6045645"/>
              <a:gd name="connsiteY1017" fmla="*/ 3545843 h 5747657"/>
              <a:gd name="connsiteX1018" fmla="*/ 4976559 w 6045645"/>
              <a:gd name="connsiteY1018" fmla="*/ 3543839 h 5747657"/>
              <a:gd name="connsiteX1019" fmla="*/ 4981792 w 6045645"/>
              <a:gd name="connsiteY1019" fmla="*/ 3554908 h 5747657"/>
              <a:gd name="connsiteX1020" fmla="*/ 4989834 w 6045645"/>
              <a:gd name="connsiteY1020" fmla="*/ 3562373 h 5747657"/>
              <a:gd name="connsiteX1021" fmla="*/ 5012198 w 6045645"/>
              <a:gd name="connsiteY1021" fmla="*/ 3603461 h 5747657"/>
              <a:gd name="connsiteX1022" fmla="*/ 5040801 w 6045645"/>
              <a:gd name="connsiteY1022" fmla="*/ 3596972 h 5747657"/>
              <a:gd name="connsiteX1023" fmla="*/ 5073476 w 6045645"/>
              <a:gd name="connsiteY1023" fmla="*/ 3617133 h 5747657"/>
              <a:gd name="connsiteX1024" fmla="*/ 5094608 w 6045645"/>
              <a:gd name="connsiteY1024" fmla="*/ 3629124 h 5747657"/>
              <a:gd name="connsiteX1025" fmla="*/ 5104033 w 6045645"/>
              <a:gd name="connsiteY1025" fmla="*/ 3614998 h 5747657"/>
              <a:gd name="connsiteX1026" fmla="*/ 5121598 w 6045645"/>
              <a:gd name="connsiteY1026" fmla="*/ 3654177 h 5747657"/>
              <a:gd name="connsiteX1027" fmla="*/ 5075039 w 6045645"/>
              <a:gd name="connsiteY1027" fmla="*/ 3682129 h 5747657"/>
              <a:gd name="connsiteX1028" fmla="*/ 5093330 w 6045645"/>
              <a:gd name="connsiteY1028" fmla="*/ 3696565 h 5747657"/>
              <a:gd name="connsiteX1029" fmla="*/ 5131358 w 6045645"/>
              <a:gd name="connsiteY1029" fmla="*/ 3675945 h 5747657"/>
              <a:gd name="connsiteX1030" fmla="*/ 5161018 w 6045645"/>
              <a:gd name="connsiteY1030" fmla="*/ 3680603 h 5747657"/>
              <a:gd name="connsiteX1031" fmla="*/ 5212537 w 6045645"/>
              <a:gd name="connsiteY1031" fmla="*/ 3672509 h 5747657"/>
              <a:gd name="connsiteX1032" fmla="*/ 5235289 w 6045645"/>
              <a:gd name="connsiteY1032" fmla="*/ 3652956 h 5747657"/>
              <a:gd name="connsiteX1033" fmla="*/ 5274376 w 6045645"/>
              <a:gd name="connsiteY1033" fmla="*/ 3643493 h 5747657"/>
              <a:gd name="connsiteX1034" fmla="*/ 5302256 w 6045645"/>
              <a:gd name="connsiteY1034" fmla="*/ 3661747 h 5747657"/>
              <a:gd name="connsiteX1035" fmla="*/ 5339558 w 6045645"/>
              <a:gd name="connsiteY1035" fmla="*/ 3665871 h 5747657"/>
              <a:gd name="connsiteX1036" fmla="*/ 5346640 w 6045645"/>
              <a:gd name="connsiteY1036" fmla="*/ 3708030 h 5747657"/>
              <a:gd name="connsiteX1037" fmla="*/ 5275213 w 6045645"/>
              <a:gd name="connsiteY1037" fmla="*/ 3733230 h 5747657"/>
              <a:gd name="connsiteX1038" fmla="*/ 5253190 w 6045645"/>
              <a:gd name="connsiteY1038" fmla="*/ 3728034 h 5747657"/>
              <a:gd name="connsiteX1039" fmla="*/ 5228153 w 6045645"/>
              <a:gd name="connsiteY1039" fmla="*/ 3707338 h 5747657"/>
              <a:gd name="connsiteX1040" fmla="*/ 5191914 w 6045645"/>
              <a:gd name="connsiteY1040" fmla="*/ 3714363 h 5747657"/>
              <a:gd name="connsiteX1041" fmla="*/ 5199716 w 6045645"/>
              <a:gd name="connsiteY1041" fmla="*/ 3731775 h 5747657"/>
              <a:gd name="connsiteX1042" fmla="*/ 5177693 w 6045645"/>
              <a:gd name="connsiteY1042" fmla="*/ 3726583 h 5747657"/>
              <a:gd name="connsiteX1043" fmla="*/ 5149257 w 6045645"/>
              <a:gd name="connsiteY1043" fmla="*/ 3751021 h 5747657"/>
              <a:gd name="connsiteX1044" fmla="*/ 5121377 w 6045645"/>
              <a:gd name="connsiteY1044" fmla="*/ 3732766 h 5747657"/>
              <a:gd name="connsiteX1045" fmla="*/ 5095784 w 6045645"/>
              <a:gd name="connsiteY1045" fmla="*/ 3754763 h 5747657"/>
              <a:gd name="connsiteX1046" fmla="*/ 5059376 w 6045645"/>
              <a:gd name="connsiteY1046" fmla="*/ 3743838 h 5747657"/>
              <a:gd name="connsiteX1047" fmla="*/ 5040371 w 6045645"/>
              <a:gd name="connsiteY1047" fmla="*/ 3748153 h 5747657"/>
              <a:gd name="connsiteX1048" fmla="*/ 5059980 w 6045645"/>
              <a:gd name="connsiteY1048" fmla="*/ 3753912 h 5747657"/>
              <a:gd name="connsiteX1049" fmla="*/ 5052636 w 6045645"/>
              <a:gd name="connsiteY1049" fmla="*/ 3788869 h 5747657"/>
              <a:gd name="connsiteX1050" fmla="*/ 5036456 w 6045645"/>
              <a:gd name="connsiteY1050" fmla="*/ 3801980 h 5747657"/>
              <a:gd name="connsiteX1051" fmla="*/ 5030171 w 6045645"/>
              <a:gd name="connsiteY1051" fmla="*/ 3809405 h 5747657"/>
              <a:gd name="connsiteX1052" fmla="*/ 5042209 w 6045645"/>
              <a:gd name="connsiteY1052" fmla="*/ 3803994 h 5747657"/>
              <a:gd name="connsiteX1053" fmla="*/ 5090531 w 6045645"/>
              <a:gd name="connsiteY1053" fmla="*/ 3821886 h 5747657"/>
              <a:gd name="connsiteX1054" fmla="*/ 5121537 w 6045645"/>
              <a:gd name="connsiteY1054" fmla="*/ 3832064 h 5747657"/>
              <a:gd name="connsiteX1055" fmla="*/ 5130682 w 6045645"/>
              <a:gd name="connsiteY1055" fmla="*/ 3810734 h 5747657"/>
              <a:gd name="connsiteX1056" fmla="*/ 5163465 w 6045645"/>
              <a:gd name="connsiteY1056" fmla="*/ 3857994 h 5747657"/>
              <a:gd name="connsiteX1057" fmla="*/ 5157326 w 6045645"/>
              <a:gd name="connsiteY1057" fmla="*/ 3861692 h 5747657"/>
              <a:gd name="connsiteX1058" fmla="*/ 5194147 w 6045645"/>
              <a:gd name="connsiteY1058" fmla="*/ 3851147 h 5747657"/>
              <a:gd name="connsiteX1059" fmla="*/ 5221664 w 6045645"/>
              <a:gd name="connsiteY1059" fmla="*/ 3881774 h 5747657"/>
              <a:gd name="connsiteX1060" fmla="*/ 5222205 w 6045645"/>
              <a:gd name="connsiteY1060" fmla="*/ 3882373 h 5747657"/>
              <a:gd name="connsiteX1061" fmla="*/ 5222272 w 6045645"/>
              <a:gd name="connsiteY1061" fmla="*/ 3882370 h 5747657"/>
              <a:gd name="connsiteX1062" fmla="*/ 5288887 w 6045645"/>
              <a:gd name="connsiteY1062" fmla="*/ 3857601 h 5747657"/>
              <a:gd name="connsiteX1063" fmla="*/ 5314462 w 6045645"/>
              <a:gd name="connsiteY1063" fmla="*/ 3825441 h 5747657"/>
              <a:gd name="connsiteX1064" fmla="*/ 5364200 w 6045645"/>
              <a:gd name="connsiteY1064" fmla="*/ 3802230 h 5747657"/>
              <a:gd name="connsiteX1065" fmla="*/ 5405686 w 6045645"/>
              <a:gd name="connsiteY1065" fmla="*/ 3818890 h 5747657"/>
              <a:gd name="connsiteX1066" fmla="*/ 5456313 w 6045645"/>
              <a:gd name="connsiteY1066" fmla="*/ 3814218 h 5747657"/>
              <a:gd name="connsiteX1067" fmla="*/ 5475865 w 6045645"/>
              <a:gd name="connsiteY1067" fmla="*/ 3868290 h 5747657"/>
              <a:gd name="connsiteX1068" fmla="*/ 5386873 w 6045645"/>
              <a:gd name="connsiteY1068" fmla="*/ 3921196 h 5747657"/>
              <a:gd name="connsiteX1069" fmla="*/ 5356318 w 6045645"/>
              <a:gd name="connsiteY1069" fmla="*/ 3920291 h 5747657"/>
              <a:gd name="connsiteX1070" fmla="*/ 5318029 w 6045645"/>
              <a:gd name="connsiteY1070" fmla="*/ 3899613 h 5747657"/>
              <a:gd name="connsiteX1071" fmla="*/ 5288131 w 6045645"/>
              <a:gd name="connsiteY1071" fmla="*/ 3911944 h 5747657"/>
              <a:gd name="connsiteX1072" fmla="*/ 5288883 w 6045645"/>
              <a:gd name="connsiteY1072" fmla="*/ 3917482 h 5747657"/>
              <a:gd name="connsiteX1073" fmla="*/ 5278555 w 6045645"/>
              <a:gd name="connsiteY1073" fmla="*/ 3928989 h 5747657"/>
              <a:gd name="connsiteX1074" fmla="*/ 5286060 w 6045645"/>
              <a:gd name="connsiteY1074" fmla="*/ 3939810 h 5747657"/>
              <a:gd name="connsiteX1075" fmla="*/ 5255505 w 6045645"/>
              <a:gd name="connsiteY1075" fmla="*/ 3938906 h 5747657"/>
              <a:gd name="connsiteX1076" fmla="*/ 5235475 w 6045645"/>
              <a:gd name="connsiteY1076" fmla="*/ 3964093 h 5747657"/>
              <a:gd name="connsiteX1077" fmla="*/ 5234407 w 6045645"/>
              <a:gd name="connsiteY1077" fmla="*/ 3967317 h 5747657"/>
              <a:gd name="connsiteX1078" fmla="*/ 5242939 w 6045645"/>
              <a:gd name="connsiteY1078" fmla="*/ 3959985 h 5747657"/>
              <a:gd name="connsiteX1079" fmla="*/ 5310966 w 6045645"/>
              <a:gd name="connsiteY1079" fmla="*/ 3979917 h 5747657"/>
              <a:gd name="connsiteX1080" fmla="*/ 5350050 w 6045645"/>
              <a:gd name="connsiteY1080" fmla="*/ 3970450 h 5747657"/>
              <a:gd name="connsiteX1081" fmla="*/ 5375089 w 6045645"/>
              <a:gd name="connsiteY1081" fmla="*/ 3991146 h 5747657"/>
              <a:gd name="connsiteX1082" fmla="*/ 5411329 w 6045645"/>
              <a:gd name="connsiteY1082" fmla="*/ 3984119 h 5747657"/>
              <a:gd name="connsiteX1083" fmla="*/ 5434079 w 6045645"/>
              <a:gd name="connsiteY1083" fmla="*/ 3964568 h 5747657"/>
              <a:gd name="connsiteX1084" fmla="*/ 5450416 w 6045645"/>
              <a:gd name="connsiteY1084" fmla="*/ 3974651 h 5747657"/>
              <a:gd name="connsiteX1085" fmla="*/ 5515432 w 6045645"/>
              <a:gd name="connsiteY1085" fmla="*/ 3979080 h 5747657"/>
              <a:gd name="connsiteX1086" fmla="*/ 5606373 w 6045645"/>
              <a:gd name="connsiteY1086" fmla="*/ 3997417 h 5747657"/>
              <a:gd name="connsiteX1087" fmla="*/ 5637821 w 6045645"/>
              <a:gd name="connsiteY1087" fmla="*/ 3988483 h 5747657"/>
              <a:gd name="connsiteX1088" fmla="*/ 5701777 w 6045645"/>
              <a:gd name="connsiteY1088" fmla="*/ 3981762 h 5747657"/>
              <a:gd name="connsiteX1089" fmla="*/ 5719005 w 6045645"/>
              <a:gd name="connsiteY1089" fmla="*/ 3985048 h 5747657"/>
              <a:gd name="connsiteX1090" fmla="*/ 5722017 w 6045645"/>
              <a:gd name="connsiteY1090" fmla="*/ 4000551 h 5747657"/>
              <a:gd name="connsiteX1091" fmla="*/ 5687726 w 6045645"/>
              <a:gd name="connsiteY1091" fmla="*/ 4011928 h 5747657"/>
              <a:gd name="connsiteX1092" fmla="*/ 5656279 w 6045645"/>
              <a:gd name="connsiteY1092" fmla="*/ 4020864 h 5747657"/>
              <a:gd name="connsiteX1093" fmla="*/ 5622879 w 6045645"/>
              <a:gd name="connsiteY1093" fmla="*/ 4025447 h 5747657"/>
              <a:gd name="connsiteX1094" fmla="*/ 5580951 w 6045645"/>
              <a:gd name="connsiteY1094" fmla="*/ 4037356 h 5747657"/>
              <a:gd name="connsiteX1095" fmla="*/ 5342529 w 6045645"/>
              <a:gd name="connsiteY1095" fmla="*/ 4085469 h 5747657"/>
              <a:gd name="connsiteX1096" fmla="*/ 5312586 w 6045645"/>
              <a:gd name="connsiteY1096" fmla="*/ 4102153 h 5747657"/>
              <a:gd name="connsiteX1097" fmla="*/ 5310682 w 6045645"/>
              <a:gd name="connsiteY1097" fmla="*/ 4103213 h 5747657"/>
              <a:gd name="connsiteX1098" fmla="*/ 5328235 w 6045645"/>
              <a:gd name="connsiteY1098" fmla="*/ 4120596 h 5747657"/>
              <a:gd name="connsiteX1099" fmla="*/ 5395270 w 6045645"/>
              <a:gd name="connsiteY1099" fmla="*/ 4166272 h 5747657"/>
              <a:gd name="connsiteX1100" fmla="*/ 5430436 w 6045645"/>
              <a:gd name="connsiteY1100" fmla="*/ 4122052 h 5747657"/>
              <a:gd name="connsiteX1101" fmla="*/ 5441364 w 6045645"/>
              <a:gd name="connsiteY1101" fmla="*/ 4137803 h 5747657"/>
              <a:gd name="connsiteX1102" fmla="*/ 5436756 w 6045645"/>
              <a:gd name="connsiteY1102" fmla="*/ 4182932 h 5747657"/>
              <a:gd name="connsiteX1103" fmla="*/ 5400251 w 6045645"/>
              <a:gd name="connsiteY1103" fmla="*/ 4199333 h 5747657"/>
              <a:gd name="connsiteX1104" fmla="*/ 5388802 w 6045645"/>
              <a:gd name="connsiteY1104" fmla="*/ 4243231 h 5747657"/>
              <a:gd name="connsiteX1105" fmla="*/ 5398392 w 6045645"/>
              <a:gd name="connsiteY1105" fmla="*/ 4231171 h 5747657"/>
              <a:gd name="connsiteX1106" fmla="*/ 5493702 w 6045645"/>
              <a:gd name="connsiteY1106" fmla="*/ 4239137 h 5747657"/>
              <a:gd name="connsiteX1107" fmla="*/ 5543440 w 6045645"/>
              <a:gd name="connsiteY1107" fmla="*/ 4215926 h 5747657"/>
              <a:gd name="connsiteX1108" fmla="*/ 5581728 w 6045645"/>
              <a:gd name="connsiteY1108" fmla="*/ 4236606 h 5747657"/>
              <a:gd name="connsiteX1109" fmla="*/ 5628269 w 6045645"/>
              <a:gd name="connsiteY1109" fmla="*/ 4217412 h 5747657"/>
              <a:gd name="connsiteX1110" fmla="*/ 5653843 w 6045645"/>
              <a:gd name="connsiteY1110" fmla="*/ 4185254 h 5747657"/>
              <a:gd name="connsiteX1111" fmla="*/ 5678007 w 6045645"/>
              <a:gd name="connsiteY1111" fmla="*/ 4194202 h 5747657"/>
              <a:gd name="connsiteX1112" fmla="*/ 5765585 w 6045645"/>
              <a:gd name="connsiteY1112" fmla="*/ 4182396 h 5747657"/>
              <a:gd name="connsiteX1113" fmla="*/ 5891007 w 6045645"/>
              <a:gd name="connsiteY1113" fmla="*/ 4182002 h 5747657"/>
              <a:gd name="connsiteX1114" fmla="*/ 5930708 w 6045645"/>
              <a:gd name="connsiteY1114" fmla="*/ 4161576 h 5747657"/>
              <a:gd name="connsiteX1115" fmla="*/ 6014200 w 6045645"/>
              <a:gd name="connsiteY1115" fmla="*/ 4135248 h 5747657"/>
              <a:gd name="connsiteX1116" fmla="*/ 6037914 w 6045645"/>
              <a:gd name="connsiteY1116" fmla="*/ 4134926 h 5747657"/>
              <a:gd name="connsiteX1117" fmla="*/ 6045645 w 6045645"/>
              <a:gd name="connsiteY1117" fmla="*/ 4154697 h 5747657"/>
              <a:gd name="connsiteX1118" fmla="*/ 6002747 w 6045645"/>
              <a:gd name="connsiteY1118" fmla="*/ 4179145 h 5747657"/>
              <a:gd name="connsiteX1119" fmla="*/ 5963047 w 6045645"/>
              <a:gd name="connsiteY1119" fmla="*/ 4199567 h 5747657"/>
              <a:gd name="connsiteX1120" fmla="*/ 5919703 w 6045645"/>
              <a:gd name="connsiteY1120" fmla="*/ 4214740 h 5747657"/>
              <a:gd name="connsiteX1121" fmla="*/ 5866769 w 6045645"/>
              <a:gd name="connsiteY1121" fmla="*/ 4241973 h 5747657"/>
              <a:gd name="connsiteX1122" fmla="*/ 5561058 w 6045645"/>
              <a:gd name="connsiteY1122" fmla="*/ 4370750 h 5747657"/>
              <a:gd name="connsiteX1123" fmla="*/ 5489389 w 6045645"/>
              <a:gd name="connsiteY1123" fmla="*/ 4431373 h 5747657"/>
              <a:gd name="connsiteX1124" fmla="*/ 5455635 w 6045645"/>
              <a:gd name="connsiteY1124" fmla="*/ 4434484 h 5747657"/>
              <a:gd name="connsiteX1125" fmla="*/ 5402699 w 6045645"/>
              <a:gd name="connsiteY1125" fmla="*/ 4461720 h 5747657"/>
              <a:gd name="connsiteX1126" fmla="*/ 5352517 w 6045645"/>
              <a:gd name="connsiteY1126" fmla="*/ 4475659 h 5747657"/>
              <a:gd name="connsiteX1127" fmla="*/ 5315566 w 6045645"/>
              <a:gd name="connsiteY1127" fmla="*/ 4482795 h 5747657"/>
              <a:gd name="connsiteX1128" fmla="*/ 5303225 w 6045645"/>
              <a:gd name="connsiteY1128" fmla="*/ 4508145 h 5747657"/>
              <a:gd name="connsiteX1129" fmla="*/ 5171335 w 6045645"/>
              <a:gd name="connsiteY1129" fmla="*/ 4585496 h 5747657"/>
              <a:gd name="connsiteX1130" fmla="*/ 5147173 w 6045645"/>
              <a:gd name="connsiteY1130" fmla="*/ 4576550 h 5747657"/>
              <a:gd name="connsiteX1131" fmla="*/ 5120259 w 6045645"/>
              <a:gd name="connsiteY1131" fmla="*/ 4580899 h 5747657"/>
              <a:gd name="connsiteX1132" fmla="*/ 5077361 w 6045645"/>
              <a:gd name="connsiteY1132" fmla="*/ 4605338 h 5747657"/>
              <a:gd name="connsiteX1133" fmla="*/ 5024427 w 6045645"/>
              <a:gd name="connsiteY1133" fmla="*/ 4632573 h 5747657"/>
              <a:gd name="connsiteX1134" fmla="*/ 5014390 w 6045645"/>
              <a:gd name="connsiteY1134" fmla="*/ 4638363 h 5747657"/>
              <a:gd name="connsiteX1135" fmla="*/ 5038229 w 6045645"/>
              <a:gd name="connsiteY1135" fmla="*/ 4682113 h 5747657"/>
              <a:gd name="connsiteX1136" fmla="*/ 5077031 w 6045645"/>
              <a:gd name="connsiteY1136" fmla="*/ 4673173 h 5747657"/>
              <a:gd name="connsiteX1137" fmla="*/ 5121274 w 6045645"/>
              <a:gd name="connsiteY1137" fmla="*/ 4700239 h 5747657"/>
              <a:gd name="connsiteX1138" fmla="*/ 5149896 w 6045645"/>
              <a:gd name="connsiteY1138" fmla="*/ 4716327 h 5747657"/>
              <a:gd name="connsiteX1139" fmla="*/ 5162713 w 6045645"/>
              <a:gd name="connsiteY1139" fmla="*/ 4697175 h 5747657"/>
              <a:gd name="connsiteX1140" fmla="*/ 5186411 w 6045645"/>
              <a:gd name="connsiteY1140" fmla="*/ 4750035 h 5747657"/>
              <a:gd name="connsiteX1141" fmla="*/ 5123199 w 6045645"/>
              <a:gd name="connsiteY1141" fmla="*/ 4788089 h 5747657"/>
              <a:gd name="connsiteX1142" fmla="*/ 5147954 w 6045645"/>
              <a:gd name="connsiteY1142" fmla="*/ 4807499 h 5747657"/>
              <a:gd name="connsiteX1143" fmla="*/ 5199579 w 6045645"/>
              <a:gd name="connsiteY1143" fmla="*/ 4779404 h 5747657"/>
              <a:gd name="connsiteX1144" fmla="*/ 5239785 w 6045645"/>
              <a:gd name="connsiteY1144" fmla="*/ 4785530 h 5747657"/>
              <a:gd name="connsiteX1145" fmla="*/ 5309668 w 6045645"/>
              <a:gd name="connsiteY1145" fmla="*/ 4774292 h 5747657"/>
              <a:gd name="connsiteX1146" fmla="*/ 5340573 w 6045645"/>
              <a:gd name="connsiteY1146" fmla="*/ 4747732 h 5747657"/>
              <a:gd name="connsiteX1147" fmla="*/ 5393599 w 6045645"/>
              <a:gd name="connsiteY1147" fmla="*/ 4734708 h 5747657"/>
              <a:gd name="connsiteX1148" fmla="*/ 5431348 w 6045645"/>
              <a:gd name="connsiteY1148" fmla="*/ 4759222 h 5747657"/>
              <a:gd name="connsiteX1149" fmla="*/ 5481912 w 6045645"/>
              <a:gd name="connsiteY1149" fmla="*/ 4764580 h 5747657"/>
              <a:gd name="connsiteX1150" fmla="*/ 5491389 w 6045645"/>
              <a:gd name="connsiteY1150" fmla="*/ 4821532 h 5747657"/>
              <a:gd name="connsiteX1151" fmla="*/ 5394466 w 6045645"/>
              <a:gd name="connsiteY1151" fmla="*/ 4856009 h 5747657"/>
              <a:gd name="connsiteX1152" fmla="*/ 5364618 w 6045645"/>
              <a:gd name="connsiteY1152" fmla="*/ 4849116 h 5747657"/>
              <a:gd name="connsiteX1153" fmla="*/ 5330734 w 6045645"/>
              <a:gd name="connsiteY1153" fmla="*/ 4821280 h 5747657"/>
              <a:gd name="connsiteX1154" fmla="*/ 5281570 w 6045645"/>
              <a:gd name="connsiteY1154" fmla="*/ 4830989 h 5747657"/>
              <a:gd name="connsiteX1155" fmla="*/ 5292102 w 6045645"/>
              <a:gd name="connsiteY1155" fmla="*/ 4854481 h 5747657"/>
              <a:gd name="connsiteX1156" fmla="*/ 5262255 w 6045645"/>
              <a:gd name="connsiteY1156" fmla="*/ 4847589 h 5747657"/>
              <a:gd name="connsiteX1157" fmla="*/ 5223626 w 6045645"/>
              <a:gd name="connsiteY1157" fmla="*/ 4880787 h 5747657"/>
              <a:gd name="connsiteX1158" fmla="*/ 5185877 w 6045645"/>
              <a:gd name="connsiteY1158" fmla="*/ 4856271 h 5747657"/>
              <a:gd name="connsiteX1159" fmla="*/ 5151109 w 6045645"/>
              <a:gd name="connsiteY1159" fmla="*/ 4886151 h 5747657"/>
              <a:gd name="connsiteX1160" fmla="*/ 5101774 w 6045645"/>
              <a:gd name="connsiteY1160" fmla="*/ 4871597 h 5747657"/>
              <a:gd name="connsiteX1161" fmla="*/ 5062970 w 6045645"/>
              <a:gd name="connsiteY1161" fmla="*/ 4880537 h 5747657"/>
              <a:gd name="connsiteX1162" fmla="*/ 4977983 w 6045645"/>
              <a:gd name="connsiteY1162" fmla="*/ 4953576 h 5747657"/>
              <a:gd name="connsiteX1163" fmla="*/ 4915998 w 6045645"/>
              <a:gd name="connsiteY1163" fmla="*/ 4982436 h 5747657"/>
              <a:gd name="connsiteX1164" fmla="*/ 4874562 w 6045645"/>
              <a:gd name="connsiteY1164" fmla="*/ 4985502 h 5747657"/>
              <a:gd name="connsiteX1165" fmla="*/ 4850328 w 6045645"/>
              <a:gd name="connsiteY1165" fmla="*/ 5038877 h 5747657"/>
              <a:gd name="connsiteX1166" fmla="*/ 4946194 w 6045645"/>
              <a:gd name="connsiteY1166" fmla="*/ 5037853 h 5747657"/>
              <a:gd name="connsiteX1167" fmla="*/ 5030472 w 6045645"/>
              <a:gd name="connsiteY1167" fmla="*/ 5046786 h 5747657"/>
              <a:gd name="connsiteX1168" fmla="*/ 5080691 w 6045645"/>
              <a:gd name="connsiteY1168" fmla="*/ 5003631 h 5747657"/>
              <a:gd name="connsiteX1169" fmla="*/ 5284190 w 6045645"/>
              <a:gd name="connsiteY1169" fmla="*/ 5015877 h 5747657"/>
              <a:gd name="connsiteX1170" fmla="*/ 5358627 w 6045645"/>
              <a:gd name="connsiteY1170" fmla="*/ 5098363 h 5747657"/>
              <a:gd name="connsiteX1171" fmla="*/ 5401121 w 6045645"/>
              <a:gd name="connsiteY1171" fmla="*/ 5061842 h 5747657"/>
              <a:gd name="connsiteX1172" fmla="*/ 5409021 w 6045645"/>
              <a:gd name="connsiteY1172" fmla="*/ 5079461 h 5747657"/>
              <a:gd name="connsiteX1173" fmla="*/ 5396376 w 6045645"/>
              <a:gd name="connsiteY1173" fmla="*/ 5122878 h 5747657"/>
              <a:gd name="connsiteX1174" fmla="*/ 5357572 w 6045645"/>
              <a:gd name="connsiteY1174" fmla="*/ 5131815 h 5747657"/>
              <a:gd name="connsiteX1175" fmla="*/ 5338429 w 6045645"/>
              <a:gd name="connsiteY1175" fmla="*/ 5172679 h 5747657"/>
              <a:gd name="connsiteX1176" fmla="*/ 5350019 w 6045645"/>
              <a:gd name="connsiteY1176" fmla="*/ 5162716 h 5747657"/>
              <a:gd name="connsiteX1177" fmla="*/ 5442197 w 6045645"/>
              <a:gd name="connsiteY1177" fmla="*/ 5189271 h 5747657"/>
              <a:gd name="connsiteX1178" fmla="*/ 5495224 w 6045645"/>
              <a:gd name="connsiteY1178" fmla="*/ 5176247 h 5747657"/>
              <a:gd name="connsiteX1179" fmla="*/ 5529110 w 6045645"/>
              <a:gd name="connsiteY1179" fmla="*/ 5204082 h 5747657"/>
              <a:gd name="connsiteX1180" fmla="*/ 5578272 w 6045645"/>
              <a:gd name="connsiteY1180" fmla="*/ 5194372 h 5747657"/>
              <a:gd name="connsiteX1181" fmla="*/ 5609176 w 6045645"/>
              <a:gd name="connsiteY1181" fmla="*/ 5167814 h 5747657"/>
              <a:gd name="connsiteX1182" fmla="*/ 5631300 w 6045645"/>
              <a:gd name="connsiteY1182" fmla="*/ 5181351 h 5747657"/>
              <a:gd name="connsiteX1183" fmla="*/ 5719439 w 6045645"/>
              <a:gd name="connsiteY1183" fmla="*/ 5186965 h 5747657"/>
              <a:gd name="connsiteX1184" fmla="*/ 5842694 w 6045645"/>
              <a:gd name="connsiteY1184" fmla="*/ 5211221 h 5747657"/>
              <a:gd name="connsiteX1185" fmla="*/ 5885362 w 6045645"/>
              <a:gd name="connsiteY1185" fmla="*/ 5198960 h 5747657"/>
              <a:gd name="connsiteX1186" fmla="*/ 5972101 w 6045645"/>
              <a:gd name="connsiteY1186" fmla="*/ 5189508 h 5747657"/>
              <a:gd name="connsiteX1187" fmla="*/ 5995450 w 6045645"/>
              <a:gd name="connsiteY1187" fmla="*/ 5193849 h 5747657"/>
              <a:gd name="connsiteX1188" fmla="*/ 5999487 w 6045645"/>
              <a:gd name="connsiteY1188" fmla="*/ 5214789 h 5747657"/>
              <a:gd name="connsiteX1189" fmla="*/ 5952957 w 6045645"/>
              <a:gd name="connsiteY1189" fmla="*/ 5230370 h 5747657"/>
              <a:gd name="connsiteX1190" fmla="*/ 5910291 w 6045645"/>
              <a:gd name="connsiteY1190" fmla="*/ 5242627 h 5747657"/>
              <a:gd name="connsiteX1191" fmla="*/ 5864990 w 6045645"/>
              <a:gd name="connsiteY1191" fmla="*/ 5249014 h 5747657"/>
              <a:gd name="connsiteX1192" fmla="*/ 5808101 w 6045645"/>
              <a:gd name="connsiteY1192" fmla="*/ 5265360 h 5747657"/>
              <a:gd name="connsiteX1193" fmla="*/ 5484677 w 6045645"/>
              <a:gd name="connsiteY1193" fmla="*/ 5331772 h 5747657"/>
              <a:gd name="connsiteX1194" fmla="*/ 5403378 w 6045645"/>
              <a:gd name="connsiteY1194" fmla="*/ 5377231 h 5747657"/>
              <a:gd name="connsiteX1195" fmla="*/ 5369667 w 6045645"/>
              <a:gd name="connsiteY1195" fmla="*/ 5373654 h 5747657"/>
              <a:gd name="connsiteX1196" fmla="*/ 5312777 w 6045645"/>
              <a:gd name="connsiteY1196" fmla="*/ 5390001 h 5747657"/>
              <a:gd name="connsiteX1197" fmla="*/ 5260981 w 6045645"/>
              <a:gd name="connsiteY1197" fmla="*/ 5393834 h 5747657"/>
              <a:gd name="connsiteX1198" fmla="*/ 5223407 w 6045645"/>
              <a:gd name="connsiteY1198" fmla="*/ 5393579 h 5747657"/>
              <a:gd name="connsiteX1199" fmla="*/ 5206725 w 6045645"/>
              <a:gd name="connsiteY1199" fmla="*/ 5416053 h 5747657"/>
              <a:gd name="connsiteX1200" fmla="*/ 5063271 w 6045645"/>
              <a:gd name="connsiteY1200" fmla="*/ 5466112 h 5747657"/>
              <a:gd name="connsiteX1201" fmla="*/ 5041151 w 6045645"/>
              <a:gd name="connsiteY1201" fmla="*/ 5452576 h 5747657"/>
              <a:gd name="connsiteX1202" fmla="*/ 5013933 w 6045645"/>
              <a:gd name="connsiteY1202" fmla="*/ 5451558 h 5747657"/>
              <a:gd name="connsiteX1203" fmla="*/ 5005139 w 6045645"/>
              <a:gd name="connsiteY1203" fmla="*/ 5456757 h 5747657"/>
              <a:gd name="connsiteX1204" fmla="*/ 4999671 w 6045645"/>
              <a:gd name="connsiteY1204" fmla="*/ 5462374 h 5747657"/>
              <a:gd name="connsiteX1205" fmla="*/ 4997288 w 6045645"/>
              <a:gd name="connsiteY1205" fmla="*/ 5461396 h 5747657"/>
              <a:gd name="connsiteX1206" fmla="*/ 4991600 w 6045645"/>
              <a:gd name="connsiteY1206" fmla="*/ 5464757 h 5747657"/>
              <a:gd name="connsiteX1207" fmla="*/ 4998815 w 6045645"/>
              <a:gd name="connsiteY1207" fmla="*/ 5474682 h 5747657"/>
              <a:gd name="connsiteX1208" fmla="*/ 5015991 w 6045645"/>
              <a:gd name="connsiteY1208" fmla="*/ 5489324 h 5747657"/>
              <a:gd name="connsiteX1209" fmla="*/ 5055539 w 6045645"/>
              <a:gd name="connsiteY1209" fmla="*/ 5485291 h 5747657"/>
              <a:gd name="connsiteX1210" fmla="*/ 5080402 w 6045645"/>
              <a:gd name="connsiteY1210" fmla="*/ 5522496 h 5747657"/>
              <a:gd name="connsiteX1211" fmla="*/ 5078101 w 6045645"/>
              <a:gd name="connsiteY1211" fmla="*/ 5541805 h 5747657"/>
              <a:gd name="connsiteX1212" fmla="*/ 5026886 w 6045645"/>
              <a:gd name="connsiteY1212" fmla="*/ 5520797 h 5747657"/>
              <a:gd name="connsiteX1213" fmla="*/ 5003686 w 6045645"/>
              <a:gd name="connsiteY1213" fmla="*/ 5572042 h 5747657"/>
              <a:gd name="connsiteX1214" fmla="*/ 4996649 w 6045645"/>
              <a:gd name="connsiteY1214" fmla="*/ 5583035 h 5747657"/>
              <a:gd name="connsiteX1215" fmla="*/ 5026407 w 6045645"/>
              <a:gd name="connsiteY1215" fmla="*/ 5569762 h 5747657"/>
              <a:gd name="connsiteX1216" fmla="*/ 5087363 w 6045645"/>
              <a:gd name="connsiteY1216" fmla="*/ 5557958 h 5747657"/>
              <a:gd name="connsiteX1217" fmla="*/ 5131261 w 6045645"/>
              <a:gd name="connsiteY1217" fmla="*/ 5552014 h 5747657"/>
              <a:gd name="connsiteX1218" fmla="*/ 5166767 w 6045645"/>
              <a:gd name="connsiteY1218" fmla="*/ 5540583 h 5747657"/>
              <a:gd name="connsiteX1219" fmla="*/ 5446378 w 6045645"/>
              <a:gd name="connsiteY1219" fmla="*/ 5493255 h 5747657"/>
              <a:gd name="connsiteX1220" fmla="*/ 5517945 w 6045645"/>
              <a:gd name="connsiteY1220" fmla="*/ 5493024 h 5747657"/>
              <a:gd name="connsiteX1221" fmla="*/ 5553446 w 6045645"/>
              <a:gd name="connsiteY1221" fmla="*/ 5481590 h 5747657"/>
              <a:gd name="connsiteX1222" fmla="*/ 5583601 w 6045645"/>
              <a:gd name="connsiteY1222" fmla="*/ 5476562 h 5747657"/>
              <a:gd name="connsiteX1223" fmla="*/ 5607691 w 6045645"/>
              <a:gd name="connsiteY1223" fmla="*/ 5495778 h 5747657"/>
              <a:gd name="connsiteX1224" fmla="*/ 5611831 w 6045645"/>
              <a:gd name="connsiteY1224" fmla="*/ 5504900 h 5747657"/>
              <a:gd name="connsiteX1225" fmla="*/ 5480700 w 6045645"/>
              <a:gd name="connsiteY1225" fmla="*/ 5545360 h 5747657"/>
              <a:gd name="connsiteX1226" fmla="*/ 5483559 w 6045645"/>
              <a:gd name="connsiteY1226" fmla="*/ 5549704 h 5747657"/>
              <a:gd name="connsiteX1227" fmla="*/ 5465031 w 6045645"/>
              <a:gd name="connsiteY1227" fmla="*/ 5579641 h 5747657"/>
              <a:gd name="connsiteX1228" fmla="*/ 5296465 w 6045645"/>
              <a:gd name="connsiteY1228" fmla="*/ 5664902 h 5747657"/>
              <a:gd name="connsiteX1229" fmla="*/ 5274517 w 6045645"/>
              <a:gd name="connsiteY1229" fmla="*/ 5667874 h 5747657"/>
              <a:gd name="connsiteX1230" fmla="*/ 5266683 w 6045645"/>
              <a:gd name="connsiteY1230" fmla="*/ 5685014 h 5747657"/>
              <a:gd name="connsiteX1231" fmla="*/ 5225831 w 6045645"/>
              <a:gd name="connsiteY1231" fmla="*/ 5702846 h 5747657"/>
              <a:gd name="connsiteX1232" fmla="*/ 5259035 w 6045645"/>
              <a:gd name="connsiteY1232" fmla="*/ 5709698 h 5747657"/>
              <a:gd name="connsiteX1233" fmla="*/ 5277937 w 6045645"/>
              <a:gd name="connsiteY1233" fmla="*/ 5694839 h 5747657"/>
              <a:gd name="connsiteX1234" fmla="*/ 5319161 w 6045645"/>
              <a:gd name="connsiteY1234" fmla="*/ 5692096 h 5747657"/>
              <a:gd name="connsiteX1235" fmla="*/ 5390168 w 6045645"/>
              <a:gd name="connsiteY1235" fmla="*/ 5669236 h 5747657"/>
              <a:gd name="connsiteX1236" fmla="*/ 5420695 w 6045645"/>
              <a:gd name="connsiteY1236" fmla="*/ 5679289 h 5747657"/>
              <a:gd name="connsiteX1237" fmla="*/ 5445131 w 6045645"/>
              <a:gd name="connsiteY1237" fmla="*/ 5665575 h 5747657"/>
              <a:gd name="connsiteX1238" fmla="*/ 5477962 w 6045645"/>
              <a:gd name="connsiteY1238" fmla="*/ 5657349 h 5747657"/>
              <a:gd name="connsiteX1239" fmla="*/ 5540573 w 6045645"/>
              <a:gd name="connsiteY1239" fmla="*/ 5629003 h 5747657"/>
              <a:gd name="connsiteX1240" fmla="*/ 5607165 w 6045645"/>
              <a:gd name="connsiteY1240" fmla="*/ 5650250 h 5747657"/>
              <a:gd name="connsiteX1241" fmla="*/ 5580429 w 6045645"/>
              <a:gd name="connsiteY1241" fmla="*/ 5682248 h 5747657"/>
              <a:gd name="connsiteX1242" fmla="*/ 5545486 w 6045645"/>
              <a:gd name="connsiteY1242" fmla="*/ 5716304 h 5747657"/>
              <a:gd name="connsiteX1243" fmla="*/ 5468042 w 6045645"/>
              <a:gd name="connsiteY1243" fmla="*/ 5746746 h 5747657"/>
              <a:gd name="connsiteX1244" fmla="*/ 5467286 w 6045645"/>
              <a:gd name="connsiteY1244" fmla="*/ 5747657 h 5747657"/>
              <a:gd name="connsiteX1245" fmla="*/ 0 w 6045645"/>
              <a:gd name="connsiteY1245" fmla="*/ 5747657 h 5747657"/>
              <a:gd name="connsiteX1246" fmla="*/ 0 w 6045645"/>
              <a:gd name="connsiteY1246" fmla="*/ 851027 h 5747657"/>
              <a:gd name="connsiteX1247" fmla="*/ 7080 w 6045645"/>
              <a:gd name="connsiteY1247" fmla="*/ 868250 h 5747657"/>
              <a:gd name="connsiteX1248" fmla="*/ 25369 w 6045645"/>
              <a:gd name="connsiteY1248" fmla="*/ 795544 h 5747657"/>
              <a:gd name="connsiteX1249" fmla="*/ 69238 w 6045645"/>
              <a:gd name="connsiteY1249" fmla="*/ 743021 h 5747657"/>
              <a:gd name="connsiteX1250" fmla="*/ 95988 w 6045645"/>
              <a:gd name="connsiteY1250" fmla="*/ 695758 h 5747657"/>
              <a:gd name="connsiteX1251" fmla="*/ 114323 w 6045645"/>
              <a:gd name="connsiteY1251" fmla="*/ 694136 h 5747657"/>
              <a:gd name="connsiteX1252" fmla="*/ 118152 w 6045645"/>
              <a:gd name="connsiteY1252" fmla="*/ 648900 h 5747657"/>
              <a:gd name="connsiteX1253" fmla="*/ 142983 w 6045645"/>
              <a:gd name="connsiteY1253" fmla="*/ 624253 h 5747657"/>
              <a:gd name="connsiteX1254" fmla="*/ 170989 w 6045645"/>
              <a:gd name="connsiteY1254" fmla="*/ 651705 h 5747657"/>
              <a:gd name="connsiteX1255" fmla="*/ 188367 w 6045645"/>
              <a:gd name="connsiteY1255" fmla="*/ 661391 h 5747657"/>
              <a:gd name="connsiteX1256" fmla="*/ 185289 w 6045645"/>
              <a:gd name="connsiteY1256" fmla="*/ 751456 h 5747657"/>
              <a:gd name="connsiteX1257" fmla="*/ 192290 w 6045645"/>
              <a:gd name="connsiteY1257" fmla="*/ 758323 h 5747657"/>
              <a:gd name="connsiteX1258" fmla="*/ 202163 w 6045645"/>
              <a:gd name="connsiteY1258" fmla="*/ 731256 h 5747657"/>
              <a:gd name="connsiteX1259" fmla="*/ 207705 w 6045645"/>
              <a:gd name="connsiteY1259" fmla="*/ 719541 h 5747657"/>
              <a:gd name="connsiteX1260" fmla="*/ 214205 w 6045645"/>
              <a:gd name="connsiteY1260" fmla="*/ 696520 h 5747657"/>
              <a:gd name="connsiteX1261" fmla="*/ 230118 w 6045645"/>
              <a:gd name="connsiteY1261" fmla="*/ 687628 h 5747657"/>
              <a:gd name="connsiteX1262" fmla="*/ 274746 w 6045645"/>
              <a:gd name="connsiteY1262" fmla="*/ 679934 h 5747657"/>
              <a:gd name="connsiteX1263" fmla="*/ 278828 w 6045645"/>
              <a:gd name="connsiteY1263" fmla="*/ 649643 h 5747657"/>
              <a:gd name="connsiteX1264" fmla="*/ 308241 w 6045645"/>
              <a:gd name="connsiteY1264" fmla="*/ 624589 h 5747657"/>
              <a:gd name="connsiteX1265" fmla="*/ 326325 w 6045645"/>
              <a:gd name="connsiteY1265" fmla="*/ 608025 h 5747657"/>
              <a:gd name="connsiteX1266" fmla="*/ 316908 w 6045645"/>
              <a:gd name="connsiteY1266" fmla="*/ 593891 h 5747657"/>
              <a:gd name="connsiteX1267" fmla="*/ 358160 w 6045645"/>
              <a:gd name="connsiteY1267" fmla="*/ 590240 h 5747657"/>
              <a:gd name="connsiteX1268" fmla="*/ 367122 w 6045645"/>
              <a:gd name="connsiteY1268" fmla="*/ 645569 h 5747657"/>
              <a:gd name="connsiteX1269" fmla="*/ 386417 w 6045645"/>
              <a:gd name="connsiteY1269" fmla="*/ 632635 h 5747657"/>
              <a:gd name="connsiteX1270" fmla="*/ 381079 w 6045645"/>
              <a:gd name="connsiteY1270" fmla="*/ 588210 h 5747657"/>
              <a:gd name="connsiteX1271" fmla="*/ 395532 w 6045645"/>
              <a:gd name="connsiteY1271" fmla="*/ 560743 h 5747657"/>
              <a:gd name="connsiteX1272" fmla="*/ 406111 w 6045645"/>
              <a:gd name="connsiteY1272" fmla="*/ 507428 h 5747657"/>
              <a:gd name="connsiteX1273" fmla="*/ 396440 w 6045645"/>
              <a:gd name="connsiteY1273" fmla="*/ 478349 h 5747657"/>
              <a:gd name="connsiteX1274" fmla="*/ 401484 w 6045645"/>
              <a:gd name="connsiteY1274" fmla="*/ 436749 h 5747657"/>
              <a:gd name="connsiteX1275" fmla="*/ 427524 w 6045645"/>
              <a:gd name="connsiteY1275" fmla="*/ 415735 h 5747657"/>
              <a:gd name="connsiteX1276" fmla="*/ 444146 w 6045645"/>
              <a:gd name="connsiteY1276" fmla="*/ 380593 h 5747657"/>
              <a:gd name="connsiteX1277" fmla="*/ 484441 w 6045645"/>
              <a:gd name="connsiteY1277" fmla="*/ 388251 h 5747657"/>
              <a:gd name="connsiteX1278" fmla="*/ 482322 w 6045645"/>
              <a:gd name="connsiteY1278" fmla="*/ 467009 h 5747657"/>
              <a:gd name="connsiteX1279" fmla="*/ 470031 w 6045645"/>
              <a:gd name="connsiteY1279" fmla="*/ 486802 h 5747657"/>
              <a:gd name="connsiteX1280" fmla="*/ 442781 w 6045645"/>
              <a:gd name="connsiteY1280" fmla="*/ 504180 h 5747657"/>
              <a:gd name="connsiteX1281" fmla="*/ 436536 w 6045645"/>
              <a:gd name="connsiteY1281" fmla="*/ 542144 h 5747657"/>
              <a:gd name="connsiteX1282" fmla="*/ 454868 w 6045645"/>
              <a:gd name="connsiteY1282" fmla="*/ 540526 h 5747657"/>
              <a:gd name="connsiteX1283" fmla="*/ 442580 w 6045645"/>
              <a:gd name="connsiteY1283" fmla="*/ 560319 h 5747657"/>
              <a:gd name="connsiteX1284" fmla="*/ 454665 w 6045645"/>
              <a:gd name="connsiteY1284" fmla="*/ 596664 h 5747657"/>
              <a:gd name="connsiteX1285" fmla="*/ 428623 w 6045645"/>
              <a:gd name="connsiteY1285" fmla="*/ 617675 h 5747657"/>
              <a:gd name="connsiteX1286" fmla="*/ 439503 w 6045645"/>
              <a:gd name="connsiteY1286" fmla="*/ 650386 h 5747657"/>
              <a:gd name="connsiteX1287" fmla="*/ 417088 w 6045645"/>
              <a:gd name="connsiteY1287" fmla="*/ 682298 h 5747657"/>
              <a:gd name="connsiteX1288" fmla="*/ 413009 w 6045645"/>
              <a:gd name="connsiteY1288" fmla="*/ 712593 h 5747657"/>
              <a:gd name="connsiteX1289" fmla="*/ 439146 w 6045645"/>
              <a:gd name="connsiteY1289" fmla="*/ 748628 h 5747657"/>
              <a:gd name="connsiteX1290" fmla="*/ 440576 w 6045645"/>
              <a:gd name="connsiteY1290" fmla="*/ 771700 h 5747657"/>
              <a:gd name="connsiteX1291" fmla="*/ 467220 w 6045645"/>
              <a:gd name="connsiteY1291" fmla="*/ 761437 h 5747657"/>
              <a:gd name="connsiteX1292" fmla="*/ 465138 w 6045645"/>
              <a:gd name="connsiteY1292" fmla="*/ 719965 h 5747657"/>
              <a:gd name="connsiteX1293" fmla="*/ 497933 w 6045645"/>
              <a:gd name="connsiteY1293" fmla="*/ 678785 h 5747657"/>
              <a:gd name="connsiteX1294" fmla="*/ 517808 w 6045645"/>
              <a:gd name="connsiteY1294" fmla="*/ 651912 h 5747657"/>
              <a:gd name="connsiteX1295" fmla="*/ 501830 w 6045645"/>
              <a:gd name="connsiteY1295" fmla="*/ 635558 h 5747657"/>
              <a:gd name="connsiteX1296" fmla="*/ 555605 w 6045645"/>
              <a:gd name="connsiteY1296" fmla="*/ 619783 h 5747657"/>
              <a:gd name="connsiteX1297" fmla="*/ 556797 w 6045645"/>
              <a:gd name="connsiteY1297" fmla="*/ 627083 h 5747657"/>
              <a:gd name="connsiteX1298" fmla="*/ 560086 w 6045645"/>
              <a:gd name="connsiteY1298" fmla="*/ 587331 h 5747657"/>
              <a:gd name="connsiteX1299" fmla="*/ 597108 w 6045645"/>
              <a:gd name="connsiteY1299" fmla="*/ 570959 h 5747657"/>
              <a:gd name="connsiteX1300" fmla="*/ 597832 w 6045645"/>
              <a:gd name="connsiteY1300" fmla="*/ 570637 h 5747657"/>
              <a:gd name="connsiteX1301" fmla="*/ 597853 w 6045645"/>
              <a:gd name="connsiteY1301" fmla="*/ 570570 h 5747657"/>
              <a:gd name="connsiteX1302" fmla="*/ 598693 w 6045645"/>
              <a:gd name="connsiteY1302" fmla="*/ 496679 h 5747657"/>
              <a:gd name="connsiteX1303" fmla="*/ 578685 w 6045645"/>
              <a:gd name="connsiteY1303" fmla="*/ 460466 h 5747657"/>
              <a:gd name="connsiteX1304" fmla="*/ 575077 w 6045645"/>
              <a:gd name="connsiteY1304" fmla="*/ 403663 h 5747657"/>
              <a:gd name="connsiteX1305" fmla="*/ 604400 w 6045645"/>
              <a:gd name="connsiteY1305" fmla="*/ 368757 h 5747657"/>
              <a:gd name="connsiteX1306" fmla="*/ 617742 w 6045645"/>
              <a:gd name="connsiteY1306" fmla="*/ 317502 h 5747657"/>
              <a:gd name="connsiteX1307" fmla="*/ 673048 w 6045645"/>
              <a:gd name="connsiteY1307" fmla="*/ 317059 h 5747657"/>
              <a:gd name="connsiteX1308" fmla="*/ 689714 w 6045645"/>
              <a:gd name="connsiteY1308" fmla="*/ 422636 h 5747657"/>
              <a:gd name="connsiteX1309" fmla="*/ 678318 w 6045645"/>
              <a:gd name="connsiteY1309" fmla="*/ 452279 h 5747657"/>
              <a:gd name="connsiteX1310" fmla="*/ 646496 w 6045645"/>
              <a:gd name="connsiteY1310" fmla="*/ 482657 h 5747657"/>
              <a:gd name="connsiteX1311" fmla="*/ 647209 w 6045645"/>
              <a:gd name="connsiteY1311" fmla="*/ 516242 h 5747657"/>
              <a:gd name="connsiteX1312" fmla="*/ 652439 w 6045645"/>
              <a:gd name="connsiteY1312" fmla="*/ 517423 h 5747657"/>
              <a:gd name="connsiteX1313" fmla="*/ 659192 w 6045645"/>
              <a:gd name="connsiteY1313" fmla="*/ 531536 h 5747657"/>
              <a:gd name="connsiteX1314" fmla="*/ 671504 w 6045645"/>
              <a:gd name="connsiteY1314" fmla="*/ 527924 h 5747657"/>
              <a:gd name="connsiteX1315" fmla="*/ 660110 w 6045645"/>
              <a:gd name="connsiteY1315" fmla="*/ 557569 h 5747657"/>
              <a:gd name="connsiteX1316" fmla="*/ 675779 w 6045645"/>
              <a:gd name="connsiteY1316" fmla="*/ 585932 h 5747657"/>
              <a:gd name="connsiteX1317" fmla="*/ 678304 w 6045645"/>
              <a:gd name="connsiteY1317" fmla="*/ 588093 h 5747657"/>
              <a:gd name="connsiteX1318" fmla="*/ 674678 w 6045645"/>
              <a:gd name="connsiteY1318" fmla="*/ 577189 h 5747657"/>
              <a:gd name="connsiteX1319" fmla="*/ 716130 w 6045645"/>
              <a:gd name="connsiteY1319" fmla="*/ 517398 h 5747657"/>
              <a:gd name="connsiteX1320" fmla="*/ 721169 w 6045645"/>
              <a:gd name="connsiteY1320" fmla="*/ 475798 h 5747657"/>
              <a:gd name="connsiteX1321" fmla="*/ 748419 w 6045645"/>
              <a:gd name="connsiteY1321" fmla="*/ 458417 h 5747657"/>
              <a:gd name="connsiteX1322" fmla="*/ 754664 w 6045645"/>
              <a:gd name="connsiteY1322" fmla="*/ 420452 h 5747657"/>
              <a:gd name="connsiteX1323" fmla="*/ 744993 w 6045645"/>
              <a:gd name="connsiteY1323" fmla="*/ 391375 h 5747657"/>
              <a:gd name="connsiteX1324" fmla="*/ 759702 w 6045645"/>
              <a:gd name="connsiteY1324" fmla="*/ 378850 h 5747657"/>
              <a:gd name="connsiteX1325" fmla="*/ 786196 w 6045645"/>
              <a:gd name="connsiteY1325" fmla="*/ 316640 h 5747657"/>
              <a:gd name="connsiteX1326" fmla="*/ 834154 w 6045645"/>
              <a:gd name="connsiteY1326" fmla="*/ 233828 h 5747657"/>
              <a:gd name="connsiteX1327" fmla="*/ 837027 w 6045645"/>
              <a:gd name="connsiteY1327" fmla="*/ 199901 h 5747657"/>
              <a:gd name="connsiteX1328" fmla="*/ 853144 w 6045645"/>
              <a:gd name="connsiteY1328" fmla="*/ 134869 h 5747657"/>
              <a:gd name="connsiteX1329" fmla="*/ 862062 w 6045645"/>
              <a:gd name="connsiteY1329" fmla="*/ 119116 h 5747657"/>
              <a:gd name="connsiteX1330" fmla="*/ 877021 w 6045645"/>
              <a:gd name="connsiteY1330" fmla="*/ 121532 h 5747657"/>
              <a:gd name="connsiteX1331" fmla="*/ 875356 w 6045645"/>
              <a:gd name="connsiteY1331" fmla="*/ 159093 h 5747657"/>
              <a:gd name="connsiteX1332" fmla="*/ 872485 w 6045645"/>
              <a:gd name="connsiteY1332" fmla="*/ 193020 h 5747657"/>
              <a:gd name="connsiteX1333" fmla="*/ 865029 w 6045645"/>
              <a:gd name="connsiteY1333" fmla="*/ 227355 h 5747657"/>
              <a:gd name="connsiteX1334" fmla="*/ 861198 w 6045645"/>
              <a:gd name="connsiteY1334" fmla="*/ 272587 h 5747657"/>
              <a:gd name="connsiteX1335" fmla="*/ 821805 w 6045645"/>
              <a:gd name="connsiteY1335" fmla="*/ 523009 h 5747657"/>
              <a:gd name="connsiteX1336" fmla="*/ 826410 w 6045645"/>
              <a:gd name="connsiteY1336" fmla="*/ 558146 h 5747657"/>
              <a:gd name="connsiteX1337" fmla="*/ 826701 w 6045645"/>
              <a:gd name="connsiteY1337" fmla="*/ 560377 h 5747657"/>
              <a:gd name="connsiteX1338" fmla="*/ 848383 w 6045645"/>
              <a:gd name="connsiteY1338" fmla="*/ 549190 h 5747657"/>
              <a:gd name="connsiteX1339" fmla="*/ 912600 w 6045645"/>
              <a:gd name="connsiteY1339" fmla="*/ 499287 h 5747657"/>
              <a:gd name="connsiteX1340" fmla="*/ 885090 w 6045645"/>
              <a:gd name="connsiteY1340" fmla="*/ 449492 h 5747657"/>
              <a:gd name="connsiteX1341" fmla="*/ 903012 w 6045645"/>
              <a:gd name="connsiteY1341" fmla="*/ 444234 h 5747657"/>
              <a:gd name="connsiteX1342" fmla="*/ 941924 w 6045645"/>
              <a:gd name="connsiteY1342" fmla="*/ 464381 h 5747657"/>
              <a:gd name="connsiteX1343" fmla="*/ 944001 w 6045645"/>
              <a:gd name="connsiteY1343" fmla="*/ 505855 h 5747657"/>
              <a:gd name="connsiteX1344" fmla="*/ 979438 w 6045645"/>
              <a:gd name="connsiteY1344" fmla="*/ 532283 h 5747657"/>
              <a:gd name="connsiteX1345" fmla="*/ 971933 w 6045645"/>
              <a:gd name="connsiteY1345" fmla="*/ 518702 h 5747657"/>
              <a:gd name="connsiteX1346" fmla="*/ 1012096 w 6045645"/>
              <a:gd name="connsiteY1346" fmla="*/ 428017 h 5747657"/>
              <a:gd name="connsiteX1347" fmla="*/ 1008490 w 6045645"/>
              <a:gd name="connsiteY1347" fmla="*/ 371212 h 5747657"/>
              <a:gd name="connsiteX1348" fmla="*/ 1040313 w 6045645"/>
              <a:gd name="connsiteY1348" fmla="*/ 340835 h 5747657"/>
              <a:gd name="connsiteX1349" fmla="*/ 1039202 w 6045645"/>
              <a:gd name="connsiteY1349" fmla="*/ 288557 h 5747657"/>
              <a:gd name="connsiteX1350" fmla="*/ 1019196 w 6045645"/>
              <a:gd name="connsiteY1350" fmla="*/ 252345 h 5747657"/>
              <a:gd name="connsiteX1351" fmla="*/ 1035598 w 6045645"/>
              <a:gd name="connsiteY1351" fmla="*/ 231753 h 5747657"/>
              <a:gd name="connsiteX1352" fmla="*/ 1055333 w 6045645"/>
              <a:gd name="connsiteY1352" fmla="*/ 141799 h 5747657"/>
              <a:gd name="connsiteX1353" fmla="*/ 1098421 w 6045645"/>
              <a:gd name="connsiteY1353" fmla="*/ 18693 h 57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Lst>
            <a:rect l="l" t="t" r="r" b="b"/>
            <a:pathLst>
              <a:path w="6045645" h="5747657">
                <a:moveTo>
                  <a:pt x="4920318" y="5494140"/>
                </a:moveTo>
                <a:lnTo>
                  <a:pt x="4922161" y="5498095"/>
                </a:lnTo>
                <a:lnTo>
                  <a:pt x="4922587" y="5494527"/>
                </a:lnTo>
                <a:lnTo>
                  <a:pt x="4922224" y="5494195"/>
                </a:lnTo>
                <a:close/>
                <a:moveTo>
                  <a:pt x="4953628" y="5489215"/>
                </a:moveTo>
                <a:lnTo>
                  <a:pt x="4952363" y="5489622"/>
                </a:lnTo>
                <a:lnTo>
                  <a:pt x="4952399" y="5490243"/>
                </a:lnTo>
                <a:close/>
                <a:moveTo>
                  <a:pt x="4960392" y="5473691"/>
                </a:moveTo>
                <a:lnTo>
                  <a:pt x="4957422" y="5476468"/>
                </a:lnTo>
                <a:lnTo>
                  <a:pt x="4958030" y="5477473"/>
                </a:lnTo>
                <a:lnTo>
                  <a:pt x="4958665" y="5485014"/>
                </a:lnTo>
                <a:lnTo>
                  <a:pt x="4963245" y="5481191"/>
                </a:lnTo>
                <a:close/>
                <a:moveTo>
                  <a:pt x="5265741" y="5153780"/>
                </a:moveTo>
                <a:cubicBezTo>
                  <a:pt x="5258015" y="5160421"/>
                  <a:pt x="5256785" y="5169613"/>
                  <a:pt x="5262051" y="5181361"/>
                </a:cubicBezTo>
                <a:cubicBezTo>
                  <a:pt x="5265914" y="5178039"/>
                  <a:pt x="5273642" y="5171402"/>
                  <a:pt x="5268374" y="5159652"/>
                </a:cubicBezTo>
                <a:close/>
                <a:moveTo>
                  <a:pt x="5303776" y="5150587"/>
                </a:moveTo>
                <a:cubicBezTo>
                  <a:pt x="5301340" y="5149628"/>
                  <a:pt x="5298751" y="5149822"/>
                  <a:pt x="5296820" y="5151482"/>
                </a:cubicBezTo>
                <a:lnTo>
                  <a:pt x="5303489" y="5178294"/>
                </a:lnTo>
                <a:cubicBezTo>
                  <a:pt x="5307351" y="5174975"/>
                  <a:pt x="5312445" y="5162463"/>
                  <a:pt x="5309812" y="5156588"/>
                </a:cubicBezTo>
                <a:cubicBezTo>
                  <a:pt x="5308495" y="5153650"/>
                  <a:pt x="5306213" y="5151544"/>
                  <a:pt x="5303776" y="5150587"/>
                </a:cubicBezTo>
                <a:close/>
                <a:moveTo>
                  <a:pt x="4457728" y="5034550"/>
                </a:moveTo>
                <a:cubicBezTo>
                  <a:pt x="4451583" y="5035763"/>
                  <a:pt x="4441970" y="5038940"/>
                  <a:pt x="4430660" y="5042811"/>
                </a:cubicBezTo>
                <a:lnTo>
                  <a:pt x="4413855" y="5048418"/>
                </a:lnTo>
                <a:lnTo>
                  <a:pt x="4406483" y="5052059"/>
                </a:lnTo>
                <a:lnTo>
                  <a:pt x="4328893" y="5088684"/>
                </a:lnTo>
                <a:lnTo>
                  <a:pt x="4326211" y="5123166"/>
                </a:lnTo>
                <a:cubicBezTo>
                  <a:pt x="4367650" y="5120102"/>
                  <a:pt x="4409087" y="5117039"/>
                  <a:pt x="4451754" y="5104779"/>
                </a:cubicBezTo>
                <a:cubicBezTo>
                  <a:pt x="4458162" y="5095200"/>
                  <a:pt x="4462290" y="5083518"/>
                  <a:pt x="4463498" y="5071292"/>
                </a:cubicBezTo>
                <a:cubicBezTo>
                  <a:pt x="4464706" y="5059067"/>
                  <a:pt x="4462995" y="5046298"/>
                  <a:pt x="4457728" y="5034550"/>
                </a:cubicBezTo>
                <a:close/>
                <a:moveTo>
                  <a:pt x="4514620" y="5018204"/>
                </a:moveTo>
                <a:lnTo>
                  <a:pt x="4498283" y="5089195"/>
                </a:lnTo>
                <a:lnTo>
                  <a:pt x="4555174" y="5072852"/>
                </a:lnTo>
                <a:cubicBezTo>
                  <a:pt x="4555174" y="5072852"/>
                  <a:pt x="4565705" y="5096346"/>
                  <a:pt x="4569568" y="5093025"/>
                </a:cubicBezTo>
                <a:cubicBezTo>
                  <a:pt x="4577295" y="5086385"/>
                  <a:pt x="4573084" y="5041185"/>
                  <a:pt x="4571679" y="5026119"/>
                </a:cubicBezTo>
                <a:close/>
                <a:moveTo>
                  <a:pt x="4679313" y="5017017"/>
                </a:moveTo>
                <a:cubicBezTo>
                  <a:pt x="4676240" y="5017623"/>
                  <a:pt x="4673344" y="5020113"/>
                  <a:pt x="4671412" y="5021771"/>
                </a:cubicBezTo>
                <a:cubicBezTo>
                  <a:pt x="4667548" y="5025092"/>
                  <a:pt x="4666317" y="5034287"/>
                  <a:pt x="4668952" y="5040161"/>
                </a:cubicBezTo>
                <a:cubicBezTo>
                  <a:pt x="4671583" y="5046035"/>
                  <a:pt x="4675448" y="5042715"/>
                  <a:pt x="4678083" y="5048587"/>
                </a:cubicBezTo>
                <a:cubicBezTo>
                  <a:pt x="4681946" y="5045267"/>
                  <a:pt x="4690901" y="5029432"/>
                  <a:pt x="4688266" y="5023558"/>
                </a:cubicBezTo>
                <a:cubicBezTo>
                  <a:pt x="4685633" y="5017686"/>
                  <a:pt x="4682386" y="5016411"/>
                  <a:pt x="4679313" y="5017017"/>
                </a:cubicBezTo>
                <a:close/>
                <a:moveTo>
                  <a:pt x="4758150" y="5012318"/>
                </a:moveTo>
                <a:lnTo>
                  <a:pt x="4737777" y="5062376"/>
                </a:lnTo>
                <a:lnTo>
                  <a:pt x="4757093" y="5045776"/>
                </a:lnTo>
                <a:cubicBezTo>
                  <a:pt x="4762887" y="5040797"/>
                  <a:pt x="4764468" y="5035369"/>
                  <a:pt x="4763944" y="5029719"/>
                </a:cubicBezTo>
                <a:cubicBezTo>
                  <a:pt x="4763416" y="5024067"/>
                  <a:pt x="4760783" y="5018195"/>
                  <a:pt x="4758150" y="5012318"/>
                </a:cubicBezTo>
                <a:close/>
                <a:moveTo>
                  <a:pt x="4973439" y="4680835"/>
                </a:moveTo>
                <a:lnTo>
                  <a:pt x="4976246" y="4710972"/>
                </a:lnTo>
                <a:cubicBezTo>
                  <a:pt x="4980109" y="4707651"/>
                  <a:pt x="4987834" y="4701012"/>
                  <a:pt x="4985201" y="4695138"/>
                </a:cubicBezTo>
                <a:close/>
                <a:moveTo>
                  <a:pt x="5314010" y="4238951"/>
                </a:moveTo>
                <a:cubicBezTo>
                  <a:pt x="5307616" y="4246994"/>
                  <a:pt x="5308063" y="4256263"/>
                  <a:pt x="5315347" y="4266765"/>
                </a:cubicBezTo>
                <a:cubicBezTo>
                  <a:pt x="5316945" y="4264757"/>
                  <a:pt x="5319344" y="4261741"/>
                  <a:pt x="5320430" y="4257913"/>
                </a:cubicBezTo>
                <a:cubicBezTo>
                  <a:pt x="5321519" y="4254089"/>
                  <a:pt x="5321296" y="4249454"/>
                  <a:pt x="5317653" y="4244203"/>
                </a:cubicBezTo>
                <a:close/>
                <a:moveTo>
                  <a:pt x="5350791" y="4228343"/>
                </a:moveTo>
                <a:cubicBezTo>
                  <a:pt x="5348226" y="4227881"/>
                  <a:pt x="5345718" y="4228579"/>
                  <a:pt x="5344120" y="4230589"/>
                </a:cubicBezTo>
                <a:lnTo>
                  <a:pt x="5355494" y="4255613"/>
                </a:lnTo>
                <a:cubicBezTo>
                  <a:pt x="5357092" y="4253603"/>
                  <a:pt x="5358579" y="4249274"/>
                  <a:pt x="5359212" y="4244793"/>
                </a:cubicBezTo>
                <a:cubicBezTo>
                  <a:pt x="5359843" y="4240311"/>
                  <a:pt x="5359620" y="4235676"/>
                  <a:pt x="5357800" y="4233050"/>
                </a:cubicBezTo>
                <a:cubicBezTo>
                  <a:pt x="5355977" y="4230423"/>
                  <a:pt x="5353356" y="4228803"/>
                  <a:pt x="5350791" y="4228343"/>
                </a:cubicBezTo>
                <a:close/>
                <a:moveTo>
                  <a:pt x="4793471" y="4205989"/>
                </a:moveTo>
                <a:lnTo>
                  <a:pt x="4788037" y="4209341"/>
                </a:lnTo>
                <a:lnTo>
                  <a:pt x="4784458" y="4226638"/>
                </a:lnTo>
                <a:lnTo>
                  <a:pt x="4798304" y="4218095"/>
                </a:lnTo>
                <a:lnTo>
                  <a:pt x="4798841" y="4215701"/>
                </a:lnTo>
                <a:close/>
                <a:moveTo>
                  <a:pt x="4919325" y="4195888"/>
                </a:moveTo>
                <a:cubicBezTo>
                  <a:pt x="4916481" y="4198335"/>
                  <a:pt x="4909575" y="4200501"/>
                  <a:pt x="4900723" y="4202171"/>
                </a:cubicBezTo>
                <a:lnTo>
                  <a:pt x="4892488" y="4203071"/>
                </a:lnTo>
                <a:lnTo>
                  <a:pt x="4885515" y="4206994"/>
                </a:lnTo>
                <a:lnTo>
                  <a:pt x="4885333" y="4207724"/>
                </a:lnTo>
                <a:cubicBezTo>
                  <a:pt x="4893531" y="4219539"/>
                  <a:pt x="4901680" y="4221582"/>
                  <a:pt x="4909751" y="4218653"/>
                </a:cubicBezTo>
                <a:lnTo>
                  <a:pt x="4928225" y="4204079"/>
                </a:lnTo>
                <a:close/>
                <a:moveTo>
                  <a:pt x="4995546" y="4172598"/>
                </a:moveTo>
                <a:cubicBezTo>
                  <a:pt x="4991281" y="4176264"/>
                  <a:pt x="4985106" y="4180062"/>
                  <a:pt x="4978798" y="4182467"/>
                </a:cubicBezTo>
                <a:lnTo>
                  <a:pt x="4973403" y="4182932"/>
                </a:lnTo>
                <a:lnTo>
                  <a:pt x="4979307" y="4187880"/>
                </a:lnTo>
                <a:lnTo>
                  <a:pt x="5010565" y="4173229"/>
                </a:lnTo>
                <a:close/>
                <a:moveTo>
                  <a:pt x="5071979" y="4169672"/>
                </a:moveTo>
                <a:lnTo>
                  <a:pt x="5050588" y="4177076"/>
                </a:lnTo>
                <a:lnTo>
                  <a:pt x="5063688" y="4180095"/>
                </a:lnTo>
                <a:close/>
                <a:moveTo>
                  <a:pt x="5271214" y="4109817"/>
                </a:moveTo>
                <a:cubicBezTo>
                  <a:pt x="5266796" y="4109846"/>
                  <a:pt x="5262042" y="4112425"/>
                  <a:pt x="5257775" y="4116089"/>
                </a:cubicBezTo>
                <a:cubicBezTo>
                  <a:pt x="5232183" y="4138084"/>
                  <a:pt x="5232909" y="4113337"/>
                  <a:pt x="5215847" y="4128003"/>
                </a:cubicBezTo>
                <a:lnTo>
                  <a:pt x="5177653" y="4130675"/>
                </a:lnTo>
                <a:cubicBezTo>
                  <a:pt x="5168952" y="4120060"/>
                  <a:pt x="5158470" y="4123036"/>
                  <a:pt x="5149942" y="4130369"/>
                </a:cubicBezTo>
                <a:lnTo>
                  <a:pt x="5138088" y="4146383"/>
                </a:lnTo>
                <a:lnTo>
                  <a:pt x="5138246" y="4146472"/>
                </a:lnTo>
                <a:cubicBezTo>
                  <a:pt x="5187548" y="4169259"/>
                  <a:pt x="5211127" y="4152861"/>
                  <a:pt x="5250257" y="4129389"/>
                </a:cubicBezTo>
                <a:lnTo>
                  <a:pt x="5277900" y="4115097"/>
                </a:lnTo>
                <a:close/>
                <a:moveTo>
                  <a:pt x="5180844" y="3963961"/>
                </a:moveTo>
                <a:lnTo>
                  <a:pt x="5179049" y="3966218"/>
                </a:lnTo>
                <a:lnTo>
                  <a:pt x="5178091" y="3973496"/>
                </a:lnTo>
                <a:close/>
                <a:moveTo>
                  <a:pt x="4972652" y="3612371"/>
                </a:moveTo>
                <a:lnTo>
                  <a:pt x="4971987" y="3614927"/>
                </a:lnTo>
                <a:lnTo>
                  <a:pt x="4973111" y="3612930"/>
                </a:lnTo>
                <a:close/>
                <a:moveTo>
                  <a:pt x="4686575" y="3582103"/>
                </a:moveTo>
                <a:lnTo>
                  <a:pt x="4684692" y="3582941"/>
                </a:lnTo>
                <a:cubicBezTo>
                  <a:pt x="4673111" y="3586846"/>
                  <a:pt x="4661673" y="3591056"/>
                  <a:pt x="4660546" y="3601099"/>
                </a:cubicBezTo>
                <a:lnTo>
                  <a:pt x="4661631" y="3606022"/>
                </a:lnTo>
                <a:lnTo>
                  <a:pt x="4679652" y="3599784"/>
                </a:lnTo>
                <a:lnTo>
                  <a:pt x="4682496" y="3597341"/>
                </a:lnTo>
                <a:cubicBezTo>
                  <a:pt x="4682496" y="3597341"/>
                  <a:pt x="4684936" y="3602784"/>
                  <a:pt x="4687731" y="3607921"/>
                </a:cubicBezTo>
                <a:lnTo>
                  <a:pt x="4690763" y="3611520"/>
                </a:lnTo>
                <a:lnTo>
                  <a:pt x="4694438" y="3608375"/>
                </a:lnTo>
                <a:lnTo>
                  <a:pt x="4688587" y="3587810"/>
                </a:lnTo>
                <a:close/>
                <a:moveTo>
                  <a:pt x="5014564" y="3076385"/>
                </a:moveTo>
                <a:cubicBezTo>
                  <a:pt x="5009858" y="3082306"/>
                  <a:pt x="5010203" y="3089155"/>
                  <a:pt x="5015602" y="3096939"/>
                </a:cubicBezTo>
                <a:cubicBezTo>
                  <a:pt x="5017955" y="3093980"/>
                  <a:pt x="5022663" y="3088063"/>
                  <a:pt x="5017264" y="3080278"/>
                </a:cubicBezTo>
                <a:close/>
                <a:moveTo>
                  <a:pt x="5036782" y="3070311"/>
                </a:moveTo>
                <a:lnTo>
                  <a:pt x="5045229" y="3088836"/>
                </a:lnTo>
                <a:cubicBezTo>
                  <a:pt x="5047581" y="3085878"/>
                  <a:pt x="5049589" y="3076067"/>
                  <a:pt x="5046889" y="3072172"/>
                </a:cubicBezTo>
                <a:cubicBezTo>
                  <a:pt x="5044188" y="3068283"/>
                  <a:pt x="5039135" y="3067349"/>
                  <a:pt x="5036782" y="3070311"/>
                </a:cubicBezTo>
                <a:close/>
                <a:moveTo>
                  <a:pt x="4429474" y="2791869"/>
                </a:moveTo>
                <a:lnTo>
                  <a:pt x="4431762" y="2805570"/>
                </a:lnTo>
                <a:lnTo>
                  <a:pt x="4446270" y="2810843"/>
                </a:lnTo>
                <a:lnTo>
                  <a:pt x="4467899" y="2818976"/>
                </a:lnTo>
                <a:lnTo>
                  <a:pt x="4461972" y="2808050"/>
                </a:lnTo>
                <a:cubicBezTo>
                  <a:pt x="4459825" y="2804260"/>
                  <a:pt x="4458116" y="2801399"/>
                  <a:pt x="4457441" y="2800425"/>
                </a:cubicBezTo>
                <a:close/>
                <a:moveTo>
                  <a:pt x="4616371" y="2775479"/>
                </a:moveTo>
                <a:cubicBezTo>
                  <a:pt x="4611663" y="2781395"/>
                  <a:pt x="4614710" y="2792140"/>
                  <a:pt x="4620110" y="2799926"/>
                </a:cubicBezTo>
                <a:cubicBezTo>
                  <a:pt x="4622462" y="2796965"/>
                  <a:pt x="4627170" y="2791046"/>
                  <a:pt x="4621771" y="2783261"/>
                </a:cubicBezTo>
                <a:close/>
                <a:moveTo>
                  <a:pt x="3943033" y="2487335"/>
                </a:moveTo>
                <a:lnTo>
                  <a:pt x="3941413" y="2488385"/>
                </a:lnTo>
                <a:lnTo>
                  <a:pt x="3945034" y="2490627"/>
                </a:lnTo>
                <a:lnTo>
                  <a:pt x="3943512" y="2487402"/>
                </a:lnTo>
                <a:close/>
                <a:moveTo>
                  <a:pt x="3966626" y="2465109"/>
                </a:moveTo>
                <a:lnTo>
                  <a:pt x="3965785" y="2466176"/>
                </a:lnTo>
                <a:lnTo>
                  <a:pt x="3966141" y="2466674"/>
                </a:lnTo>
                <a:close/>
                <a:moveTo>
                  <a:pt x="3964096" y="2448257"/>
                </a:moveTo>
                <a:lnTo>
                  <a:pt x="3963080" y="2452284"/>
                </a:lnTo>
                <a:lnTo>
                  <a:pt x="3964117" y="2452773"/>
                </a:lnTo>
                <a:lnTo>
                  <a:pt x="3968617" y="2458703"/>
                </a:lnTo>
                <a:lnTo>
                  <a:pt x="3970428" y="2452876"/>
                </a:lnTo>
                <a:close/>
                <a:moveTo>
                  <a:pt x="4050491" y="2005500"/>
                </a:moveTo>
                <a:cubicBezTo>
                  <a:pt x="4047540" y="2015490"/>
                  <a:pt x="4051357" y="2023871"/>
                  <a:pt x="4061940" y="2030647"/>
                </a:cubicBezTo>
                <a:cubicBezTo>
                  <a:pt x="4063415" y="2025652"/>
                  <a:pt x="4066370" y="2015664"/>
                  <a:pt x="4055784" y="2008887"/>
                </a:cubicBezTo>
                <a:close/>
                <a:moveTo>
                  <a:pt x="4080562" y="1980949"/>
                </a:moveTo>
                <a:cubicBezTo>
                  <a:pt x="4078025" y="1981552"/>
                  <a:pt x="4075965" y="1983202"/>
                  <a:pt x="4075228" y="1985700"/>
                </a:cubicBezTo>
                <a:lnTo>
                  <a:pt x="4094918" y="2004247"/>
                </a:lnTo>
                <a:cubicBezTo>
                  <a:pt x="4096393" y="1999252"/>
                  <a:pt x="4094054" y="1985875"/>
                  <a:pt x="4088762" y="1982487"/>
                </a:cubicBezTo>
                <a:cubicBezTo>
                  <a:pt x="4086116" y="1980793"/>
                  <a:pt x="4083101" y="1980348"/>
                  <a:pt x="4080562" y="1980949"/>
                </a:cubicBezTo>
                <a:close/>
                <a:moveTo>
                  <a:pt x="3571870" y="1783189"/>
                </a:moveTo>
                <a:lnTo>
                  <a:pt x="3572404" y="1784445"/>
                </a:lnTo>
                <a:lnTo>
                  <a:pt x="3568224" y="1792916"/>
                </a:lnTo>
                <a:lnTo>
                  <a:pt x="3575565" y="1802404"/>
                </a:lnTo>
                <a:cubicBezTo>
                  <a:pt x="3577041" y="1797409"/>
                  <a:pt x="3579994" y="1787421"/>
                  <a:pt x="3574701" y="1784033"/>
                </a:cubicBezTo>
                <a:close/>
                <a:moveTo>
                  <a:pt x="769464" y="1532793"/>
                </a:moveTo>
                <a:lnTo>
                  <a:pt x="756403" y="1548778"/>
                </a:lnTo>
                <a:cubicBezTo>
                  <a:pt x="750555" y="1553027"/>
                  <a:pt x="743157" y="1555906"/>
                  <a:pt x="733881" y="1556725"/>
                </a:cubicBezTo>
                <a:lnTo>
                  <a:pt x="734034" y="1559173"/>
                </a:lnTo>
                <a:lnTo>
                  <a:pt x="755109" y="1564694"/>
                </a:lnTo>
                <a:lnTo>
                  <a:pt x="752434" y="1555087"/>
                </a:lnTo>
                <a:lnTo>
                  <a:pt x="768081" y="1551638"/>
                </a:lnTo>
                <a:close/>
                <a:moveTo>
                  <a:pt x="3156981" y="1485999"/>
                </a:moveTo>
                <a:lnTo>
                  <a:pt x="3154210" y="1491923"/>
                </a:lnTo>
                <a:lnTo>
                  <a:pt x="3160333" y="1508423"/>
                </a:lnTo>
                <a:lnTo>
                  <a:pt x="3167392" y="1493324"/>
                </a:lnTo>
                <a:lnTo>
                  <a:pt x="3166579" y="1491018"/>
                </a:lnTo>
                <a:close/>
                <a:moveTo>
                  <a:pt x="351231" y="1406482"/>
                </a:moveTo>
                <a:lnTo>
                  <a:pt x="342060" y="1407292"/>
                </a:lnTo>
                <a:lnTo>
                  <a:pt x="336732" y="1408328"/>
                </a:lnTo>
                <a:lnTo>
                  <a:pt x="334607" y="1426313"/>
                </a:lnTo>
                <a:lnTo>
                  <a:pt x="342573" y="1436071"/>
                </a:lnTo>
                <a:lnTo>
                  <a:pt x="354857" y="1417384"/>
                </a:lnTo>
                <a:close/>
                <a:moveTo>
                  <a:pt x="3256726" y="1405155"/>
                </a:moveTo>
                <a:cubicBezTo>
                  <a:pt x="3255639" y="1408832"/>
                  <a:pt x="3251014" y="1414613"/>
                  <a:pt x="3244505" y="1421101"/>
                </a:cubicBezTo>
                <a:lnTo>
                  <a:pt x="3233312" y="1430702"/>
                </a:lnTo>
                <a:lnTo>
                  <a:pt x="3234582" y="1434591"/>
                </a:lnTo>
                <a:cubicBezTo>
                  <a:pt x="3247650" y="1439740"/>
                  <a:pt x="3255529" y="1436754"/>
                  <a:pt x="3260723" y="1429668"/>
                </a:cubicBezTo>
                <a:lnTo>
                  <a:pt x="3268468" y="1406870"/>
                </a:lnTo>
                <a:close/>
                <a:moveTo>
                  <a:pt x="3320957" y="1333740"/>
                </a:moveTo>
                <a:lnTo>
                  <a:pt x="3308087" y="1341854"/>
                </a:lnTo>
                <a:cubicBezTo>
                  <a:pt x="3306456" y="1347369"/>
                  <a:pt x="3303303" y="1354093"/>
                  <a:pt x="3299305" y="1359730"/>
                </a:cubicBezTo>
                <a:lnTo>
                  <a:pt x="3295045" y="1363222"/>
                </a:lnTo>
                <a:lnTo>
                  <a:pt x="3302582" y="1363957"/>
                </a:lnTo>
                <a:close/>
                <a:moveTo>
                  <a:pt x="722502" y="1299518"/>
                </a:moveTo>
                <a:lnTo>
                  <a:pt x="718956" y="1310211"/>
                </a:lnTo>
                <a:cubicBezTo>
                  <a:pt x="716912" y="1318692"/>
                  <a:pt x="716254" y="1326468"/>
                  <a:pt x="718369" y="1332828"/>
                </a:cubicBezTo>
                <a:cubicBezTo>
                  <a:pt x="711255" y="1336263"/>
                  <a:pt x="708541" y="1341413"/>
                  <a:pt x="708034" y="1347420"/>
                </a:cubicBezTo>
                <a:lnTo>
                  <a:pt x="710067" y="1361376"/>
                </a:lnTo>
                <a:lnTo>
                  <a:pt x="726620" y="1368703"/>
                </a:lnTo>
                <a:lnTo>
                  <a:pt x="757348" y="1327889"/>
                </a:lnTo>
                <a:lnTo>
                  <a:pt x="756910" y="1323477"/>
                </a:lnTo>
                <a:lnTo>
                  <a:pt x="759251" y="1322660"/>
                </a:lnTo>
                <a:lnTo>
                  <a:pt x="761086" y="1304641"/>
                </a:lnTo>
                <a:lnTo>
                  <a:pt x="750449" y="1302361"/>
                </a:lnTo>
                <a:close/>
                <a:moveTo>
                  <a:pt x="3370353" y="1295435"/>
                </a:moveTo>
                <a:lnTo>
                  <a:pt x="3356396" y="1313924"/>
                </a:lnTo>
                <a:lnTo>
                  <a:pt x="3368923" y="1308907"/>
                </a:lnTo>
                <a:close/>
                <a:moveTo>
                  <a:pt x="3608898" y="1214013"/>
                </a:moveTo>
                <a:cubicBezTo>
                  <a:pt x="3607796" y="1224405"/>
                  <a:pt x="3613053" y="1231887"/>
                  <a:pt x="3624665" y="1236462"/>
                </a:cubicBezTo>
                <a:cubicBezTo>
                  <a:pt x="3624942" y="1233866"/>
                  <a:pt x="3625357" y="1229969"/>
                  <a:pt x="3624247" y="1226148"/>
                </a:cubicBezTo>
                <a:cubicBezTo>
                  <a:pt x="3623141" y="1222330"/>
                  <a:pt x="3620513" y="1218589"/>
                  <a:pt x="3614706" y="1216302"/>
                </a:cubicBezTo>
                <a:close/>
                <a:moveTo>
                  <a:pt x="397737" y="1207819"/>
                </a:moveTo>
                <a:lnTo>
                  <a:pt x="387271" y="1209002"/>
                </a:lnTo>
                <a:cubicBezTo>
                  <a:pt x="380453" y="1210013"/>
                  <a:pt x="373528" y="1211224"/>
                  <a:pt x="367931" y="1212290"/>
                </a:cubicBezTo>
                <a:lnTo>
                  <a:pt x="357622" y="1214494"/>
                </a:lnTo>
                <a:lnTo>
                  <a:pt x="356185" y="1240484"/>
                </a:lnTo>
                <a:lnTo>
                  <a:pt x="354769" y="1252041"/>
                </a:lnTo>
                <a:lnTo>
                  <a:pt x="357530" y="1252573"/>
                </a:lnTo>
                <a:cubicBezTo>
                  <a:pt x="364391" y="1257137"/>
                  <a:pt x="369636" y="1263490"/>
                  <a:pt x="372136" y="1268016"/>
                </a:cubicBezTo>
                <a:lnTo>
                  <a:pt x="364215" y="1291381"/>
                </a:lnTo>
                <a:cubicBezTo>
                  <a:pt x="373177" y="1288752"/>
                  <a:pt x="380240" y="1285036"/>
                  <a:pt x="385553" y="1280518"/>
                </a:cubicBezTo>
                <a:lnTo>
                  <a:pt x="391145" y="1272450"/>
                </a:lnTo>
                <a:lnTo>
                  <a:pt x="394890" y="1254779"/>
                </a:lnTo>
                <a:lnTo>
                  <a:pt x="390482" y="1225814"/>
                </a:lnTo>
                <a:lnTo>
                  <a:pt x="387984" y="1221286"/>
                </a:lnTo>
                <a:cubicBezTo>
                  <a:pt x="387984" y="1221286"/>
                  <a:pt x="395451" y="1219097"/>
                  <a:pt x="402609" y="1216340"/>
                </a:cubicBezTo>
                <a:lnTo>
                  <a:pt x="403083" y="1216122"/>
                </a:lnTo>
                <a:lnTo>
                  <a:pt x="404172" y="1210983"/>
                </a:lnTo>
                <a:close/>
                <a:moveTo>
                  <a:pt x="3642346" y="1183891"/>
                </a:moveTo>
                <a:cubicBezTo>
                  <a:pt x="3636536" y="1181604"/>
                  <a:pt x="3630178" y="1184512"/>
                  <a:pt x="3629630" y="1189706"/>
                </a:cubicBezTo>
                <a:lnTo>
                  <a:pt x="3652307" y="1204053"/>
                </a:lnTo>
                <a:cubicBezTo>
                  <a:pt x="3652582" y="1201457"/>
                  <a:pt x="3651543" y="1196986"/>
                  <a:pt x="3649710" y="1192882"/>
                </a:cubicBezTo>
                <a:cubicBezTo>
                  <a:pt x="3647876" y="1188775"/>
                  <a:pt x="3645249" y="1185035"/>
                  <a:pt x="3642346" y="1183891"/>
                </a:cubicBezTo>
                <a:close/>
                <a:moveTo>
                  <a:pt x="740877" y="1181682"/>
                </a:moveTo>
                <a:lnTo>
                  <a:pt x="740639" y="1185643"/>
                </a:lnTo>
                <a:lnTo>
                  <a:pt x="743188" y="1200324"/>
                </a:lnTo>
                <a:lnTo>
                  <a:pt x="744689" y="1200817"/>
                </a:lnTo>
                <a:cubicBezTo>
                  <a:pt x="750664" y="1199064"/>
                  <a:pt x="748163" y="1194536"/>
                  <a:pt x="754138" y="1192782"/>
                </a:cubicBezTo>
                <a:cubicBezTo>
                  <a:pt x="752890" y="1190519"/>
                  <a:pt x="748893" y="1186432"/>
                  <a:pt x="744465" y="1183128"/>
                </a:cubicBezTo>
                <a:close/>
                <a:moveTo>
                  <a:pt x="3505149" y="1130833"/>
                </a:moveTo>
                <a:cubicBezTo>
                  <a:pt x="3501477" y="1133398"/>
                  <a:pt x="3498866" y="1138286"/>
                  <a:pt x="3497234" y="1143801"/>
                </a:cubicBezTo>
                <a:cubicBezTo>
                  <a:pt x="3487456" y="1176888"/>
                  <a:pt x="3475026" y="1155811"/>
                  <a:pt x="3468508" y="1177870"/>
                </a:cubicBezTo>
                <a:lnTo>
                  <a:pt x="3438030" y="1202077"/>
                </a:lnTo>
                <a:cubicBezTo>
                  <a:pt x="3425175" y="1198222"/>
                  <a:pt x="3417993" y="1206737"/>
                  <a:pt x="3414735" y="1217766"/>
                </a:cubicBezTo>
                <a:lnTo>
                  <a:pt x="3413275" y="1237956"/>
                </a:lnTo>
                <a:lnTo>
                  <a:pt x="3413455" y="1237938"/>
                </a:lnTo>
                <a:cubicBezTo>
                  <a:pt x="3466615" y="1228596"/>
                  <a:pt x="3477661" y="1201340"/>
                  <a:pt x="3497965" y="1159231"/>
                </a:cubicBezTo>
                <a:lnTo>
                  <a:pt x="3513513" y="1131392"/>
                </a:lnTo>
                <a:close/>
                <a:moveTo>
                  <a:pt x="750393" y="1101169"/>
                </a:moveTo>
                <a:lnTo>
                  <a:pt x="739814" y="1103070"/>
                </a:lnTo>
                <a:lnTo>
                  <a:pt x="740942" y="1109559"/>
                </a:lnTo>
                <a:lnTo>
                  <a:pt x="755227" y="1119059"/>
                </a:lnTo>
                <a:lnTo>
                  <a:pt x="752356" y="1102526"/>
                </a:lnTo>
                <a:close/>
                <a:moveTo>
                  <a:pt x="3083779" y="1088317"/>
                </a:moveTo>
                <a:lnTo>
                  <a:pt x="3105905" y="1107859"/>
                </a:lnTo>
                <a:cubicBezTo>
                  <a:pt x="3106457" y="1102663"/>
                  <a:pt x="3107561" y="1092272"/>
                  <a:pt x="3101752" y="1089984"/>
                </a:cubicBezTo>
                <a:close/>
                <a:moveTo>
                  <a:pt x="3352876" y="1061066"/>
                </a:moveTo>
                <a:lnTo>
                  <a:pt x="3352567" y="1063984"/>
                </a:lnTo>
                <a:lnTo>
                  <a:pt x="3355602" y="1070610"/>
                </a:lnTo>
                <a:close/>
                <a:moveTo>
                  <a:pt x="2093380" y="1034964"/>
                </a:moveTo>
                <a:cubicBezTo>
                  <a:pt x="2088671" y="1037091"/>
                  <a:pt x="2083959" y="1039219"/>
                  <a:pt x="2083553" y="1043044"/>
                </a:cubicBezTo>
                <a:lnTo>
                  <a:pt x="2083146" y="1046866"/>
                </a:lnTo>
                <a:close/>
                <a:moveTo>
                  <a:pt x="2731301" y="1020665"/>
                </a:moveTo>
                <a:lnTo>
                  <a:pt x="2713661" y="1022684"/>
                </a:lnTo>
                <a:lnTo>
                  <a:pt x="2710135" y="1031767"/>
                </a:lnTo>
                <a:lnTo>
                  <a:pt x="2709228" y="1035306"/>
                </a:lnTo>
                <a:lnTo>
                  <a:pt x="2712145" y="1040100"/>
                </a:lnTo>
                <a:cubicBezTo>
                  <a:pt x="2713238" y="1046264"/>
                  <a:pt x="2712590" y="1052407"/>
                  <a:pt x="2711503" y="1056084"/>
                </a:cubicBezTo>
                <a:lnTo>
                  <a:pt x="2702926" y="1059901"/>
                </a:lnTo>
                <a:lnTo>
                  <a:pt x="2702065" y="1063262"/>
                </a:lnTo>
                <a:lnTo>
                  <a:pt x="2702024" y="1064361"/>
                </a:lnTo>
                <a:lnTo>
                  <a:pt x="2725397" y="1068257"/>
                </a:lnTo>
                <a:cubicBezTo>
                  <a:pt x="2733453" y="1064672"/>
                  <a:pt x="2739382" y="1056446"/>
                  <a:pt x="2742642" y="1045418"/>
                </a:cubicBezTo>
                <a:lnTo>
                  <a:pt x="2743729" y="1041740"/>
                </a:lnTo>
                <a:cubicBezTo>
                  <a:pt x="2743729" y="1041740"/>
                  <a:pt x="2748632" y="1044880"/>
                  <a:pt x="2753672" y="1047561"/>
                </a:cubicBezTo>
                <a:lnTo>
                  <a:pt x="2754489" y="1047793"/>
                </a:lnTo>
                <a:lnTo>
                  <a:pt x="2757525" y="1042338"/>
                </a:lnTo>
                <a:lnTo>
                  <a:pt x="2743793" y="1030279"/>
                </a:lnTo>
                <a:cubicBezTo>
                  <a:pt x="2737951" y="1025538"/>
                  <a:pt x="2732773" y="1021608"/>
                  <a:pt x="2731301" y="1020665"/>
                </a:cubicBezTo>
                <a:close/>
                <a:moveTo>
                  <a:pt x="133100" y="991784"/>
                </a:moveTo>
                <a:lnTo>
                  <a:pt x="120034" y="1004334"/>
                </a:lnTo>
                <a:lnTo>
                  <a:pt x="122343" y="1013835"/>
                </a:lnTo>
                <a:lnTo>
                  <a:pt x="123618" y="1017246"/>
                </a:lnTo>
                <a:lnTo>
                  <a:pt x="128685" y="1019303"/>
                </a:lnTo>
                <a:cubicBezTo>
                  <a:pt x="133061" y="1023592"/>
                  <a:pt x="136019" y="1028941"/>
                  <a:pt x="137229" y="1032577"/>
                </a:cubicBezTo>
                <a:lnTo>
                  <a:pt x="132484" y="1040961"/>
                </a:lnTo>
                <a:lnTo>
                  <a:pt x="133695" y="1044202"/>
                </a:lnTo>
                <a:lnTo>
                  <a:pt x="134285" y="1045115"/>
                </a:lnTo>
                <a:lnTo>
                  <a:pt x="155323" y="1033780"/>
                </a:lnTo>
                <a:cubicBezTo>
                  <a:pt x="159780" y="1025903"/>
                  <a:pt x="159893" y="1015605"/>
                  <a:pt x="156267" y="1004703"/>
                </a:cubicBezTo>
                <a:lnTo>
                  <a:pt x="155059" y="1001067"/>
                </a:lnTo>
                <a:cubicBezTo>
                  <a:pt x="155059" y="1001067"/>
                  <a:pt x="160789" y="1000560"/>
                  <a:pt x="166367" y="999598"/>
                </a:cubicBezTo>
                <a:lnTo>
                  <a:pt x="170649" y="997873"/>
                </a:lnTo>
                <a:lnTo>
                  <a:pt x="169099" y="993181"/>
                </a:lnTo>
                <a:lnTo>
                  <a:pt x="148613" y="991794"/>
                </a:lnTo>
                <a:cubicBezTo>
                  <a:pt x="141220" y="991593"/>
                  <a:pt x="134819" y="991633"/>
                  <a:pt x="133100" y="991784"/>
                </a:cubicBezTo>
                <a:close/>
                <a:moveTo>
                  <a:pt x="784772" y="970291"/>
                </a:moveTo>
                <a:lnTo>
                  <a:pt x="774339" y="976180"/>
                </a:lnTo>
                <a:cubicBezTo>
                  <a:pt x="775549" y="979815"/>
                  <a:pt x="775100" y="987337"/>
                  <a:pt x="773534" y="996595"/>
                </a:cubicBezTo>
                <a:lnTo>
                  <a:pt x="769960" y="1011259"/>
                </a:lnTo>
                <a:lnTo>
                  <a:pt x="773189" y="1013605"/>
                </a:lnTo>
                <a:cubicBezTo>
                  <a:pt x="786634" y="1009661"/>
                  <a:pt x="791289" y="1002378"/>
                  <a:pt x="791457" y="993452"/>
                </a:cubicBezTo>
                <a:close/>
                <a:moveTo>
                  <a:pt x="1466749" y="939483"/>
                </a:moveTo>
                <a:lnTo>
                  <a:pt x="1461279" y="949171"/>
                </a:lnTo>
                <a:lnTo>
                  <a:pt x="1461312" y="949270"/>
                </a:lnTo>
                <a:lnTo>
                  <a:pt x="1471756" y="950420"/>
                </a:lnTo>
                <a:cubicBezTo>
                  <a:pt x="1474649" y="949567"/>
                  <a:pt x="1477105" y="947546"/>
                  <a:pt x="1479661" y="944569"/>
                </a:cubicBezTo>
                <a:close/>
                <a:moveTo>
                  <a:pt x="2868903" y="933886"/>
                </a:moveTo>
                <a:cubicBezTo>
                  <a:pt x="2866728" y="941237"/>
                  <a:pt x="2873485" y="949936"/>
                  <a:pt x="2881331" y="954959"/>
                </a:cubicBezTo>
                <a:cubicBezTo>
                  <a:pt x="2882416" y="951282"/>
                  <a:pt x="2884592" y="943930"/>
                  <a:pt x="2876746" y="938907"/>
                </a:cubicBezTo>
                <a:close/>
                <a:moveTo>
                  <a:pt x="1514259" y="914372"/>
                </a:moveTo>
                <a:lnTo>
                  <a:pt x="1513041" y="925848"/>
                </a:lnTo>
                <a:lnTo>
                  <a:pt x="1517345" y="927540"/>
                </a:lnTo>
                <a:cubicBezTo>
                  <a:pt x="1517749" y="923719"/>
                  <a:pt x="1518154" y="919894"/>
                  <a:pt x="1514259" y="914372"/>
                </a:cubicBezTo>
                <a:close/>
                <a:moveTo>
                  <a:pt x="2981696" y="883686"/>
                </a:moveTo>
                <a:lnTo>
                  <a:pt x="2991953" y="896887"/>
                </a:lnTo>
                <a:lnTo>
                  <a:pt x="2994959" y="895850"/>
                </a:lnTo>
                <a:lnTo>
                  <a:pt x="2994550" y="887543"/>
                </a:lnTo>
                <a:close/>
                <a:moveTo>
                  <a:pt x="785600" y="878877"/>
                </a:moveTo>
                <a:lnTo>
                  <a:pt x="779833" y="893383"/>
                </a:lnTo>
                <a:cubicBezTo>
                  <a:pt x="781645" y="898834"/>
                  <a:pt x="782916" y="906205"/>
                  <a:pt x="782890" y="913222"/>
                </a:cubicBezTo>
                <a:lnTo>
                  <a:pt x="781439" y="918672"/>
                </a:lnTo>
                <a:lnTo>
                  <a:pt x="787926" y="914597"/>
                </a:lnTo>
                <a:close/>
                <a:moveTo>
                  <a:pt x="203923" y="835860"/>
                </a:moveTo>
                <a:lnTo>
                  <a:pt x="194757" y="836671"/>
                </a:lnTo>
                <a:cubicBezTo>
                  <a:pt x="197172" y="843942"/>
                  <a:pt x="207547" y="846765"/>
                  <a:pt x="216716" y="845952"/>
                </a:cubicBezTo>
                <a:cubicBezTo>
                  <a:pt x="215505" y="842318"/>
                  <a:pt x="213089" y="835048"/>
                  <a:pt x="203923" y="835860"/>
                </a:cubicBezTo>
                <a:close/>
                <a:moveTo>
                  <a:pt x="470828" y="818243"/>
                </a:moveTo>
                <a:lnTo>
                  <a:pt x="455404" y="828028"/>
                </a:lnTo>
                <a:lnTo>
                  <a:pt x="484308" y="830070"/>
                </a:lnTo>
                <a:cubicBezTo>
                  <a:pt x="481806" y="825541"/>
                  <a:pt x="476805" y="816488"/>
                  <a:pt x="470828" y="818243"/>
                </a:cubicBezTo>
                <a:close/>
                <a:moveTo>
                  <a:pt x="803679" y="817432"/>
                </a:moveTo>
                <a:lnTo>
                  <a:pt x="802915" y="840969"/>
                </a:lnTo>
                <a:lnTo>
                  <a:pt x="810163" y="829170"/>
                </a:lnTo>
                <a:close/>
                <a:moveTo>
                  <a:pt x="2258876" y="785416"/>
                </a:moveTo>
                <a:cubicBezTo>
                  <a:pt x="2248239" y="801147"/>
                  <a:pt x="2223714" y="863197"/>
                  <a:pt x="2205280" y="867890"/>
                </a:cubicBezTo>
                <a:lnTo>
                  <a:pt x="2232972" y="902705"/>
                </a:lnTo>
                <a:cubicBezTo>
                  <a:pt x="2253440" y="878892"/>
                  <a:pt x="2273903" y="855084"/>
                  <a:pt x="2290466" y="825753"/>
                </a:cubicBezTo>
                <a:cubicBezTo>
                  <a:pt x="2287787" y="808759"/>
                  <a:pt x="2276094" y="792199"/>
                  <a:pt x="2258876" y="785416"/>
                </a:cubicBezTo>
                <a:close/>
                <a:moveTo>
                  <a:pt x="1512061" y="766044"/>
                </a:moveTo>
                <a:lnTo>
                  <a:pt x="1492354" y="767441"/>
                </a:lnTo>
                <a:cubicBezTo>
                  <a:pt x="1464448" y="769674"/>
                  <a:pt x="1430278" y="774605"/>
                  <a:pt x="1478180" y="789425"/>
                </a:cubicBezTo>
                <a:lnTo>
                  <a:pt x="1474259" y="813742"/>
                </a:lnTo>
                <a:lnTo>
                  <a:pt x="1480143" y="813281"/>
                </a:lnTo>
                <a:cubicBezTo>
                  <a:pt x="1482580" y="790337"/>
                  <a:pt x="1482982" y="786513"/>
                  <a:pt x="1508807" y="796685"/>
                </a:cubicBezTo>
                <a:close/>
                <a:moveTo>
                  <a:pt x="269707" y="721535"/>
                </a:moveTo>
                <a:lnTo>
                  <a:pt x="257164" y="726389"/>
                </a:lnTo>
                <a:lnTo>
                  <a:pt x="272911" y="730671"/>
                </a:lnTo>
                <a:lnTo>
                  <a:pt x="274745" y="727976"/>
                </a:lnTo>
                <a:close/>
                <a:moveTo>
                  <a:pt x="2315151" y="719939"/>
                </a:moveTo>
                <a:lnTo>
                  <a:pt x="2280962" y="746309"/>
                </a:lnTo>
                <a:lnTo>
                  <a:pt x="2307439" y="792598"/>
                </a:lnTo>
                <a:lnTo>
                  <a:pt x="2329526" y="753489"/>
                </a:lnTo>
                <a:cubicBezTo>
                  <a:pt x="2329526" y="753489"/>
                  <a:pt x="2346743" y="760272"/>
                  <a:pt x="2347152" y="756447"/>
                </a:cubicBezTo>
                <a:cubicBezTo>
                  <a:pt x="2347556" y="752626"/>
                  <a:pt x="2341608" y="745302"/>
                  <a:pt x="2334532" y="738032"/>
                </a:cubicBezTo>
                <a:cubicBezTo>
                  <a:pt x="2327456" y="730763"/>
                  <a:pt x="2319254" y="723547"/>
                  <a:pt x="2315151" y="719939"/>
                </a:cubicBezTo>
                <a:close/>
                <a:moveTo>
                  <a:pt x="1627536" y="692067"/>
                </a:moveTo>
                <a:lnTo>
                  <a:pt x="1622013" y="701842"/>
                </a:lnTo>
                <a:lnTo>
                  <a:pt x="1641911" y="725616"/>
                </a:lnTo>
                <a:cubicBezTo>
                  <a:pt x="1640694" y="737090"/>
                  <a:pt x="1635171" y="746866"/>
                  <a:pt x="1621853" y="745604"/>
                </a:cubicBezTo>
                <a:cubicBezTo>
                  <a:pt x="1619012" y="772376"/>
                  <a:pt x="1611867" y="797446"/>
                  <a:pt x="1621939" y="829306"/>
                </a:cubicBezTo>
                <a:lnTo>
                  <a:pt x="1661648" y="793157"/>
                </a:lnTo>
                <a:cubicBezTo>
                  <a:pt x="1654257" y="778292"/>
                  <a:pt x="1651578" y="761299"/>
                  <a:pt x="1653200" y="746004"/>
                </a:cubicBezTo>
                <a:cubicBezTo>
                  <a:pt x="1657502" y="747697"/>
                  <a:pt x="1666113" y="751093"/>
                  <a:pt x="1666925" y="743441"/>
                </a:cubicBezTo>
                <a:cubicBezTo>
                  <a:pt x="1667736" y="735790"/>
                  <a:pt x="1659939" y="724752"/>
                  <a:pt x="1656449" y="715407"/>
                </a:cubicBezTo>
                <a:close/>
                <a:moveTo>
                  <a:pt x="2375729" y="656151"/>
                </a:moveTo>
                <a:cubicBezTo>
                  <a:pt x="2367123" y="652758"/>
                  <a:pt x="2366312" y="660410"/>
                  <a:pt x="2365906" y="664234"/>
                </a:cubicBezTo>
                <a:cubicBezTo>
                  <a:pt x="2365500" y="668058"/>
                  <a:pt x="2369399" y="673580"/>
                  <a:pt x="2373701" y="675274"/>
                </a:cubicBezTo>
                <a:cubicBezTo>
                  <a:pt x="2378005" y="676971"/>
                  <a:pt x="2378412" y="673146"/>
                  <a:pt x="2382715" y="674842"/>
                </a:cubicBezTo>
                <a:cubicBezTo>
                  <a:pt x="2383123" y="671018"/>
                  <a:pt x="2380036" y="657848"/>
                  <a:pt x="2375729" y="656151"/>
                </a:cubicBezTo>
                <a:close/>
                <a:moveTo>
                  <a:pt x="656739" y="639447"/>
                </a:moveTo>
                <a:lnTo>
                  <a:pt x="658145" y="641989"/>
                </a:lnTo>
                <a:lnTo>
                  <a:pt x="664345" y="645449"/>
                </a:lnTo>
                <a:close/>
                <a:moveTo>
                  <a:pt x="2407238" y="612787"/>
                </a:moveTo>
                <a:lnTo>
                  <a:pt x="2421210" y="650165"/>
                </a:lnTo>
                <a:lnTo>
                  <a:pt x="2423238" y="631045"/>
                </a:lnTo>
                <a:cubicBezTo>
                  <a:pt x="2423847" y="625309"/>
                  <a:pt x="2422000" y="621593"/>
                  <a:pt x="2418923" y="618886"/>
                </a:cubicBezTo>
                <a:cubicBezTo>
                  <a:pt x="2415848" y="616179"/>
                  <a:pt x="2411543" y="614483"/>
                  <a:pt x="2407238" y="612787"/>
                </a:cubicBezTo>
                <a:close/>
                <a:moveTo>
                  <a:pt x="955668" y="602377"/>
                </a:moveTo>
                <a:lnTo>
                  <a:pt x="949691" y="604129"/>
                </a:lnTo>
                <a:cubicBezTo>
                  <a:pt x="954696" y="613183"/>
                  <a:pt x="963172" y="615957"/>
                  <a:pt x="975120" y="612452"/>
                </a:cubicBezTo>
                <a:cubicBezTo>
                  <a:pt x="973872" y="610189"/>
                  <a:pt x="971996" y="606794"/>
                  <a:pt x="968937" y="604402"/>
                </a:cubicBezTo>
                <a:cubicBezTo>
                  <a:pt x="965880" y="602011"/>
                  <a:pt x="961643" y="600624"/>
                  <a:pt x="955668" y="602377"/>
                </a:cubicBezTo>
                <a:close/>
                <a:moveTo>
                  <a:pt x="826014" y="596635"/>
                </a:moveTo>
                <a:lnTo>
                  <a:pt x="818959" y="601363"/>
                </a:lnTo>
                <a:cubicBezTo>
                  <a:pt x="817455" y="605704"/>
                  <a:pt x="818123" y="611258"/>
                  <a:pt x="819935" y="616711"/>
                </a:cubicBezTo>
                <a:cubicBezTo>
                  <a:pt x="830814" y="649420"/>
                  <a:pt x="808852" y="640138"/>
                  <a:pt x="816106" y="661945"/>
                </a:cubicBezTo>
                <a:lnTo>
                  <a:pt x="805275" y="700318"/>
                </a:lnTo>
                <a:cubicBezTo>
                  <a:pt x="792735" y="705172"/>
                  <a:pt x="791776" y="716479"/>
                  <a:pt x="795403" y="727380"/>
                </a:cubicBezTo>
                <a:lnTo>
                  <a:pt x="805673" y="744549"/>
                </a:lnTo>
                <a:lnTo>
                  <a:pt x="805807" y="744425"/>
                </a:lnTo>
                <a:cubicBezTo>
                  <a:pt x="843336" y="703980"/>
                  <a:pt x="836784" y="675184"/>
                  <a:pt x="829270" y="628688"/>
                </a:cubicBezTo>
                <a:close/>
                <a:moveTo>
                  <a:pt x="959562" y="559152"/>
                </a:moveTo>
                <a:cubicBezTo>
                  <a:pt x="953585" y="560907"/>
                  <a:pt x="950113" y="567187"/>
                  <a:pt x="952615" y="571711"/>
                </a:cubicBezTo>
                <a:lnTo>
                  <a:pt x="979016" y="569227"/>
                </a:lnTo>
                <a:cubicBezTo>
                  <a:pt x="977765" y="566966"/>
                  <a:pt x="974394" y="564007"/>
                  <a:pt x="970591" y="561836"/>
                </a:cubicBezTo>
                <a:cubicBezTo>
                  <a:pt x="966786" y="559663"/>
                  <a:pt x="962549" y="558276"/>
                  <a:pt x="959562" y="559152"/>
                </a:cubicBezTo>
                <a:close/>
                <a:moveTo>
                  <a:pt x="2103749" y="556967"/>
                </a:moveTo>
                <a:cubicBezTo>
                  <a:pt x="2089416" y="565264"/>
                  <a:pt x="2077134" y="575365"/>
                  <a:pt x="2065877" y="586368"/>
                </a:cubicBezTo>
                <a:lnTo>
                  <a:pt x="2049803" y="604009"/>
                </a:lnTo>
                <a:lnTo>
                  <a:pt x="2046428" y="647348"/>
                </a:lnTo>
                <a:lnTo>
                  <a:pt x="2048319" y="646186"/>
                </a:lnTo>
                <a:cubicBezTo>
                  <a:pt x="2049851" y="642308"/>
                  <a:pt x="2050358" y="637528"/>
                  <a:pt x="2050561" y="635617"/>
                </a:cubicBezTo>
                <a:cubicBezTo>
                  <a:pt x="2052592" y="616494"/>
                  <a:pt x="2067126" y="606282"/>
                  <a:pt x="2085154" y="605419"/>
                </a:cubicBezTo>
                <a:cubicBezTo>
                  <a:pt x="2087185" y="586296"/>
                  <a:pt x="2101721" y="576089"/>
                  <a:pt x="2103749" y="556967"/>
                </a:cubicBezTo>
                <a:close/>
                <a:moveTo>
                  <a:pt x="2136071" y="505952"/>
                </a:moveTo>
                <a:lnTo>
                  <a:pt x="2108216" y="514900"/>
                </a:lnTo>
                <a:cubicBezTo>
                  <a:pt x="2121127" y="519988"/>
                  <a:pt x="2123810" y="536980"/>
                  <a:pt x="2122997" y="544628"/>
                </a:cubicBezTo>
                <a:lnTo>
                  <a:pt x="2108461" y="554838"/>
                </a:lnTo>
                <a:cubicBezTo>
                  <a:pt x="2134286" y="565012"/>
                  <a:pt x="2149226" y="550978"/>
                  <a:pt x="2151662" y="528034"/>
                </a:cubicBezTo>
                <a:lnTo>
                  <a:pt x="2152067" y="524209"/>
                </a:lnTo>
                <a:cubicBezTo>
                  <a:pt x="2152067" y="524209"/>
                  <a:pt x="2173591" y="532690"/>
                  <a:pt x="2173998" y="528865"/>
                </a:cubicBezTo>
                <a:cubicBezTo>
                  <a:pt x="2174403" y="525039"/>
                  <a:pt x="2140374" y="507648"/>
                  <a:pt x="2136071" y="505952"/>
                </a:cubicBezTo>
                <a:close/>
                <a:moveTo>
                  <a:pt x="1932554" y="437725"/>
                </a:moveTo>
                <a:cubicBezTo>
                  <a:pt x="1926217" y="455151"/>
                  <a:pt x="1910463" y="476830"/>
                  <a:pt x="1884639" y="466657"/>
                </a:cubicBezTo>
                <a:cubicBezTo>
                  <a:pt x="1882607" y="485779"/>
                  <a:pt x="1868072" y="495986"/>
                  <a:pt x="1866042" y="515108"/>
                </a:cubicBezTo>
                <a:cubicBezTo>
                  <a:pt x="1896173" y="526978"/>
                  <a:pt x="1895521" y="490868"/>
                  <a:pt x="1897550" y="471744"/>
                </a:cubicBezTo>
                <a:cubicBezTo>
                  <a:pt x="1910463" y="476830"/>
                  <a:pt x="1928088" y="479790"/>
                  <a:pt x="1937507" y="475534"/>
                </a:cubicBezTo>
                <a:close/>
                <a:moveTo>
                  <a:pt x="2746529" y="415774"/>
                </a:moveTo>
                <a:cubicBezTo>
                  <a:pt x="2745718" y="423424"/>
                  <a:pt x="2749616" y="428945"/>
                  <a:pt x="2758223" y="432336"/>
                </a:cubicBezTo>
                <a:cubicBezTo>
                  <a:pt x="2758628" y="428512"/>
                  <a:pt x="2759442" y="420864"/>
                  <a:pt x="2750833" y="417470"/>
                </a:cubicBezTo>
                <a:close/>
                <a:moveTo>
                  <a:pt x="1971449" y="409224"/>
                </a:moveTo>
                <a:cubicBezTo>
                  <a:pt x="1962842" y="405833"/>
                  <a:pt x="1962030" y="413481"/>
                  <a:pt x="1961624" y="417304"/>
                </a:cubicBezTo>
                <a:lnTo>
                  <a:pt x="1978432" y="427911"/>
                </a:lnTo>
                <a:cubicBezTo>
                  <a:pt x="1978839" y="424086"/>
                  <a:pt x="1975753" y="410919"/>
                  <a:pt x="1971449" y="409224"/>
                </a:cubicBezTo>
                <a:close/>
                <a:moveTo>
                  <a:pt x="2255607" y="393683"/>
                </a:moveTo>
                <a:cubicBezTo>
                  <a:pt x="2254794" y="401330"/>
                  <a:pt x="2262998" y="408546"/>
                  <a:pt x="2271607" y="411938"/>
                </a:cubicBezTo>
                <a:cubicBezTo>
                  <a:pt x="2272010" y="408114"/>
                  <a:pt x="2272823" y="400465"/>
                  <a:pt x="2264214" y="397071"/>
                </a:cubicBezTo>
                <a:close/>
                <a:moveTo>
                  <a:pt x="2771295" y="393659"/>
                </a:moveTo>
                <a:cubicBezTo>
                  <a:pt x="2766992" y="391966"/>
                  <a:pt x="2762282" y="394093"/>
                  <a:pt x="2761877" y="397920"/>
                </a:cubicBezTo>
                <a:lnTo>
                  <a:pt x="2778687" y="408525"/>
                </a:lnTo>
                <a:cubicBezTo>
                  <a:pt x="2779093" y="404703"/>
                  <a:pt x="2775601" y="395357"/>
                  <a:pt x="2771295" y="393659"/>
                </a:cubicBezTo>
                <a:close/>
                <a:moveTo>
                  <a:pt x="2357360" y="322214"/>
                </a:moveTo>
                <a:lnTo>
                  <a:pt x="2373768" y="336648"/>
                </a:lnTo>
                <a:cubicBezTo>
                  <a:pt x="2374173" y="332825"/>
                  <a:pt x="2374984" y="325174"/>
                  <a:pt x="2370679" y="323478"/>
                </a:cubicBezTo>
                <a:close/>
                <a:moveTo>
                  <a:pt x="2064196" y="147326"/>
                </a:moveTo>
                <a:cubicBezTo>
                  <a:pt x="2068295" y="146327"/>
                  <a:pt x="2074391" y="146985"/>
                  <a:pt x="2084077" y="150802"/>
                </a:cubicBezTo>
                <a:cubicBezTo>
                  <a:pt x="2080829" y="181395"/>
                  <a:pt x="2048266" y="192470"/>
                  <a:pt x="2045017" y="223063"/>
                </a:cubicBezTo>
                <a:lnTo>
                  <a:pt x="2030641" y="189510"/>
                </a:lnTo>
                <a:lnTo>
                  <a:pt x="2038195" y="160614"/>
                </a:lnTo>
                <a:cubicBezTo>
                  <a:pt x="2057563" y="168244"/>
                  <a:pt x="2051896" y="150324"/>
                  <a:pt x="2064196" y="147326"/>
                </a:cubicBezTo>
                <a:close/>
                <a:moveTo>
                  <a:pt x="1090234" y="0"/>
                </a:moveTo>
                <a:lnTo>
                  <a:pt x="1137799" y="0"/>
                </a:lnTo>
                <a:lnTo>
                  <a:pt x="1137744" y="1898"/>
                </a:lnTo>
                <a:cubicBezTo>
                  <a:pt x="1147750" y="20003"/>
                  <a:pt x="1179709" y="52712"/>
                  <a:pt x="1143855" y="63228"/>
                </a:cubicBezTo>
                <a:cubicBezTo>
                  <a:pt x="1188869" y="144707"/>
                  <a:pt x="1190249" y="323156"/>
                  <a:pt x="1153560" y="407562"/>
                </a:cubicBezTo>
                <a:cubicBezTo>
                  <a:pt x="1171066" y="439248"/>
                  <a:pt x="1165645" y="467139"/>
                  <a:pt x="1183152" y="498827"/>
                </a:cubicBezTo>
                <a:cubicBezTo>
                  <a:pt x="1165224" y="504086"/>
                  <a:pt x="1166752" y="519418"/>
                  <a:pt x="1174254" y="532998"/>
                </a:cubicBezTo>
                <a:cubicBezTo>
                  <a:pt x="1196765" y="573739"/>
                  <a:pt x="1165359" y="567171"/>
                  <a:pt x="1180366" y="594331"/>
                </a:cubicBezTo>
                <a:lnTo>
                  <a:pt x="1175497" y="648360"/>
                </a:lnTo>
                <a:cubicBezTo>
                  <a:pt x="1160076" y="658148"/>
                  <a:pt x="1161601" y="673478"/>
                  <a:pt x="1169104" y="687060"/>
                </a:cubicBezTo>
                <a:lnTo>
                  <a:pt x="1187583" y="707940"/>
                </a:lnTo>
                <a:lnTo>
                  <a:pt x="1211333" y="864041"/>
                </a:lnTo>
                <a:lnTo>
                  <a:pt x="1194934" y="884632"/>
                </a:lnTo>
                <a:lnTo>
                  <a:pt x="1189516" y="912527"/>
                </a:lnTo>
                <a:cubicBezTo>
                  <a:pt x="1197019" y="926106"/>
                  <a:pt x="1203545" y="950491"/>
                  <a:pt x="1196595" y="963048"/>
                </a:cubicBezTo>
                <a:cubicBezTo>
                  <a:pt x="1210078" y="974878"/>
                  <a:pt x="1232584" y="1015618"/>
                  <a:pt x="1202707" y="1024381"/>
                </a:cubicBezTo>
                <a:lnTo>
                  <a:pt x="1204427" y="1036227"/>
                </a:lnTo>
                <a:lnTo>
                  <a:pt x="1236640" y="1030655"/>
                </a:lnTo>
                <a:lnTo>
                  <a:pt x="1253592" y="1015560"/>
                </a:lnTo>
                <a:lnTo>
                  <a:pt x="1255405" y="1001783"/>
                </a:lnTo>
                <a:lnTo>
                  <a:pt x="1254753" y="998020"/>
                </a:lnTo>
                <a:cubicBezTo>
                  <a:pt x="1250035" y="977112"/>
                  <a:pt x="1241125" y="942226"/>
                  <a:pt x="1250809" y="946042"/>
                </a:cubicBezTo>
                <a:cubicBezTo>
                  <a:pt x="1257266" y="948586"/>
                  <a:pt x="1262444" y="952617"/>
                  <a:pt x="1266981" y="957394"/>
                </a:cubicBezTo>
                <a:lnTo>
                  <a:pt x="1278722" y="972451"/>
                </a:lnTo>
                <a:lnTo>
                  <a:pt x="1279687" y="971800"/>
                </a:lnTo>
                <a:lnTo>
                  <a:pt x="1290541" y="930817"/>
                </a:lnTo>
                <a:cubicBezTo>
                  <a:pt x="1296470" y="917217"/>
                  <a:pt x="1304448" y="905420"/>
                  <a:pt x="1314072" y="899251"/>
                </a:cubicBezTo>
                <a:lnTo>
                  <a:pt x="1319208" y="910235"/>
                </a:lnTo>
                <a:lnTo>
                  <a:pt x="1364244" y="906250"/>
                </a:lnTo>
                <a:cubicBezTo>
                  <a:pt x="1367940" y="917357"/>
                  <a:pt x="1355597" y="955617"/>
                  <a:pt x="1362240" y="972898"/>
                </a:cubicBezTo>
                <a:lnTo>
                  <a:pt x="1365411" y="974789"/>
                </a:lnTo>
                <a:lnTo>
                  <a:pt x="1376090" y="964523"/>
                </a:lnTo>
                <a:cubicBezTo>
                  <a:pt x="1382805" y="956710"/>
                  <a:pt x="1388873" y="948392"/>
                  <a:pt x="1393977" y="940567"/>
                </a:cubicBezTo>
                <a:lnTo>
                  <a:pt x="1398680" y="932409"/>
                </a:lnTo>
                <a:lnTo>
                  <a:pt x="1395166" y="903510"/>
                </a:lnTo>
                <a:lnTo>
                  <a:pt x="1414590" y="866213"/>
                </a:lnTo>
                <a:cubicBezTo>
                  <a:pt x="1404740" y="836590"/>
                  <a:pt x="1410538" y="815744"/>
                  <a:pt x="1428707" y="793805"/>
                </a:cubicBezTo>
                <a:lnTo>
                  <a:pt x="1415571" y="754305"/>
                </a:lnTo>
                <a:cubicBezTo>
                  <a:pt x="1429196" y="737852"/>
                  <a:pt x="1428813" y="717553"/>
                  <a:pt x="1422248" y="697806"/>
                </a:cubicBezTo>
                <a:cubicBezTo>
                  <a:pt x="1442441" y="701100"/>
                  <a:pt x="1463890" y="689033"/>
                  <a:pt x="1457324" y="669285"/>
                </a:cubicBezTo>
                <a:lnTo>
                  <a:pt x="1479649" y="621565"/>
                </a:lnTo>
                <a:lnTo>
                  <a:pt x="1534049" y="631998"/>
                </a:lnTo>
                <a:cubicBezTo>
                  <a:pt x="1525350" y="663263"/>
                  <a:pt x="1549595" y="717029"/>
                  <a:pt x="1531426" y="738967"/>
                </a:cubicBezTo>
                <a:cubicBezTo>
                  <a:pt x="1533888" y="746374"/>
                  <a:pt x="1534394" y="752682"/>
                  <a:pt x="1531966" y="757343"/>
                </a:cubicBezTo>
                <a:lnTo>
                  <a:pt x="1522700" y="761959"/>
                </a:lnTo>
                <a:lnTo>
                  <a:pt x="1533984" y="770747"/>
                </a:lnTo>
                <a:lnTo>
                  <a:pt x="1565491" y="727383"/>
                </a:lnTo>
                <a:lnTo>
                  <a:pt x="1557695" y="716341"/>
                </a:lnTo>
                <a:lnTo>
                  <a:pt x="1576131" y="711654"/>
                </a:lnTo>
                <a:lnTo>
                  <a:pt x="1586361" y="699748"/>
                </a:lnTo>
                <a:lnTo>
                  <a:pt x="1576291" y="667891"/>
                </a:lnTo>
                <a:lnTo>
                  <a:pt x="1583842" y="638995"/>
                </a:lnTo>
                <a:cubicBezTo>
                  <a:pt x="1609666" y="649168"/>
                  <a:pt x="1591392" y="610094"/>
                  <a:pt x="1634436" y="627054"/>
                </a:cubicBezTo>
                <a:lnTo>
                  <a:pt x="1632407" y="646174"/>
                </a:lnTo>
                <a:lnTo>
                  <a:pt x="1645724" y="647438"/>
                </a:lnTo>
                <a:cubicBezTo>
                  <a:pt x="1650840" y="641482"/>
                  <a:pt x="1672519" y="606200"/>
                  <a:pt x="1676825" y="607895"/>
                </a:cubicBezTo>
                <a:cubicBezTo>
                  <a:pt x="1681128" y="609591"/>
                  <a:pt x="1680318" y="617241"/>
                  <a:pt x="1680318" y="617241"/>
                </a:cubicBezTo>
                <a:cubicBezTo>
                  <a:pt x="1706143" y="627414"/>
                  <a:pt x="1686897" y="639755"/>
                  <a:pt x="1677476" y="644011"/>
                </a:cubicBezTo>
                <a:lnTo>
                  <a:pt x="1691042" y="685212"/>
                </a:lnTo>
                <a:lnTo>
                  <a:pt x="1670985" y="705199"/>
                </a:lnTo>
                <a:lnTo>
                  <a:pt x="1699896" y="728542"/>
                </a:lnTo>
                <a:cubicBezTo>
                  <a:pt x="1702736" y="701771"/>
                  <a:pt x="1734491" y="698347"/>
                  <a:pt x="1737738" y="667751"/>
                </a:cubicBezTo>
                <a:cubicBezTo>
                  <a:pt x="1766812" y="647332"/>
                  <a:pt x="1791985" y="621392"/>
                  <a:pt x="1816752" y="599279"/>
                </a:cubicBezTo>
                <a:cubicBezTo>
                  <a:pt x="1822680" y="585677"/>
                  <a:pt x="1840463" y="544874"/>
                  <a:pt x="1861984" y="553350"/>
                </a:cubicBezTo>
                <a:cubicBezTo>
                  <a:pt x="1862390" y="549526"/>
                  <a:pt x="1852319" y="517670"/>
                  <a:pt x="1852319" y="517670"/>
                </a:cubicBezTo>
                <a:cubicBezTo>
                  <a:pt x="1848013" y="515974"/>
                  <a:pt x="1846795" y="527446"/>
                  <a:pt x="1846795" y="527446"/>
                </a:cubicBezTo>
                <a:cubicBezTo>
                  <a:pt x="1820402" y="564858"/>
                  <a:pt x="1768999" y="584448"/>
                  <a:pt x="1759418" y="632468"/>
                </a:cubicBezTo>
                <a:lnTo>
                  <a:pt x="1737898" y="623990"/>
                </a:lnTo>
                <a:cubicBezTo>
                  <a:pt x="1720679" y="617207"/>
                  <a:pt x="1681940" y="601944"/>
                  <a:pt x="1683972" y="582821"/>
                </a:cubicBezTo>
                <a:cubicBezTo>
                  <a:pt x="1687623" y="548407"/>
                  <a:pt x="1712799" y="522466"/>
                  <a:pt x="1737159" y="504174"/>
                </a:cubicBezTo>
                <a:cubicBezTo>
                  <a:pt x="1739190" y="485051"/>
                  <a:pt x="1727495" y="468492"/>
                  <a:pt x="1729523" y="449372"/>
                </a:cubicBezTo>
                <a:lnTo>
                  <a:pt x="1758841" y="468890"/>
                </a:lnTo>
                <a:cubicBezTo>
                  <a:pt x="1761277" y="445945"/>
                  <a:pt x="1768830" y="417048"/>
                  <a:pt x="1788481" y="400885"/>
                </a:cubicBezTo>
                <a:lnTo>
                  <a:pt x="1807160" y="436132"/>
                </a:lnTo>
                <a:lnTo>
                  <a:pt x="1790595" y="465464"/>
                </a:lnTo>
                <a:cubicBezTo>
                  <a:pt x="1794494" y="470983"/>
                  <a:pt x="1802696" y="478201"/>
                  <a:pt x="1802290" y="482023"/>
                </a:cubicBezTo>
                <a:cubicBezTo>
                  <a:pt x="1801477" y="489671"/>
                  <a:pt x="1779959" y="481194"/>
                  <a:pt x="1775651" y="479496"/>
                </a:cubicBezTo>
                <a:lnTo>
                  <a:pt x="1742926" y="534335"/>
                </a:lnTo>
                <a:lnTo>
                  <a:pt x="1745609" y="551331"/>
                </a:lnTo>
                <a:lnTo>
                  <a:pt x="1760796" y="577234"/>
                </a:lnTo>
                <a:lnTo>
                  <a:pt x="1784347" y="566592"/>
                </a:lnTo>
                <a:lnTo>
                  <a:pt x="1805783" y="491368"/>
                </a:lnTo>
                <a:cubicBezTo>
                  <a:pt x="1833638" y="482422"/>
                  <a:pt x="1864741" y="442881"/>
                  <a:pt x="1876189" y="419504"/>
                </a:cubicBezTo>
                <a:cubicBezTo>
                  <a:pt x="1879028" y="392733"/>
                  <a:pt x="1898683" y="376572"/>
                  <a:pt x="1910132" y="353194"/>
                </a:cubicBezTo>
                <a:cubicBezTo>
                  <a:pt x="1933276" y="346374"/>
                  <a:pt x="1952524" y="334036"/>
                  <a:pt x="1971770" y="321696"/>
                </a:cubicBezTo>
                <a:lnTo>
                  <a:pt x="2010019" y="257084"/>
                </a:lnTo>
                <a:cubicBezTo>
                  <a:pt x="2014320" y="258781"/>
                  <a:pt x="2027235" y="263865"/>
                  <a:pt x="2028047" y="256219"/>
                </a:cubicBezTo>
                <a:cubicBezTo>
                  <a:pt x="2028454" y="252395"/>
                  <a:pt x="2016352" y="239658"/>
                  <a:pt x="2012455" y="234141"/>
                </a:cubicBezTo>
                <a:lnTo>
                  <a:pt x="2062235" y="229847"/>
                </a:lnTo>
                <a:lnTo>
                  <a:pt x="2092365" y="241717"/>
                </a:lnTo>
                <a:cubicBezTo>
                  <a:pt x="2089119" y="272312"/>
                  <a:pt x="2070277" y="280823"/>
                  <a:pt x="2073202" y="337756"/>
                </a:cubicBezTo>
                <a:cubicBezTo>
                  <a:pt x="2092855" y="321594"/>
                  <a:pt x="2116407" y="310953"/>
                  <a:pt x="2119655" y="280357"/>
                </a:cubicBezTo>
                <a:cubicBezTo>
                  <a:pt x="2142797" y="273539"/>
                  <a:pt x="2161638" y="265025"/>
                  <a:pt x="2180883" y="252687"/>
                </a:cubicBezTo>
                <a:cubicBezTo>
                  <a:pt x="2236842" y="274733"/>
                  <a:pt x="2190061" y="208492"/>
                  <a:pt x="2224494" y="222058"/>
                </a:cubicBezTo>
                <a:lnTo>
                  <a:pt x="2241712" y="228841"/>
                </a:lnTo>
                <a:cubicBezTo>
                  <a:pt x="2244147" y="205897"/>
                  <a:pt x="2261767" y="208853"/>
                  <a:pt x="2263799" y="189735"/>
                </a:cubicBezTo>
                <a:lnTo>
                  <a:pt x="2296361" y="178659"/>
                </a:lnTo>
                <a:lnTo>
                  <a:pt x="2310335" y="216035"/>
                </a:lnTo>
                <a:cubicBezTo>
                  <a:pt x="2318943" y="219427"/>
                  <a:pt x="2322842" y="224951"/>
                  <a:pt x="2322031" y="232596"/>
                </a:cubicBezTo>
                <a:cubicBezTo>
                  <a:pt x="2318785" y="263191"/>
                  <a:pt x="2285810" y="278089"/>
                  <a:pt x="2282158" y="312506"/>
                </a:cubicBezTo>
                <a:cubicBezTo>
                  <a:pt x="2282158" y="312506"/>
                  <a:pt x="2281346" y="320158"/>
                  <a:pt x="2285651" y="321854"/>
                </a:cubicBezTo>
                <a:cubicBezTo>
                  <a:pt x="2289955" y="323545"/>
                  <a:pt x="2301001" y="303994"/>
                  <a:pt x="2305711" y="301866"/>
                </a:cubicBezTo>
                <a:cubicBezTo>
                  <a:pt x="2310418" y="299736"/>
                  <a:pt x="2315132" y="297610"/>
                  <a:pt x="2315536" y="293784"/>
                </a:cubicBezTo>
                <a:cubicBezTo>
                  <a:pt x="2316754" y="282314"/>
                  <a:pt x="2313667" y="269144"/>
                  <a:pt x="2330884" y="275927"/>
                </a:cubicBezTo>
                <a:lnTo>
                  <a:pt x="2348910" y="275062"/>
                </a:lnTo>
                <a:lnTo>
                  <a:pt x="2392361" y="288195"/>
                </a:lnTo>
                <a:lnTo>
                  <a:pt x="2408521" y="262687"/>
                </a:lnTo>
                <a:cubicBezTo>
                  <a:pt x="2421839" y="263953"/>
                  <a:pt x="2435967" y="257565"/>
                  <a:pt x="2445388" y="253306"/>
                </a:cubicBezTo>
                <a:cubicBezTo>
                  <a:pt x="2453998" y="256700"/>
                  <a:pt x="2467316" y="257962"/>
                  <a:pt x="2468533" y="246489"/>
                </a:cubicBezTo>
                <a:lnTo>
                  <a:pt x="2465854" y="229498"/>
                </a:lnTo>
                <a:lnTo>
                  <a:pt x="2504593" y="244758"/>
                </a:lnTo>
                <a:cubicBezTo>
                  <a:pt x="2503375" y="256231"/>
                  <a:pt x="2468375" y="290254"/>
                  <a:pt x="2489895" y="298732"/>
                </a:cubicBezTo>
                <a:cubicBezTo>
                  <a:pt x="2498505" y="302122"/>
                  <a:pt x="2507922" y="297868"/>
                  <a:pt x="2512638" y="295740"/>
                </a:cubicBezTo>
                <a:lnTo>
                  <a:pt x="2526115" y="253239"/>
                </a:lnTo>
                <a:lnTo>
                  <a:pt x="2550474" y="234949"/>
                </a:lnTo>
                <a:cubicBezTo>
                  <a:pt x="2552911" y="212002"/>
                  <a:pt x="2563141" y="200098"/>
                  <a:pt x="2581980" y="191584"/>
                </a:cubicBezTo>
                <a:lnTo>
                  <a:pt x="2585228" y="160987"/>
                </a:lnTo>
                <a:cubicBezTo>
                  <a:pt x="2599358" y="154604"/>
                  <a:pt x="2605291" y="141004"/>
                  <a:pt x="2606913" y="125705"/>
                </a:cubicBezTo>
                <a:cubicBezTo>
                  <a:pt x="2619419" y="134616"/>
                  <a:pt x="2637447" y="133753"/>
                  <a:pt x="2639074" y="118453"/>
                </a:cubicBezTo>
                <a:lnTo>
                  <a:pt x="2668550" y="94211"/>
                </a:lnTo>
                <a:lnTo>
                  <a:pt x="2701766" y="119252"/>
                </a:lnTo>
                <a:cubicBezTo>
                  <a:pt x="2686420" y="137109"/>
                  <a:pt x="2686257" y="180868"/>
                  <a:pt x="2667417" y="189386"/>
                </a:cubicBezTo>
                <a:cubicBezTo>
                  <a:pt x="2666199" y="200858"/>
                  <a:pt x="2661083" y="206809"/>
                  <a:pt x="2648171" y="201721"/>
                </a:cubicBezTo>
                <a:cubicBezTo>
                  <a:pt x="2635256" y="196635"/>
                  <a:pt x="2579709" y="170765"/>
                  <a:pt x="2616417" y="205150"/>
                </a:cubicBezTo>
                <a:lnTo>
                  <a:pt x="2595145" y="236608"/>
                </a:lnTo>
                <a:lnTo>
                  <a:pt x="2612358" y="243391"/>
                </a:lnTo>
                <a:lnTo>
                  <a:pt x="2593114" y="255731"/>
                </a:lnTo>
                <a:lnTo>
                  <a:pt x="2589055" y="293972"/>
                </a:lnTo>
                <a:lnTo>
                  <a:pt x="2556892" y="301222"/>
                </a:lnTo>
                <a:lnTo>
                  <a:pt x="2553243" y="335643"/>
                </a:lnTo>
                <a:cubicBezTo>
                  <a:pt x="2543416" y="343722"/>
                  <a:pt x="2533593" y="351806"/>
                  <a:pt x="2519866" y="354363"/>
                </a:cubicBezTo>
                <a:lnTo>
                  <a:pt x="2503709" y="379871"/>
                </a:lnTo>
                <a:cubicBezTo>
                  <a:pt x="2533836" y="391740"/>
                  <a:pt x="2499894" y="458052"/>
                  <a:pt x="2494777" y="464006"/>
                </a:cubicBezTo>
                <a:cubicBezTo>
                  <a:pt x="2477559" y="457222"/>
                  <a:pt x="2476993" y="504805"/>
                  <a:pt x="2476181" y="512457"/>
                </a:cubicBezTo>
                <a:cubicBezTo>
                  <a:pt x="2462864" y="511194"/>
                  <a:pt x="2456935" y="524799"/>
                  <a:pt x="2455718" y="536268"/>
                </a:cubicBezTo>
                <a:cubicBezTo>
                  <a:pt x="2454095" y="551564"/>
                  <a:pt x="2470906" y="562172"/>
                  <a:pt x="2469282" y="577468"/>
                </a:cubicBezTo>
                <a:cubicBezTo>
                  <a:pt x="2508022" y="592729"/>
                  <a:pt x="2485194" y="512024"/>
                  <a:pt x="2519630" y="525588"/>
                </a:cubicBezTo>
                <a:cubicBezTo>
                  <a:pt x="2522064" y="502645"/>
                  <a:pt x="2546023" y="488180"/>
                  <a:pt x="2568761" y="485184"/>
                </a:cubicBezTo>
                <a:lnTo>
                  <a:pt x="2574039" y="435474"/>
                </a:lnTo>
                <a:cubicBezTo>
                  <a:pt x="2659471" y="433272"/>
                  <a:pt x="2645499" y="395893"/>
                  <a:pt x="2688052" y="332976"/>
                </a:cubicBezTo>
                <a:cubicBezTo>
                  <a:pt x="2718181" y="344845"/>
                  <a:pt x="2738242" y="324860"/>
                  <a:pt x="2768369" y="336731"/>
                </a:cubicBezTo>
                <a:lnTo>
                  <a:pt x="2772837" y="294662"/>
                </a:lnTo>
                <a:lnTo>
                  <a:pt x="2785746" y="299751"/>
                </a:lnTo>
                <a:cubicBezTo>
                  <a:pt x="2802968" y="306535"/>
                  <a:pt x="2802153" y="314181"/>
                  <a:pt x="2800530" y="329479"/>
                </a:cubicBezTo>
                <a:lnTo>
                  <a:pt x="2784368" y="354985"/>
                </a:lnTo>
                <a:cubicBezTo>
                  <a:pt x="2783963" y="358809"/>
                  <a:pt x="2790137" y="385145"/>
                  <a:pt x="2794445" y="386847"/>
                </a:cubicBezTo>
                <a:lnTo>
                  <a:pt x="2795661" y="375371"/>
                </a:lnTo>
                <a:cubicBezTo>
                  <a:pt x="2814095" y="370680"/>
                  <a:pt x="2855673" y="359173"/>
                  <a:pt x="2857702" y="340052"/>
                </a:cubicBezTo>
                <a:cubicBezTo>
                  <a:pt x="2871429" y="337491"/>
                  <a:pt x="2877763" y="320067"/>
                  <a:pt x="2879385" y="304770"/>
                </a:cubicBezTo>
                <a:lnTo>
                  <a:pt x="2911139" y="301342"/>
                </a:lnTo>
                <a:cubicBezTo>
                  <a:pt x="2912354" y="289869"/>
                  <a:pt x="2918690" y="272443"/>
                  <a:pt x="2932412" y="269882"/>
                </a:cubicBezTo>
                <a:lnTo>
                  <a:pt x="2935659" y="239288"/>
                </a:lnTo>
                <a:lnTo>
                  <a:pt x="2954092" y="234598"/>
                </a:lnTo>
                <a:cubicBezTo>
                  <a:pt x="2956530" y="211654"/>
                  <a:pt x="2980487" y="197188"/>
                  <a:pt x="3003631" y="190366"/>
                </a:cubicBezTo>
                <a:cubicBezTo>
                  <a:pt x="3023284" y="174204"/>
                  <a:pt x="3053168" y="146139"/>
                  <a:pt x="3081023" y="137192"/>
                </a:cubicBezTo>
                <a:cubicBezTo>
                  <a:pt x="3082241" y="125719"/>
                  <a:pt x="3083864" y="110421"/>
                  <a:pt x="3097589" y="107862"/>
                </a:cubicBezTo>
                <a:cubicBezTo>
                  <a:pt x="3100023" y="84914"/>
                  <a:pt x="3120082" y="64926"/>
                  <a:pt x="3138922" y="56415"/>
                </a:cubicBezTo>
                <a:cubicBezTo>
                  <a:pt x="3139736" y="48767"/>
                  <a:pt x="3144852" y="42816"/>
                  <a:pt x="3153460" y="46206"/>
                </a:cubicBezTo>
                <a:lnTo>
                  <a:pt x="3165966" y="55118"/>
                </a:lnTo>
                <a:lnTo>
                  <a:pt x="3148993" y="88272"/>
                </a:lnTo>
                <a:cubicBezTo>
                  <a:pt x="3139574" y="92530"/>
                  <a:pt x="3133647" y="106129"/>
                  <a:pt x="3132430" y="117604"/>
                </a:cubicBezTo>
                <a:lnTo>
                  <a:pt x="3111558" y="145238"/>
                </a:lnTo>
                <a:cubicBezTo>
                  <a:pt x="3109936" y="160535"/>
                  <a:pt x="3115299" y="194524"/>
                  <a:pt x="3089471" y="184343"/>
                </a:cubicBezTo>
                <a:cubicBezTo>
                  <a:pt x="3082166" y="253182"/>
                  <a:pt x="3008107" y="359468"/>
                  <a:pt x="2950776" y="392658"/>
                </a:cubicBezTo>
                <a:cubicBezTo>
                  <a:pt x="2947932" y="419425"/>
                  <a:pt x="2932990" y="433457"/>
                  <a:pt x="2930152" y="460232"/>
                </a:cubicBezTo>
                <a:cubicBezTo>
                  <a:pt x="2917236" y="455141"/>
                  <a:pt x="2911715" y="464918"/>
                  <a:pt x="2910497" y="476392"/>
                </a:cubicBezTo>
                <a:cubicBezTo>
                  <a:pt x="2906843" y="510811"/>
                  <a:pt x="2890844" y="492552"/>
                  <a:pt x="2888410" y="515498"/>
                </a:cubicBezTo>
                <a:lnTo>
                  <a:pt x="2862831" y="545265"/>
                </a:lnTo>
                <a:cubicBezTo>
                  <a:pt x="2849512" y="544003"/>
                  <a:pt x="2843989" y="553776"/>
                  <a:pt x="2842773" y="565249"/>
                </a:cubicBezTo>
                <a:lnTo>
                  <a:pt x="2845048" y="586065"/>
                </a:lnTo>
                <a:lnTo>
                  <a:pt x="2793726" y="689357"/>
                </a:lnTo>
                <a:lnTo>
                  <a:pt x="2775294" y="694046"/>
                </a:lnTo>
                <a:lnTo>
                  <a:pt x="2760350" y="708080"/>
                </a:lnTo>
                <a:cubicBezTo>
                  <a:pt x="2759132" y="719553"/>
                  <a:pt x="2752798" y="736977"/>
                  <a:pt x="2743379" y="741234"/>
                </a:cubicBezTo>
                <a:cubicBezTo>
                  <a:pt x="2746463" y="754403"/>
                  <a:pt x="2742811" y="788823"/>
                  <a:pt x="2721290" y="780344"/>
                </a:cubicBezTo>
                <a:lnTo>
                  <a:pt x="2714904" y="792974"/>
                </a:lnTo>
                <a:lnTo>
                  <a:pt x="2707336" y="809268"/>
                </a:lnTo>
                <a:cubicBezTo>
                  <a:pt x="2704287" y="818110"/>
                  <a:pt x="2701652" y="828991"/>
                  <a:pt x="2699810" y="843114"/>
                </a:cubicBezTo>
                <a:cubicBezTo>
                  <a:pt x="2722021" y="831104"/>
                  <a:pt x="2747067" y="825279"/>
                  <a:pt x="2755759" y="795868"/>
                </a:cubicBezTo>
                <a:cubicBezTo>
                  <a:pt x="2779715" y="793718"/>
                  <a:pt x="2799754" y="789058"/>
                  <a:pt x="2820875" y="780721"/>
                </a:cubicBezTo>
                <a:cubicBezTo>
                  <a:pt x="2871871" y="813371"/>
                  <a:pt x="2837838" y="739117"/>
                  <a:pt x="2869216" y="759209"/>
                </a:cubicBezTo>
                <a:lnTo>
                  <a:pt x="2884907" y="769255"/>
                </a:lnTo>
                <a:cubicBezTo>
                  <a:pt x="2891427" y="747197"/>
                  <a:pt x="2908200" y="753564"/>
                  <a:pt x="2913636" y="735184"/>
                </a:cubicBezTo>
                <a:lnTo>
                  <a:pt x="2947611" y="730704"/>
                </a:lnTo>
                <a:lnTo>
                  <a:pt x="2954611" y="770161"/>
                </a:lnTo>
                <a:cubicBezTo>
                  <a:pt x="2962455" y="775183"/>
                  <a:pt x="2965290" y="781373"/>
                  <a:pt x="2963119" y="788725"/>
                </a:cubicBezTo>
                <a:cubicBezTo>
                  <a:pt x="2954426" y="818137"/>
                  <a:pt x="2919361" y="826288"/>
                  <a:pt x="2909582" y="859374"/>
                </a:cubicBezTo>
                <a:cubicBezTo>
                  <a:pt x="2909582" y="859374"/>
                  <a:pt x="2907409" y="866731"/>
                  <a:pt x="2911331" y="869241"/>
                </a:cubicBezTo>
                <a:cubicBezTo>
                  <a:pt x="2915254" y="871750"/>
                  <a:pt x="2929621" y="854717"/>
                  <a:pt x="2934628" y="853551"/>
                </a:cubicBezTo>
                <a:cubicBezTo>
                  <a:pt x="2939637" y="852386"/>
                  <a:pt x="2944646" y="851223"/>
                  <a:pt x="2945734" y="847545"/>
                </a:cubicBezTo>
                <a:cubicBezTo>
                  <a:pt x="2948993" y="836517"/>
                  <a:pt x="2948330" y="822976"/>
                  <a:pt x="2964020" y="833022"/>
                </a:cubicBezTo>
                <a:lnTo>
                  <a:pt x="2981880" y="835714"/>
                </a:lnTo>
                <a:lnTo>
                  <a:pt x="3022193" y="857149"/>
                </a:lnTo>
                <a:lnTo>
                  <a:pt x="3042653" y="835273"/>
                </a:lnTo>
                <a:cubicBezTo>
                  <a:pt x="3055506" y="839133"/>
                  <a:pt x="3070532" y="835637"/>
                  <a:pt x="3080551" y="833304"/>
                </a:cubicBezTo>
                <a:cubicBezTo>
                  <a:pt x="3088397" y="838328"/>
                  <a:pt x="3101251" y="842185"/>
                  <a:pt x="3104509" y="831157"/>
                </a:cubicBezTo>
                <a:lnTo>
                  <a:pt x="3104936" y="813940"/>
                </a:lnTo>
                <a:lnTo>
                  <a:pt x="3140238" y="836541"/>
                </a:lnTo>
                <a:cubicBezTo>
                  <a:pt x="3136978" y="847570"/>
                  <a:pt x="3096481" y="874108"/>
                  <a:pt x="3116092" y="886664"/>
                </a:cubicBezTo>
                <a:cubicBezTo>
                  <a:pt x="3123939" y="891685"/>
                  <a:pt x="3133953" y="889357"/>
                  <a:pt x="3138967" y="888192"/>
                </a:cubicBezTo>
                <a:lnTo>
                  <a:pt x="3159851" y="849098"/>
                </a:lnTo>
                <a:lnTo>
                  <a:pt x="3187067" y="835921"/>
                </a:lnTo>
                <a:cubicBezTo>
                  <a:pt x="3193587" y="813862"/>
                  <a:pt x="3205777" y="804181"/>
                  <a:pt x="3225812" y="799522"/>
                </a:cubicBezTo>
                <a:lnTo>
                  <a:pt x="3234505" y="770108"/>
                </a:lnTo>
                <a:cubicBezTo>
                  <a:pt x="3249530" y="766615"/>
                  <a:pt x="3257804" y="754423"/>
                  <a:pt x="3262151" y="739717"/>
                </a:cubicBezTo>
                <a:cubicBezTo>
                  <a:pt x="3272829" y="750926"/>
                  <a:pt x="3290691" y="753620"/>
                  <a:pt x="3295041" y="738915"/>
                </a:cubicBezTo>
                <a:lnTo>
                  <a:pt x="3328353" y="720895"/>
                </a:lnTo>
                <a:lnTo>
                  <a:pt x="3356474" y="752015"/>
                </a:lnTo>
                <a:cubicBezTo>
                  <a:pt x="3338187" y="766539"/>
                  <a:pt x="3330156" y="809488"/>
                  <a:pt x="3310119" y="814151"/>
                </a:cubicBezTo>
                <a:cubicBezTo>
                  <a:pt x="3306860" y="825178"/>
                  <a:pt x="3300763" y="830020"/>
                  <a:pt x="3288997" y="822484"/>
                </a:cubicBezTo>
                <a:cubicBezTo>
                  <a:pt x="3277228" y="814949"/>
                  <a:pt x="3227325" y="778627"/>
                  <a:pt x="3257194" y="819611"/>
                </a:cubicBezTo>
                <a:lnTo>
                  <a:pt x="3230642" y="846328"/>
                </a:lnTo>
                <a:lnTo>
                  <a:pt x="3246327" y="856375"/>
                </a:lnTo>
                <a:lnTo>
                  <a:pt x="3225207" y="864712"/>
                </a:lnTo>
                <a:lnTo>
                  <a:pt x="3214340" y="901474"/>
                </a:lnTo>
                <a:lnTo>
                  <a:pt x="3181449" y="902276"/>
                </a:lnTo>
                <a:lnTo>
                  <a:pt x="3171672" y="935365"/>
                </a:lnTo>
                <a:cubicBezTo>
                  <a:pt x="3160565" y="941367"/>
                  <a:pt x="3149463" y="947378"/>
                  <a:pt x="3135523" y="947193"/>
                </a:cubicBezTo>
                <a:lnTo>
                  <a:pt x="3115063" y="969072"/>
                </a:lnTo>
                <a:cubicBezTo>
                  <a:pt x="3128792" y="977861"/>
                  <a:pt x="3124338" y="996870"/>
                  <a:pt x="3115691" y="1014287"/>
                </a:cubicBezTo>
                <a:lnTo>
                  <a:pt x="3103764" y="1033758"/>
                </a:lnTo>
                <a:lnTo>
                  <a:pt x="3131047" y="1041988"/>
                </a:lnTo>
                <a:lnTo>
                  <a:pt x="3152878" y="1007290"/>
                </a:lnTo>
                <a:cubicBezTo>
                  <a:pt x="3170852" y="1008958"/>
                  <a:pt x="3189927" y="1000238"/>
                  <a:pt x="3202643" y="994421"/>
                </a:cubicBezTo>
                <a:cubicBezTo>
                  <a:pt x="3214261" y="998998"/>
                  <a:pt x="3232232" y="1000667"/>
                  <a:pt x="3233888" y="985081"/>
                </a:cubicBezTo>
                <a:lnTo>
                  <a:pt x="3230287" y="962011"/>
                </a:lnTo>
                <a:lnTo>
                  <a:pt x="3282550" y="982603"/>
                </a:lnTo>
                <a:lnTo>
                  <a:pt x="3279373" y="989221"/>
                </a:lnTo>
                <a:lnTo>
                  <a:pt x="3304557" y="959232"/>
                </a:lnTo>
                <a:cubicBezTo>
                  <a:pt x="3318284" y="968021"/>
                  <a:pt x="3330974" y="968495"/>
                  <a:pt x="3343663" y="968968"/>
                </a:cubicBezTo>
                <a:lnTo>
                  <a:pt x="3344428" y="969157"/>
                </a:lnTo>
                <a:lnTo>
                  <a:pt x="3344484" y="969116"/>
                </a:lnTo>
                <a:cubicBezTo>
                  <a:pt x="3347792" y="937945"/>
                  <a:pt x="3361610" y="921738"/>
                  <a:pt x="3387048" y="910110"/>
                </a:cubicBezTo>
                <a:lnTo>
                  <a:pt x="3391458" y="868548"/>
                </a:lnTo>
                <a:cubicBezTo>
                  <a:pt x="3410533" y="859828"/>
                  <a:pt x="3418547" y="841333"/>
                  <a:pt x="3420752" y="820553"/>
                </a:cubicBezTo>
                <a:cubicBezTo>
                  <a:pt x="3437623" y="832611"/>
                  <a:pt x="3461954" y="831369"/>
                  <a:pt x="3464162" y="810591"/>
                </a:cubicBezTo>
                <a:lnTo>
                  <a:pt x="3503966" y="777562"/>
                </a:lnTo>
                <a:lnTo>
                  <a:pt x="3548772" y="811451"/>
                </a:lnTo>
                <a:cubicBezTo>
                  <a:pt x="3528042" y="835758"/>
                  <a:pt x="3527784" y="895195"/>
                  <a:pt x="3502347" y="906821"/>
                </a:cubicBezTo>
                <a:cubicBezTo>
                  <a:pt x="3500693" y="922407"/>
                  <a:pt x="3493782" y="930512"/>
                  <a:pt x="3476363" y="923647"/>
                </a:cubicBezTo>
                <a:cubicBezTo>
                  <a:pt x="3458940" y="916782"/>
                  <a:pt x="3383993" y="881845"/>
                  <a:pt x="3433506" y="928415"/>
                </a:cubicBezTo>
                <a:lnTo>
                  <a:pt x="3415042" y="955911"/>
                </a:lnTo>
                <a:lnTo>
                  <a:pt x="3418586" y="960102"/>
                </a:lnTo>
                <a:lnTo>
                  <a:pt x="3416027" y="975651"/>
                </a:lnTo>
                <a:lnTo>
                  <a:pt x="3427992" y="980365"/>
                </a:lnTo>
                <a:lnTo>
                  <a:pt x="3402008" y="997192"/>
                </a:lnTo>
                <a:lnTo>
                  <a:pt x="3398553" y="1029743"/>
                </a:lnTo>
                <a:lnTo>
                  <a:pt x="3399360" y="1033049"/>
                </a:lnTo>
                <a:lnTo>
                  <a:pt x="3402621" y="1022019"/>
                </a:lnTo>
                <a:cubicBezTo>
                  <a:pt x="3421569" y="1021032"/>
                  <a:pt x="3464475" y="1017900"/>
                  <a:pt x="3469909" y="999519"/>
                </a:cubicBezTo>
                <a:cubicBezTo>
                  <a:pt x="3483850" y="999702"/>
                  <a:pt x="3493207" y="983831"/>
                  <a:pt x="3497551" y="969125"/>
                </a:cubicBezTo>
                <a:lnTo>
                  <a:pt x="3529356" y="971997"/>
                </a:lnTo>
                <a:cubicBezTo>
                  <a:pt x="3532614" y="960969"/>
                  <a:pt x="3541970" y="945098"/>
                  <a:pt x="3555909" y="945281"/>
                </a:cubicBezTo>
                <a:lnTo>
                  <a:pt x="3564602" y="915868"/>
                </a:lnTo>
                <a:lnTo>
                  <a:pt x="3583551" y="914884"/>
                </a:lnTo>
                <a:cubicBezTo>
                  <a:pt x="3590070" y="892828"/>
                  <a:pt x="3616204" y="883329"/>
                  <a:pt x="3640161" y="881176"/>
                </a:cubicBezTo>
                <a:cubicBezTo>
                  <a:pt x="3662371" y="869164"/>
                  <a:pt x="3696771" y="847471"/>
                  <a:pt x="3725739" y="844157"/>
                </a:cubicBezTo>
                <a:cubicBezTo>
                  <a:pt x="3728999" y="833126"/>
                  <a:pt x="3733343" y="818421"/>
                  <a:pt x="3747286" y="818606"/>
                </a:cubicBezTo>
                <a:cubicBezTo>
                  <a:pt x="3753806" y="796544"/>
                  <a:pt x="3777103" y="780855"/>
                  <a:pt x="3797137" y="776196"/>
                </a:cubicBezTo>
                <a:cubicBezTo>
                  <a:pt x="3799314" y="768844"/>
                  <a:pt x="3805408" y="764005"/>
                  <a:pt x="3813250" y="769026"/>
                </a:cubicBezTo>
                <a:lnTo>
                  <a:pt x="3823931" y="780236"/>
                </a:lnTo>
                <a:lnTo>
                  <a:pt x="3801297" y="809464"/>
                </a:lnTo>
                <a:cubicBezTo>
                  <a:pt x="3791281" y="811795"/>
                  <a:pt x="3783013" y="823987"/>
                  <a:pt x="3779753" y="835019"/>
                </a:cubicBezTo>
                <a:lnTo>
                  <a:pt x="3754282" y="858060"/>
                </a:lnTo>
                <a:cubicBezTo>
                  <a:pt x="3749938" y="872766"/>
                  <a:pt x="3749089" y="907200"/>
                  <a:pt x="3725555" y="892127"/>
                </a:cubicBezTo>
                <a:cubicBezTo>
                  <a:pt x="3705996" y="958303"/>
                  <a:pt x="3614138" y="1048141"/>
                  <a:pt x="3551859" y="1069475"/>
                </a:cubicBezTo>
                <a:cubicBezTo>
                  <a:pt x="3548055" y="1082340"/>
                  <a:pt x="3541853" y="1091484"/>
                  <a:pt x="3535651" y="1100631"/>
                </a:cubicBezTo>
                <a:lnTo>
                  <a:pt x="3534620" y="1102610"/>
                </a:lnTo>
                <a:lnTo>
                  <a:pt x="3558429" y="1107023"/>
                </a:lnTo>
                <a:cubicBezTo>
                  <a:pt x="3585105" y="1106877"/>
                  <a:pt x="3607963" y="1094571"/>
                  <a:pt x="3638451" y="1106584"/>
                </a:cubicBezTo>
                <a:lnTo>
                  <a:pt x="3644516" y="1049435"/>
                </a:lnTo>
                <a:lnTo>
                  <a:pt x="3661936" y="1056296"/>
                </a:lnTo>
                <a:cubicBezTo>
                  <a:pt x="3685168" y="1065451"/>
                  <a:pt x="3684065" y="1075842"/>
                  <a:pt x="3681861" y="1096622"/>
                </a:cubicBezTo>
                <a:lnTo>
                  <a:pt x="3660024" y="1131318"/>
                </a:lnTo>
                <a:cubicBezTo>
                  <a:pt x="3659475" y="1136515"/>
                  <a:pt x="3667780" y="1172264"/>
                  <a:pt x="3673590" y="1174552"/>
                </a:cubicBezTo>
                <a:lnTo>
                  <a:pt x="3675243" y="1158965"/>
                </a:lnTo>
                <a:cubicBezTo>
                  <a:pt x="3700126" y="1152529"/>
                  <a:pt x="3756250" y="1136754"/>
                  <a:pt x="3759006" y="1110778"/>
                </a:cubicBezTo>
                <a:cubicBezTo>
                  <a:pt x="3777532" y="1107251"/>
                  <a:pt x="3786097" y="1083565"/>
                  <a:pt x="3788303" y="1062783"/>
                </a:cubicBezTo>
                <a:lnTo>
                  <a:pt x="3831159" y="1058018"/>
                </a:lnTo>
                <a:cubicBezTo>
                  <a:pt x="3832814" y="1042431"/>
                  <a:pt x="3841378" y="1018744"/>
                  <a:pt x="3859901" y="1015215"/>
                </a:cubicBezTo>
                <a:lnTo>
                  <a:pt x="3864312" y="973654"/>
                </a:lnTo>
                <a:lnTo>
                  <a:pt x="3889198" y="967221"/>
                </a:lnTo>
                <a:cubicBezTo>
                  <a:pt x="3892506" y="936049"/>
                  <a:pt x="3924850" y="916315"/>
                  <a:pt x="3956091" y="906975"/>
                </a:cubicBezTo>
                <a:cubicBezTo>
                  <a:pt x="3982626" y="884955"/>
                  <a:pt x="4022987" y="846729"/>
                  <a:pt x="4060588" y="834484"/>
                </a:cubicBezTo>
                <a:cubicBezTo>
                  <a:pt x="4062241" y="818898"/>
                  <a:pt x="4064446" y="798115"/>
                  <a:pt x="4082971" y="794587"/>
                </a:cubicBezTo>
                <a:cubicBezTo>
                  <a:pt x="4086277" y="763417"/>
                  <a:pt x="4113369" y="736201"/>
                  <a:pt x="4138803" y="724570"/>
                </a:cubicBezTo>
                <a:cubicBezTo>
                  <a:pt x="4139905" y="714181"/>
                  <a:pt x="4146816" y="706079"/>
                  <a:pt x="4158430" y="710655"/>
                </a:cubicBezTo>
                <a:lnTo>
                  <a:pt x="4175299" y="722713"/>
                </a:lnTo>
                <a:lnTo>
                  <a:pt x="4152365" y="767805"/>
                </a:lnTo>
                <a:cubicBezTo>
                  <a:pt x="4139647" y="773617"/>
                  <a:pt x="4131636" y="792111"/>
                  <a:pt x="4129980" y="807697"/>
                </a:cubicBezTo>
                <a:lnTo>
                  <a:pt x="4101788" y="845302"/>
                </a:lnTo>
                <a:cubicBezTo>
                  <a:pt x="4099585" y="866082"/>
                  <a:pt x="4106788" y="912222"/>
                  <a:pt x="4071943" y="898494"/>
                </a:cubicBezTo>
                <a:cubicBezTo>
                  <a:pt x="4062017" y="992004"/>
                  <a:pt x="3961969" y="1136616"/>
                  <a:pt x="3884564" y="1181895"/>
                </a:cubicBezTo>
                <a:cubicBezTo>
                  <a:pt x="3880704" y="1218262"/>
                  <a:pt x="3860526" y="1237373"/>
                  <a:pt x="3856666" y="1273741"/>
                </a:cubicBezTo>
                <a:cubicBezTo>
                  <a:pt x="3839242" y="1266876"/>
                  <a:pt x="3831782" y="1280175"/>
                  <a:pt x="3830128" y="1295760"/>
                </a:cubicBezTo>
                <a:cubicBezTo>
                  <a:pt x="3825167" y="1342519"/>
                  <a:pt x="3803590" y="1317782"/>
                  <a:pt x="3800282" y="1348953"/>
                </a:cubicBezTo>
                <a:lnTo>
                  <a:pt x="3765732" y="1389465"/>
                </a:lnTo>
                <a:cubicBezTo>
                  <a:pt x="3747760" y="1387802"/>
                  <a:pt x="3740298" y="1401095"/>
                  <a:pt x="3738643" y="1416682"/>
                </a:cubicBezTo>
                <a:lnTo>
                  <a:pt x="3741693" y="1444944"/>
                </a:lnTo>
                <a:lnTo>
                  <a:pt x="3672335" y="1585404"/>
                </a:lnTo>
                <a:lnTo>
                  <a:pt x="3647451" y="1591839"/>
                </a:lnTo>
                <a:lnTo>
                  <a:pt x="3627274" y="1610956"/>
                </a:lnTo>
                <a:cubicBezTo>
                  <a:pt x="3625620" y="1626541"/>
                  <a:pt x="3617054" y="1650225"/>
                  <a:pt x="3604336" y="1656040"/>
                </a:cubicBezTo>
                <a:cubicBezTo>
                  <a:pt x="3608492" y="1673918"/>
                  <a:pt x="3603528" y="1720674"/>
                  <a:pt x="3574490" y="1709234"/>
                </a:cubicBezTo>
                <a:lnTo>
                  <a:pt x="3569162" y="1719841"/>
                </a:lnTo>
                <a:lnTo>
                  <a:pt x="3612109" y="1742647"/>
                </a:lnTo>
                <a:lnTo>
                  <a:pt x="3639792" y="1712858"/>
                </a:lnTo>
                <a:cubicBezTo>
                  <a:pt x="3657144" y="1718028"/>
                  <a:pt x="3677448" y="1713212"/>
                  <a:pt x="3690983" y="1709998"/>
                </a:cubicBezTo>
                <a:cubicBezTo>
                  <a:pt x="3701572" y="1716774"/>
                  <a:pt x="3718921" y="1721945"/>
                  <a:pt x="3723352" y="1706960"/>
                </a:cubicBezTo>
                <a:lnTo>
                  <a:pt x="3723964" y="1683598"/>
                </a:lnTo>
                <a:lnTo>
                  <a:pt x="3771592" y="1714090"/>
                </a:lnTo>
                <a:cubicBezTo>
                  <a:pt x="3767165" y="1729073"/>
                  <a:pt x="3712406" y="1765288"/>
                  <a:pt x="3738866" y="1782230"/>
                </a:cubicBezTo>
                <a:cubicBezTo>
                  <a:pt x="3749451" y="1789006"/>
                  <a:pt x="3762987" y="1785793"/>
                  <a:pt x="3769757" y="1784189"/>
                </a:cubicBezTo>
                <a:lnTo>
                  <a:pt x="3798055" y="1731033"/>
                </a:lnTo>
                <a:lnTo>
                  <a:pt x="3834847" y="1713014"/>
                </a:lnTo>
                <a:cubicBezTo>
                  <a:pt x="3843703" y="1683049"/>
                  <a:pt x="3860192" y="1669847"/>
                  <a:pt x="3887266" y="1663422"/>
                </a:cubicBezTo>
                <a:lnTo>
                  <a:pt x="3899075" y="1623468"/>
                </a:lnTo>
                <a:cubicBezTo>
                  <a:pt x="3919379" y="1618651"/>
                  <a:pt x="3930577" y="1602062"/>
                  <a:pt x="3936483" y="1582087"/>
                </a:cubicBezTo>
                <a:cubicBezTo>
                  <a:pt x="3950882" y="1597245"/>
                  <a:pt x="3975003" y="1600806"/>
                  <a:pt x="3980908" y="1580830"/>
                </a:cubicBezTo>
                <a:lnTo>
                  <a:pt x="4025944" y="1556211"/>
                </a:lnTo>
                <a:lnTo>
                  <a:pt x="4063855" y="1598301"/>
                </a:lnTo>
                <a:cubicBezTo>
                  <a:pt x="4039122" y="1618101"/>
                  <a:pt x="4028176" y="1676427"/>
                  <a:pt x="4001102" y="1682850"/>
                </a:cubicBezTo>
                <a:cubicBezTo>
                  <a:pt x="3996673" y="1697831"/>
                  <a:pt x="3988428" y="1704433"/>
                  <a:pt x="3972553" y="1694268"/>
                </a:cubicBezTo>
                <a:cubicBezTo>
                  <a:pt x="3956676" y="1684104"/>
                  <a:pt x="3889352" y="1635062"/>
                  <a:pt x="3929604" y="1690528"/>
                </a:cubicBezTo>
                <a:lnTo>
                  <a:pt x="3893675" y="1726920"/>
                </a:lnTo>
                <a:lnTo>
                  <a:pt x="3914842" y="1740473"/>
                </a:lnTo>
                <a:lnTo>
                  <a:pt x="3886295" y="1751892"/>
                </a:lnTo>
                <a:lnTo>
                  <a:pt x="3871533" y="1801834"/>
                </a:lnTo>
                <a:lnTo>
                  <a:pt x="3827107" y="1803085"/>
                </a:lnTo>
                <a:lnTo>
                  <a:pt x="3813821" y="1848033"/>
                </a:lnTo>
                <a:cubicBezTo>
                  <a:pt x="3798808" y="1856242"/>
                  <a:pt x="3783797" y="1864450"/>
                  <a:pt x="3764968" y="1864271"/>
                </a:cubicBezTo>
                <a:lnTo>
                  <a:pt x="3737284" y="1894062"/>
                </a:lnTo>
                <a:cubicBezTo>
                  <a:pt x="3746545" y="1899992"/>
                  <a:pt x="3749661" y="1909412"/>
                  <a:pt x="3748996" y="1920307"/>
                </a:cubicBezTo>
                <a:lnTo>
                  <a:pt x="3743075" y="1939265"/>
                </a:lnTo>
                <a:lnTo>
                  <a:pt x="3744010" y="1940254"/>
                </a:lnTo>
                <a:lnTo>
                  <a:pt x="3741483" y="1944362"/>
                </a:lnTo>
                <a:lnTo>
                  <a:pt x="3738030" y="1955418"/>
                </a:lnTo>
                <a:cubicBezTo>
                  <a:pt x="3732170" y="1967257"/>
                  <a:pt x="3724896" y="1978563"/>
                  <a:pt x="3718571" y="1987320"/>
                </a:cubicBezTo>
                <a:lnTo>
                  <a:pt x="3704872" y="2003859"/>
                </a:lnTo>
                <a:lnTo>
                  <a:pt x="3708928" y="2009431"/>
                </a:lnTo>
                <a:cubicBezTo>
                  <a:pt x="3705662" y="2009762"/>
                  <a:pt x="3699741" y="2009707"/>
                  <a:pt x="3694329" y="2009927"/>
                </a:cubicBezTo>
                <a:lnTo>
                  <a:pt x="3687684" y="2011168"/>
                </a:lnTo>
                <a:lnTo>
                  <a:pt x="3684193" y="2017213"/>
                </a:lnTo>
                <a:lnTo>
                  <a:pt x="3685147" y="2020702"/>
                </a:lnTo>
                <a:cubicBezTo>
                  <a:pt x="3688108" y="2023355"/>
                  <a:pt x="3692193" y="2025566"/>
                  <a:pt x="3694235" y="2026671"/>
                </a:cubicBezTo>
                <a:lnTo>
                  <a:pt x="3673858" y="2099600"/>
                </a:lnTo>
                <a:lnTo>
                  <a:pt x="3680051" y="2130503"/>
                </a:lnTo>
                <a:lnTo>
                  <a:pt x="3684902" y="2121856"/>
                </a:lnTo>
                <a:cubicBezTo>
                  <a:pt x="3693528" y="2100653"/>
                  <a:pt x="3701494" y="2079026"/>
                  <a:pt x="3722664" y="2092580"/>
                </a:cubicBezTo>
                <a:cubicBezTo>
                  <a:pt x="3731520" y="2062615"/>
                  <a:pt x="3766837" y="2049591"/>
                  <a:pt x="3797726" y="2051549"/>
                </a:cubicBezTo>
                <a:lnTo>
                  <a:pt x="3816917" y="1986625"/>
                </a:lnTo>
                <a:cubicBezTo>
                  <a:pt x="3930752" y="2006052"/>
                  <a:pt x="3921391" y="1952544"/>
                  <a:pt x="3993253" y="1879761"/>
                </a:cubicBezTo>
                <a:cubicBezTo>
                  <a:pt x="4030297" y="1903479"/>
                  <a:pt x="4061799" y="1882074"/>
                  <a:pt x="4098843" y="1905792"/>
                </a:cubicBezTo>
                <a:lnTo>
                  <a:pt x="4115081" y="1850855"/>
                </a:lnTo>
                <a:lnTo>
                  <a:pt x="4130957" y="1861018"/>
                </a:lnTo>
                <a:cubicBezTo>
                  <a:pt x="4152128" y="1874572"/>
                  <a:pt x="4149176" y="1884560"/>
                  <a:pt x="4143271" y="1904539"/>
                </a:cubicBezTo>
                <a:lnTo>
                  <a:pt x="4115584" y="1934326"/>
                </a:lnTo>
                <a:cubicBezTo>
                  <a:pt x="4114109" y="1939321"/>
                  <a:pt x="4115836" y="1976064"/>
                  <a:pt x="4121130" y="1979455"/>
                </a:cubicBezTo>
                <a:lnTo>
                  <a:pt x="4125557" y="1964469"/>
                </a:lnTo>
                <a:cubicBezTo>
                  <a:pt x="4151154" y="1963037"/>
                  <a:pt x="4209114" y="1958572"/>
                  <a:pt x="4216496" y="1933601"/>
                </a:cubicBezTo>
                <a:cubicBezTo>
                  <a:pt x="4235325" y="1933778"/>
                  <a:pt x="4247998" y="1912197"/>
                  <a:pt x="4253903" y="1892217"/>
                </a:cubicBezTo>
                <a:lnTo>
                  <a:pt x="4296853" y="1895958"/>
                </a:lnTo>
                <a:cubicBezTo>
                  <a:pt x="4301282" y="1880975"/>
                  <a:pt x="4313953" y="1859393"/>
                  <a:pt x="4332781" y="1859566"/>
                </a:cubicBezTo>
                <a:lnTo>
                  <a:pt x="4344590" y="1819613"/>
                </a:lnTo>
                <a:lnTo>
                  <a:pt x="4370190" y="1818185"/>
                </a:lnTo>
                <a:cubicBezTo>
                  <a:pt x="4379044" y="1788219"/>
                  <a:pt x="4414364" y="1775193"/>
                  <a:pt x="4446727" y="1772158"/>
                </a:cubicBezTo>
                <a:cubicBezTo>
                  <a:pt x="4476751" y="1755745"/>
                  <a:pt x="4523267" y="1726131"/>
                  <a:pt x="4562401" y="1721490"/>
                </a:cubicBezTo>
                <a:cubicBezTo>
                  <a:pt x="4566827" y="1706506"/>
                  <a:pt x="4572732" y="1686528"/>
                  <a:pt x="4591562" y="1686704"/>
                </a:cubicBezTo>
                <a:cubicBezTo>
                  <a:pt x="4600418" y="1656740"/>
                  <a:pt x="4631921" y="1635331"/>
                  <a:pt x="4658994" y="1628907"/>
                </a:cubicBezTo>
                <a:cubicBezTo>
                  <a:pt x="4661946" y="1618919"/>
                  <a:pt x="4670190" y="1612320"/>
                  <a:pt x="4680773" y="1619097"/>
                </a:cubicBezTo>
                <a:lnTo>
                  <a:pt x="4695173" y="1634255"/>
                </a:lnTo>
                <a:lnTo>
                  <a:pt x="4664536" y="1674034"/>
                </a:lnTo>
                <a:cubicBezTo>
                  <a:pt x="4650999" y="1677245"/>
                  <a:pt x="4639805" y="1693835"/>
                  <a:pt x="4635375" y="1708815"/>
                </a:cubicBezTo>
                <a:lnTo>
                  <a:pt x="4600921" y="1740212"/>
                </a:lnTo>
                <a:cubicBezTo>
                  <a:pt x="4595018" y="1760189"/>
                  <a:pt x="4593793" y="1806922"/>
                  <a:pt x="4562038" y="1786589"/>
                </a:cubicBezTo>
                <a:cubicBezTo>
                  <a:pt x="4535469" y="1876487"/>
                  <a:pt x="4411189" y="1998857"/>
                  <a:pt x="4327022" y="2028122"/>
                </a:cubicBezTo>
                <a:cubicBezTo>
                  <a:pt x="4316687" y="2063079"/>
                  <a:pt x="4293429" y="2077886"/>
                  <a:pt x="4283098" y="2112848"/>
                </a:cubicBezTo>
                <a:cubicBezTo>
                  <a:pt x="4267220" y="2102682"/>
                  <a:pt x="4257499" y="2114276"/>
                  <a:pt x="4253072" y="2129259"/>
                </a:cubicBezTo>
                <a:cubicBezTo>
                  <a:pt x="4239786" y="2174209"/>
                  <a:pt x="4223045" y="2145673"/>
                  <a:pt x="4214190" y="2175639"/>
                </a:cubicBezTo>
                <a:lnTo>
                  <a:pt x="4172967" y="2208639"/>
                </a:lnTo>
                <a:cubicBezTo>
                  <a:pt x="4155616" y="2203473"/>
                  <a:pt x="4145894" y="2215065"/>
                  <a:pt x="4141466" y="2230047"/>
                </a:cubicBezTo>
                <a:lnTo>
                  <a:pt x="4139378" y="2258407"/>
                </a:lnTo>
                <a:lnTo>
                  <a:pt x="4045989" y="2382736"/>
                </a:lnTo>
                <a:lnTo>
                  <a:pt x="4020391" y="2384163"/>
                </a:lnTo>
                <a:lnTo>
                  <a:pt x="3997134" y="2398975"/>
                </a:lnTo>
                <a:lnTo>
                  <a:pt x="3992531" y="2408374"/>
                </a:lnTo>
                <a:lnTo>
                  <a:pt x="3990926" y="2416209"/>
                </a:lnTo>
                <a:lnTo>
                  <a:pt x="3988420" y="2416764"/>
                </a:lnTo>
                <a:lnTo>
                  <a:pt x="3985444" y="2422843"/>
                </a:lnTo>
                <a:lnTo>
                  <a:pt x="3996694" y="2426976"/>
                </a:lnTo>
                <a:cubicBezTo>
                  <a:pt x="4006361" y="2428848"/>
                  <a:pt x="4016298" y="2429857"/>
                  <a:pt x="4018746" y="2429316"/>
                </a:cubicBezTo>
                <a:lnTo>
                  <a:pt x="4049636" y="2403195"/>
                </a:lnTo>
                <a:cubicBezTo>
                  <a:pt x="4069207" y="2398857"/>
                  <a:pt x="4078992" y="2396687"/>
                  <a:pt x="4089992" y="2419951"/>
                </a:cubicBezTo>
                <a:lnTo>
                  <a:pt x="4098241" y="2437394"/>
                </a:lnTo>
                <a:lnTo>
                  <a:pt x="4044420" y="2449323"/>
                </a:lnTo>
                <a:cubicBezTo>
                  <a:pt x="4054045" y="2469675"/>
                  <a:pt x="4053044" y="2487563"/>
                  <a:pt x="4052046" y="2505452"/>
                </a:cubicBezTo>
                <a:lnTo>
                  <a:pt x="4051961" y="2518677"/>
                </a:lnTo>
                <a:lnTo>
                  <a:pt x="4069812" y="2490475"/>
                </a:lnTo>
                <a:cubicBezTo>
                  <a:pt x="4084127" y="2470445"/>
                  <a:pt x="4101431" y="2451126"/>
                  <a:pt x="4114482" y="2445549"/>
                </a:cubicBezTo>
                <a:cubicBezTo>
                  <a:pt x="4116672" y="2428710"/>
                  <a:pt x="4127657" y="2420041"/>
                  <a:pt x="4147997" y="2415329"/>
                </a:cubicBezTo>
                <a:cubicBezTo>
                  <a:pt x="4136158" y="2392551"/>
                  <a:pt x="4156500" y="2387840"/>
                  <a:pt x="4171617" y="2385358"/>
                </a:cubicBezTo>
                <a:lnTo>
                  <a:pt x="4380111" y="2184966"/>
                </a:lnTo>
                <a:cubicBezTo>
                  <a:pt x="4406216" y="2173815"/>
                  <a:pt x="4409496" y="2148558"/>
                  <a:pt x="4439734" y="2143596"/>
                </a:cubicBezTo>
                <a:cubicBezTo>
                  <a:pt x="4441371" y="2130966"/>
                  <a:pt x="4452907" y="2118087"/>
                  <a:pt x="4463349" y="2113625"/>
                </a:cubicBezTo>
                <a:lnTo>
                  <a:pt x="4485874" y="2092075"/>
                </a:lnTo>
                <a:cubicBezTo>
                  <a:pt x="4493706" y="2088730"/>
                  <a:pt x="4506491" y="2089977"/>
                  <a:pt x="4516107" y="2094255"/>
                </a:cubicBezTo>
                <a:cubicBezTo>
                  <a:pt x="4519312" y="2095685"/>
                  <a:pt x="4522165" y="2097445"/>
                  <a:pt x="4524368" y="2099490"/>
                </a:cubicBezTo>
                <a:cubicBezTo>
                  <a:pt x="4532078" y="2116076"/>
                  <a:pt x="4457095" y="2199795"/>
                  <a:pt x="4436209" y="2208716"/>
                </a:cubicBezTo>
                <a:lnTo>
                  <a:pt x="4440885" y="2210698"/>
                </a:lnTo>
                <a:cubicBezTo>
                  <a:pt x="4453270" y="2229261"/>
                  <a:pt x="4452174" y="2237682"/>
                  <a:pt x="4441188" y="2246351"/>
                </a:cubicBezTo>
                <a:cubicBezTo>
                  <a:pt x="4423640" y="2305537"/>
                  <a:pt x="4372274" y="2359285"/>
                  <a:pt x="4345377" y="2414515"/>
                </a:cubicBezTo>
                <a:cubicBezTo>
                  <a:pt x="4353087" y="2431101"/>
                  <a:pt x="4343736" y="2427143"/>
                  <a:pt x="4328620" y="2429625"/>
                </a:cubicBezTo>
                <a:cubicBezTo>
                  <a:pt x="4327527" y="2438043"/>
                  <a:pt x="4321757" y="2444485"/>
                  <a:pt x="4331108" y="2448442"/>
                </a:cubicBezTo>
                <a:cubicBezTo>
                  <a:pt x="4324796" y="2459092"/>
                  <a:pt x="4298142" y="2474455"/>
                  <a:pt x="4306397" y="2486834"/>
                </a:cubicBezTo>
                <a:lnTo>
                  <a:pt x="4337726" y="2473449"/>
                </a:lnTo>
                <a:cubicBezTo>
                  <a:pt x="4348168" y="2468987"/>
                  <a:pt x="4353937" y="2462550"/>
                  <a:pt x="4345679" y="2450170"/>
                </a:cubicBezTo>
                <a:cubicBezTo>
                  <a:pt x="4356123" y="2445710"/>
                  <a:pt x="4372331" y="2434810"/>
                  <a:pt x="4378648" y="2424160"/>
                </a:cubicBezTo>
                <a:lnTo>
                  <a:pt x="4425885" y="2364221"/>
                </a:lnTo>
                <a:lnTo>
                  <a:pt x="4456665" y="2355048"/>
                </a:lnTo>
                <a:cubicBezTo>
                  <a:pt x="4467109" y="2350585"/>
                  <a:pt x="4478098" y="2341920"/>
                  <a:pt x="4469841" y="2329540"/>
                </a:cubicBezTo>
                <a:lnTo>
                  <a:pt x="4492915" y="2303780"/>
                </a:lnTo>
                <a:cubicBezTo>
                  <a:pt x="4487391" y="2270355"/>
                  <a:pt x="4535778" y="2277517"/>
                  <a:pt x="4530252" y="2244094"/>
                </a:cubicBezTo>
                <a:lnTo>
                  <a:pt x="4597037" y="2223516"/>
                </a:lnTo>
                <a:cubicBezTo>
                  <a:pt x="4617131" y="2258668"/>
                  <a:pt x="4617131" y="2258668"/>
                  <a:pt x="4591572" y="2265612"/>
                </a:cubicBezTo>
                <a:cubicBezTo>
                  <a:pt x="4611667" y="2300765"/>
                  <a:pt x="4564375" y="2285183"/>
                  <a:pt x="4580340" y="2314147"/>
                </a:cubicBezTo>
                <a:cubicBezTo>
                  <a:pt x="4564130" y="2325049"/>
                  <a:pt x="4521567" y="2386968"/>
                  <a:pt x="4529276" y="2403554"/>
                </a:cubicBezTo>
                <a:lnTo>
                  <a:pt x="4481496" y="2467703"/>
                </a:lnTo>
                <a:cubicBezTo>
                  <a:pt x="4489478" y="2482185"/>
                  <a:pt x="4493818" y="2496235"/>
                  <a:pt x="4492315" y="2507812"/>
                </a:cubicBezTo>
                <a:lnTo>
                  <a:pt x="4485513" y="2522825"/>
                </a:lnTo>
                <a:lnTo>
                  <a:pt x="4490302" y="2528643"/>
                </a:lnTo>
                <a:cubicBezTo>
                  <a:pt x="4493254" y="2531308"/>
                  <a:pt x="4496456" y="2532747"/>
                  <a:pt x="4498808" y="2529790"/>
                </a:cubicBezTo>
                <a:cubicBezTo>
                  <a:pt x="4501162" y="2526832"/>
                  <a:pt x="4497769" y="2509236"/>
                  <a:pt x="4497422" y="2502387"/>
                </a:cubicBezTo>
                <a:lnTo>
                  <a:pt x="4535172" y="2523975"/>
                </a:lnTo>
                <a:lnTo>
                  <a:pt x="4540462" y="2512098"/>
                </a:lnTo>
                <a:lnTo>
                  <a:pt x="4546280" y="2499687"/>
                </a:lnTo>
                <a:lnTo>
                  <a:pt x="4530441" y="2511875"/>
                </a:lnTo>
                <a:lnTo>
                  <a:pt x="4536113" y="2475592"/>
                </a:lnTo>
                <a:lnTo>
                  <a:pt x="4557641" y="2455815"/>
                </a:lnTo>
                <a:cubicBezTo>
                  <a:pt x="4561692" y="2461653"/>
                  <a:pt x="4564915" y="2463522"/>
                  <a:pt x="4567850" y="2463587"/>
                </a:cubicBezTo>
                <a:lnTo>
                  <a:pt x="4573773" y="2461460"/>
                </a:lnTo>
                <a:lnTo>
                  <a:pt x="4576329" y="2459002"/>
                </a:lnTo>
                <a:lnTo>
                  <a:pt x="4579930" y="2460232"/>
                </a:lnTo>
                <a:lnTo>
                  <a:pt x="4586346" y="2459683"/>
                </a:lnTo>
                <a:cubicBezTo>
                  <a:pt x="4590295" y="2461208"/>
                  <a:pt x="4595037" y="2465265"/>
                  <a:pt x="4601113" y="2474024"/>
                </a:cubicBezTo>
                <a:lnTo>
                  <a:pt x="4599760" y="2475065"/>
                </a:lnTo>
                <a:lnTo>
                  <a:pt x="4606266" y="2496104"/>
                </a:lnTo>
                <a:cubicBezTo>
                  <a:pt x="4605911" y="2518437"/>
                  <a:pt x="4585874" y="2537432"/>
                  <a:pt x="4570621" y="2540963"/>
                </a:cubicBezTo>
                <a:cubicBezTo>
                  <a:pt x="4555382" y="2563379"/>
                  <a:pt x="4543921" y="2585172"/>
                  <a:pt x="4532529" y="2606442"/>
                </a:cubicBezTo>
                <a:lnTo>
                  <a:pt x="4523246" y="2621793"/>
                </a:lnTo>
                <a:lnTo>
                  <a:pt x="4530348" y="2621303"/>
                </a:lnTo>
                <a:cubicBezTo>
                  <a:pt x="4542133" y="2619238"/>
                  <a:pt x="4553156" y="2614486"/>
                  <a:pt x="4562570" y="2602651"/>
                </a:cubicBezTo>
                <a:cubicBezTo>
                  <a:pt x="4585480" y="2610273"/>
                  <a:pt x="4605694" y="2614006"/>
                  <a:pt x="4628260" y="2614779"/>
                </a:cubicBezTo>
                <a:cubicBezTo>
                  <a:pt x="4663361" y="2665381"/>
                  <a:pt x="4659201" y="2583164"/>
                  <a:pt x="4680801" y="2614302"/>
                </a:cubicBezTo>
                <a:lnTo>
                  <a:pt x="4691601" y="2629871"/>
                </a:lnTo>
                <a:cubicBezTo>
                  <a:pt x="4705720" y="2612119"/>
                  <a:pt x="4718873" y="2624725"/>
                  <a:pt x="4730641" y="2609932"/>
                </a:cubicBezTo>
                <a:lnTo>
                  <a:pt x="4763657" y="2619422"/>
                </a:lnTo>
                <a:lnTo>
                  <a:pt x="4755635" y="2658665"/>
                </a:lnTo>
                <a:cubicBezTo>
                  <a:pt x="4761034" y="2666449"/>
                  <a:pt x="4761379" y="2673303"/>
                  <a:pt x="4756675" y="2679219"/>
                </a:cubicBezTo>
                <a:cubicBezTo>
                  <a:pt x="4737849" y="2702894"/>
                  <a:pt x="4702473" y="2696357"/>
                  <a:pt x="4681296" y="2722987"/>
                </a:cubicBezTo>
                <a:cubicBezTo>
                  <a:pt x="4681296" y="2722987"/>
                  <a:pt x="4676586" y="2728909"/>
                  <a:pt x="4679288" y="2732802"/>
                </a:cubicBezTo>
                <a:cubicBezTo>
                  <a:pt x="4681990" y="2736690"/>
                  <a:pt x="4701510" y="2726724"/>
                  <a:pt x="4706562" y="2727658"/>
                </a:cubicBezTo>
                <a:cubicBezTo>
                  <a:pt x="4711615" y="2728587"/>
                  <a:pt x="4716669" y="2729526"/>
                  <a:pt x="4719022" y="2726563"/>
                </a:cubicBezTo>
                <a:cubicBezTo>
                  <a:pt x="4726081" y="2717688"/>
                  <a:pt x="4730441" y="2704918"/>
                  <a:pt x="4741242" y="2720487"/>
                </a:cubicBezTo>
                <a:lnTo>
                  <a:pt x="4756746" y="2730136"/>
                </a:lnTo>
                <a:lnTo>
                  <a:pt x="4766102" y="2741598"/>
                </a:lnTo>
                <a:lnTo>
                  <a:pt x="4773976" y="2737460"/>
                </a:lnTo>
                <a:cubicBezTo>
                  <a:pt x="4782856" y="2734350"/>
                  <a:pt x="4792339" y="2732537"/>
                  <a:pt x="4802235" y="2732286"/>
                </a:cubicBezTo>
                <a:lnTo>
                  <a:pt x="4800295" y="2709262"/>
                </a:lnTo>
                <a:cubicBezTo>
                  <a:pt x="4797259" y="2694652"/>
                  <a:pt x="4808249" y="2685979"/>
                  <a:pt x="4823367" y="2683499"/>
                </a:cubicBezTo>
                <a:cubicBezTo>
                  <a:pt x="4834903" y="2670620"/>
                  <a:pt x="4844799" y="2670368"/>
                  <a:pt x="4852509" y="2686953"/>
                </a:cubicBezTo>
                <a:cubicBezTo>
                  <a:pt x="4869022" y="2711709"/>
                  <a:pt x="4876732" y="2728298"/>
                  <a:pt x="4850623" y="2739446"/>
                </a:cubicBezTo>
                <a:cubicBezTo>
                  <a:pt x="4846708" y="2741121"/>
                  <a:pt x="4840439" y="2744295"/>
                  <a:pt x="4833480" y="2748635"/>
                </a:cubicBezTo>
                <a:lnTo>
                  <a:pt x="4820930" y="2758173"/>
                </a:lnTo>
                <a:lnTo>
                  <a:pt x="4831016" y="2763365"/>
                </a:lnTo>
                <a:cubicBezTo>
                  <a:pt x="4837376" y="2765388"/>
                  <a:pt x="4843693" y="2766554"/>
                  <a:pt x="4848746" y="2767486"/>
                </a:cubicBezTo>
                <a:cubicBezTo>
                  <a:pt x="4854147" y="2775272"/>
                  <a:pt x="4864600" y="2783988"/>
                  <a:pt x="4871659" y="2775111"/>
                </a:cubicBezTo>
                <a:lnTo>
                  <a:pt x="4878373" y="2759384"/>
                </a:lnTo>
                <a:lnTo>
                  <a:pt x="4902674" y="2794415"/>
                </a:lnTo>
                <a:cubicBezTo>
                  <a:pt x="4895615" y="2803290"/>
                  <a:pt x="4848475" y="2811555"/>
                  <a:pt x="4861973" y="2831015"/>
                </a:cubicBezTo>
                <a:cubicBezTo>
                  <a:pt x="4867376" y="2838799"/>
                  <a:pt x="4877478" y="2840666"/>
                  <a:pt x="4882535" y="2841602"/>
                </a:cubicBezTo>
                <a:lnTo>
                  <a:pt x="4916175" y="2813876"/>
                </a:lnTo>
                <a:lnTo>
                  <a:pt x="4946146" y="2812624"/>
                </a:lnTo>
                <a:cubicBezTo>
                  <a:pt x="4960267" y="2794869"/>
                  <a:pt x="4975078" y="2790818"/>
                  <a:pt x="4995289" y="2794551"/>
                </a:cubicBezTo>
                <a:lnTo>
                  <a:pt x="5014119" y="2770875"/>
                </a:lnTo>
                <a:cubicBezTo>
                  <a:pt x="5029275" y="2773677"/>
                  <a:pt x="5041392" y="2765737"/>
                  <a:pt x="5050805" y="2753900"/>
                </a:cubicBezTo>
                <a:cubicBezTo>
                  <a:pt x="5056551" y="2768534"/>
                  <a:pt x="5072057" y="2778186"/>
                  <a:pt x="5081473" y="2766350"/>
                </a:cubicBezTo>
                <a:lnTo>
                  <a:pt x="5118850" y="2763072"/>
                </a:lnTo>
                <a:lnTo>
                  <a:pt x="5133389" y="2803087"/>
                </a:lnTo>
                <a:cubicBezTo>
                  <a:pt x="5111173" y="2809165"/>
                  <a:pt x="5087985" y="2845603"/>
                  <a:pt x="5067771" y="2841873"/>
                </a:cubicBezTo>
                <a:cubicBezTo>
                  <a:pt x="5060712" y="2850750"/>
                  <a:pt x="5053305" y="2852775"/>
                  <a:pt x="5045206" y="2841096"/>
                </a:cubicBezTo>
                <a:cubicBezTo>
                  <a:pt x="5037104" y="2829419"/>
                  <a:pt x="5004360" y="2775864"/>
                  <a:pt x="5016891" y="2825689"/>
                </a:cubicBezTo>
                <a:lnTo>
                  <a:pt x="4982563" y="2839712"/>
                </a:lnTo>
                <a:lnTo>
                  <a:pt x="4993360" y="2855279"/>
                </a:lnTo>
                <a:lnTo>
                  <a:pt x="4970793" y="2854507"/>
                </a:lnTo>
                <a:lnTo>
                  <a:pt x="4947261" y="2884097"/>
                </a:lnTo>
                <a:lnTo>
                  <a:pt x="4916594" y="2871643"/>
                </a:lnTo>
                <a:lnTo>
                  <a:pt x="4895415" y="2898278"/>
                </a:lnTo>
                <a:cubicBezTo>
                  <a:pt x="4882956" y="2899369"/>
                  <a:pt x="4870497" y="2900464"/>
                  <a:pt x="4857690" y="2894701"/>
                </a:cubicBezTo>
                <a:lnTo>
                  <a:pt x="4830766" y="2906700"/>
                </a:lnTo>
                <a:cubicBezTo>
                  <a:pt x="4849665" y="2933943"/>
                  <a:pt x="4786398" y="2969770"/>
                  <a:pt x="4778991" y="2971798"/>
                </a:cubicBezTo>
                <a:cubicBezTo>
                  <a:pt x="4768190" y="2956227"/>
                  <a:pt x="4742653" y="2995626"/>
                  <a:pt x="4737945" y="3001546"/>
                </a:cubicBezTo>
                <a:lnTo>
                  <a:pt x="4730421" y="3000357"/>
                </a:lnTo>
                <a:lnTo>
                  <a:pt x="4732348" y="3004684"/>
                </a:lnTo>
                <a:cubicBezTo>
                  <a:pt x="4728296" y="3007409"/>
                  <a:pt x="4719163" y="3016033"/>
                  <a:pt x="4707999" y="3027822"/>
                </a:cubicBezTo>
                <a:lnTo>
                  <a:pt x="4702207" y="3034503"/>
                </a:lnTo>
                <a:lnTo>
                  <a:pt x="4697941" y="3051848"/>
                </a:lnTo>
                <a:cubicBezTo>
                  <a:pt x="4700978" y="3056227"/>
                  <a:pt x="4704003" y="3058801"/>
                  <a:pt x="4707012" y="3060013"/>
                </a:cubicBezTo>
                <a:lnTo>
                  <a:pt x="4713708" y="3060009"/>
                </a:lnTo>
                <a:lnTo>
                  <a:pt x="4715894" y="3055449"/>
                </a:lnTo>
                <a:lnTo>
                  <a:pt x="4719195" y="3057490"/>
                </a:lnTo>
                <a:lnTo>
                  <a:pt x="4733632" y="3046138"/>
                </a:lnTo>
                <a:cubicBezTo>
                  <a:pt x="4745234" y="3034282"/>
                  <a:pt x="4756499" y="3021939"/>
                  <a:pt x="4767300" y="3037507"/>
                </a:cubicBezTo>
                <a:cubicBezTo>
                  <a:pt x="4781417" y="3019756"/>
                  <a:pt x="4809039" y="3021463"/>
                  <a:pt x="4829598" y="3032047"/>
                </a:cubicBezTo>
                <a:lnTo>
                  <a:pt x="4860190" y="2993583"/>
                </a:lnTo>
                <a:lnTo>
                  <a:pt x="4866458" y="2997147"/>
                </a:lnTo>
                <a:lnTo>
                  <a:pt x="4869627" y="2993760"/>
                </a:lnTo>
                <a:cubicBezTo>
                  <a:pt x="4904455" y="2962234"/>
                  <a:pt x="4944142" y="2936771"/>
                  <a:pt x="4976556" y="2929588"/>
                </a:cubicBezTo>
                <a:cubicBezTo>
                  <a:pt x="4964324" y="2903726"/>
                  <a:pt x="4997214" y="2905960"/>
                  <a:pt x="5011619" y="2902768"/>
                </a:cubicBezTo>
                <a:lnTo>
                  <a:pt x="5035880" y="2878343"/>
                </a:lnTo>
                <a:cubicBezTo>
                  <a:pt x="5046684" y="2875949"/>
                  <a:pt x="5059054" y="2868446"/>
                  <a:pt x="5062181" y="2858231"/>
                </a:cubicBezTo>
                <a:lnTo>
                  <a:pt x="5092079" y="2837316"/>
                </a:lnTo>
                <a:lnTo>
                  <a:pt x="5101794" y="2849448"/>
                </a:lnTo>
                <a:cubicBezTo>
                  <a:pt x="5105870" y="2858068"/>
                  <a:pt x="5100707" y="2863974"/>
                  <a:pt x="5093504" y="2865571"/>
                </a:cubicBezTo>
                <a:cubicBezTo>
                  <a:pt x="5087251" y="2886004"/>
                  <a:pt x="5070192" y="2908831"/>
                  <a:pt x="5048581" y="2913620"/>
                </a:cubicBezTo>
                <a:cubicBezTo>
                  <a:pt x="5047496" y="2928148"/>
                  <a:pt x="5033089" y="2931341"/>
                  <a:pt x="5022284" y="2933735"/>
                </a:cubicBezTo>
                <a:lnTo>
                  <a:pt x="5005187" y="2975760"/>
                </a:lnTo>
                <a:lnTo>
                  <a:pt x="5009361" y="2973616"/>
                </a:lnTo>
                <a:cubicBezTo>
                  <a:pt x="5028262" y="3000862"/>
                  <a:pt x="5055535" y="2995720"/>
                  <a:pt x="5074433" y="3022964"/>
                </a:cubicBezTo>
                <a:lnTo>
                  <a:pt x="5100322" y="2990415"/>
                </a:lnTo>
                <a:lnTo>
                  <a:pt x="5108419" y="3002090"/>
                </a:lnTo>
                <a:cubicBezTo>
                  <a:pt x="5119223" y="3017663"/>
                  <a:pt x="5114514" y="3023578"/>
                  <a:pt x="5105101" y="3035414"/>
                </a:cubicBezTo>
                <a:lnTo>
                  <a:pt x="5078174" y="3047409"/>
                </a:lnTo>
                <a:cubicBezTo>
                  <a:pt x="5075822" y="3050368"/>
                  <a:pt x="5067102" y="3075905"/>
                  <a:pt x="5069803" y="3079805"/>
                </a:cubicBezTo>
                <a:lnTo>
                  <a:pt x="5076863" y="3070925"/>
                </a:lnTo>
                <a:cubicBezTo>
                  <a:pt x="5094724" y="3077613"/>
                  <a:pt x="5135495" y="3091931"/>
                  <a:pt x="5147260" y="3077135"/>
                </a:cubicBezTo>
                <a:cubicBezTo>
                  <a:pt x="5160068" y="3082897"/>
                  <a:pt x="5174534" y="3071994"/>
                  <a:pt x="5183946" y="3060157"/>
                </a:cubicBezTo>
                <a:lnTo>
                  <a:pt x="5212261" y="3075564"/>
                </a:lnTo>
                <a:cubicBezTo>
                  <a:pt x="5219320" y="3066688"/>
                  <a:pt x="5233787" y="3055785"/>
                  <a:pt x="5246591" y="3061543"/>
                </a:cubicBezTo>
                <a:lnTo>
                  <a:pt x="5265418" y="3037871"/>
                </a:lnTo>
                <a:lnTo>
                  <a:pt x="5283277" y="3044562"/>
                </a:lnTo>
                <a:cubicBezTo>
                  <a:pt x="5297398" y="3026809"/>
                  <a:pt x="5325018" y="3028518"/>
                  <a:pt x="5347931" y="3036139"/>
                </a:cubicBezTo>
                <a:cubicBezTo>
                  <a:pt x="5372852" y="3033955"/>
                  <a:pt x="5412583" y="3027721"/>
                  <a:pt x="5440550" y="3036278"/>
                </a:cubicBezTo>
                <a:cubicBezTo>
                  <a:pt x="5447610" y="3027401"/>
                  <a:pt x="5457023" y="3015563"/>
                  <a:pt x="5469829" y="3021324"/>
                </a:cubicBezTo>
                <a:cubicBezTo>
                  <a:pt x="5483949" y="3003567"/>
                  <a:pt x="5511223" y="2998423"/>
                  <a:pt x="5531435" y="3002158"/>
                </a:cubicBezTo>
                <a:cubicBezTo>
                  <a:pt x="5536143" y="2996240"/>
                  <a:pt x="5543549" y="2994216"/>
                  <a:pt x="5548949" y="3001999"/>
                </a:cubicBezTo>
                <a:lnTo>
                  <a:pt x="5554696" y="3016635"/>
                </a:lnTo>
                <a:lnTo>
                  <a:pt x="5523061" y="3034546"/>
                </a:lnTo>
                <a:cubicBezTo>
                  <a:pt x="5512955" y="3032682"/>
                  <a:pt x="5500844" y="3040624"/>
                  <a:pt x="5493784" y="3049503"/>
                </a:cubicBezTo>
                <a:lnTo>
                  <a:pt x="5461802" y="3060565"/>
                </a:lnTo>
                <a:cubicBezTo>
                  <a:pt x="5452392" y="3072401"/>
                  <a:pt x="5438964" y="3103859"/>
                  <a:pt x="5422765" y="3080502"/>
                </a:cubicBezTo>
                <a:cubicBezTo>
                  <a:pt x="5380406" y="3133767"/>
                  <a:pt x="5262593" y="3179884"/>
                  <a:pt x="5197250" y="3174603"/>
                </a:cubicBezTo>
                <a:cubicBezTo>
                  <a:pt x="5180775" y="3195314"/>
                  <a:pt x="5160911" y="3198431"/>
                  <a:pt x="5144437" y="3219149"/>
                </a:cubicBezTo>
                <a:cubicBezTo>
                  <a:pt x="5136336" y="3207468"/>
                  <a:pt x="5126577" y="3212454"/>
                  <a:pt x="5119516" y="3221331"/>
                </a:cubicBezTo>
                <a:cubicBezTo>
                  <a:pt x="5098336" y="3247964"/>
                  <a:pt x="5094597" y="3223515"/>
                  <a:pt x="5080478" y="3241271"/>
                </a:cubicBezTo>
                <a:lnTo>
                  <a:pt x="5043445" y="3251402"/>
                </a:lnTo>
                <a:cubicBezTo>
                  <a:pt x="5032992" y="3242685"/>
                  <a:pt x="5023232" y="3247668"/>
                  <a:pt x="5016175" y="3256543"/>
                </a:cubicBezTo>
                <a:lnTo>
                  <a:pt x="5007108" y="3275231"/>
                </a:lnTo>
                <a:lnTo>
                  <a:pt x="4909854" y="3331931"/>
                </a:lnTo>
                <a:lnTo>
                  <a:pt x="4891997" y="3325242"/>
                </a:lnTo>
                <a:lnTo>
                  <a:pt x="4872129" y="3328359"/>
                </a:lnTo>
                <a:lnTo>
                  <a:pt x="4868741" y="3331356"/>
                </a:lnTo>
                <a:lnTo>
                  <a:pt x="4868711" y="3340227"/>
                </a:lnTo>
                <a:cubicBezTo>
                  <a:pt x="4869341" y="3347082"/>
                  <a:pt x="4870950" y="3354166"/>
                  <a:pt x="4874516" y="3361707"/>
                </a:cubicBezTo>
                <a:cubicBezTo>
                  <a:pt x="4860585" y="3374319"/>
                  <a:pt x="4847827" y="3383099"/>
                  <a:pt x="4836624" y="3390567"/>
                </a:cubicBezTo>
                <a:lnTo>
                  <a:pt x="4824057" y="3399802"/>
                </a:lnTo>
                <a:lnTo>
                  <a:pt x="4884392" y="3423825"/>
                </a:lnTo>
                <a:cubicBezTo>
                  <a:pt x="4909765" y="3480424"/>
                  <a:pt x="4920467" y="3398854"/>
                  <a:pt x="4936080" y="3433681"/>
                </a:cubicBezTo>
                <a:lnTo>
                  <a:pt x="4943887" y="3451096"/>
                </a:lnTo>
                <a:cubicBezTo>
                  <a:pt x="4948152" y="3447430"/>
                  <a:pt x="4952018" y="3445616"/>
                  <a:pt x="4955637" y="3444766"/>
                </a:cubicBezTo>
                <a:lnTo>
                  <a:pt x="4961299" y="3444466"/>
                </a:lnTo>
                <a:lnTo>
                  <a:pt x="4967261" y="3431622"/>
                </a:lnTo>
                <a:lnTo>
                  <a:pt x="4973190" y="3444158"/>
                </a:lnTo>
                <a:lnTo>
                  <a:pt x="4975666" y="3444135"/>
                </a:lnTo>
                <a:cubicBezTo>
                  <a:pt x="4978931" y="3443591"/>
                  <a:pt x="4982262" y="3442236"/>
                  <a:pt x="4985817" y="3439181"/>
                </a:cubicBezTo>
                <a:lnTo>
                  <a:pt x="4986000" y="3439276"/>
                </a:lnTo>
                <a:lnTo>
                  <a:pt x="5003274" y="3423640"/>
                </a:lnTo>
                <a:cubicBezTo>
                  <a:pt x="5039625" y="3458435"/>
                  <a:pt x="5009530" y="3403208"/>
                  <a:pt x="5003415" y="3390275"/>
                </a:cubicBezTo>
                <a:cubicBezTo>
                  <a:pt x="4997299" y="3377347"/>
                  <a:pt x="5002466" y="3371442"/>
                  <a:pt x="5013269" y="3369045"/>
                </a:cubicBezTo>
                <a:cubicBezTo>
                  <a:pt x="5019526" y="3348614"/>
                  <a:pt x="5061177" y="3344141"/>
                  <a:pt x="5076671" y="3326422"/>
                </a:cubicBezTo>
                <a:lnTo>
                  <a:pt x="5103780" y="3358506"/>
                </a:lnTo>
                <a:lnTo>
                  <a:pt x="5083597" y="3391548"/>
                </a:lnTo>
                <a:cubicBezTo>
                  <a:pt x="5069191" y="3394745"/>
                  <a:pt x="5070139" y="3413581"/>
                  <a:pt x="5079856" y="3425710"/>
                </a:cubicBezTo>
                <a:cubicBezTo>
                  <a:pt x="5065448" y="3428903"/>
                  <a:pt x="5053083" y="3436410"/>
                  <a:pt x="5048393" y="3451734"/>
                </a:cubicBezTo>
                <a:lnTo>
                  <a:pt x="5019580" y="3458122"/>
                </a:lnTo>
                <a:cubicBezTo>
                  <a:pt x="5016453" y="3468336"/>
                  <a:pt x="5012307" y="3476397"/>
                  <a:pt x="5006243" y="3482504"/>
                </a:cubicBezTo>
                <a:lnTo>
                  <a:pt x="5005209" y="3483029"/>
                </a:lnTo>
                <a:lnTo>
                  <a:pt x="5001601" y="3491956"/>
                </a:lnTo>
                <a:cubicBezTo>
                  <a:pt x="5005502" y="3500663"/>
                  <a:pt x="5004609" y="3507463"/>
                  <a:pt x="4998924" y="3512350"/>
                </a:cubicBezTo>
                <a:cubicBezTo>
                  <a:pt x="4993237" y="3517238"/>
                  <a:pt x="4986874" y="3520068"/>
                  <a:pt x="4980128" y="3521907"/>
                </a:cubicBezTo>
                <a:lnTo>
                  <a:pt x="4959638" y="3525418"/>
                </a:lnTo>
                <a:lnTo>
                  <a:pt x="4927226" y="3540489"/>
                </a:lnTo>
                <a:lnTo>
                  <a:pt x="4924897" y="3550740"/>
                </a:lnTo>
                <a:lnTo>
                  <a:pt x="4926070" y="3550839"/>
                </a:lnTo>
                <a:cubicBezTo>
                  <a:pt x="4932155" y="3550132"/>
                  <a:pt x="4938594" y="3549121"/>
                  <a:pt x="4940991" y="3550075"/>
                </a:cubicBezTo>
                <a:cubicBezTo>
                  <a:pt x="4945787" y="3551984"/>
                  <a:pt x="4950581" y="3553897"/>
                  <a:pt x="4953426" y="3551451"/>
                </a:cubicBezTo>
                <a:cubicBezTo>
                  <a:pt x="4959823" y="3545952"/>
                  <a:pt x="4965124" y="3538005"/>
                  <a:pt x="4970668" y="3541722"/>
                </a:cubicBezTo>
                <a:lnTo>
                  <a:pt x="4973544" y="3545843"/>
                </a:lnTo>
                <a:lnTo>
                  <a:pt x="4976559" y="3543839"/>
                </a:lnTo>
                <a:lnTo>
                  <a:pt x="4981792" y="3554908"/>
                </a:lnTo>
                <a:lnTo>
                  <a:pt x="4989834" y="3562373"/>
                </a:lnTo>
                <a:lnTo>
                  <a:pt x="5012198" y="3603461"/>
                </a:lnTo>
                <a:lnTo>
                  <a:pt x="5040801" y="3596972"/>
                </a:lnTo>
                <a:cubicBezTo>
                  <a:pt x="5049498" y="3607589"/>
                  <a:pt x="5063883" y="3613315"/>
                  <a:pt x="5073476" y="3617133"/>
                </a:cubicBezTo>
                <a:cubicBezTo>
                  <a:pt x="5077379" y="3625842"/>
                  <a:pt x="5086079" y="3636458"/>
                  <a:pt x="5094608" y="3629124"/>
                </a:cubicBezTo>
                <a:lnTo>
                  <a:pt x="5104033" y="3614998"/>
                </a:lnTo>
                <a:lnTo>
                  <a:pt x="5121598" y="3654177"/>
                </a:lnTo>
                <a:cubicBezTo>
                  <a:pt x="5113068" y="3661509"/>
                  <a:pt x="5065281" y="3660362"/>
                  <a:pt x="5075039" y="3682129"/>
                </a:cubicBezTo>
                <a:cubicBezTo>
                  <a:pt x="5078944" y="3690834"/>
                  <a:pt x="5088531" y="3694653"/>
                  <a:pt x="5093330" y="3696565"/>
                </a:cubicBezTo>
                <a:lnTo>
                  <a:pt x="5131358" y="3675945"/>
                </a:lnTo>
                <a:lnTo>
                  <a:pt x="5161018" y="3680603"/>
                </a:lnTo>
                <a:cubicBezTo>
                  <a:pt x="5178081" y="3665940"/>
                  <a:pt x="5193358" y="3664872"/>
                  <a:pt x="5212537" y="3672509"/>
                </a:cubicBezTo>
                <a:lnTo>
                  <a:pt x="5235289" y="3652956"/>
                </a:lnTo>
                <a:cubicBezTo>
                  <a:pt x="5249673" y="3658686"/>
                  <a:pt x="5263001" y="3653269"/>
                  <a:pt x="5274376" y="3643493"/>
                </a:cubicBezTo>
                <a:cubicBezTo>
                  <a:pt x="5277386" y="3658993"/>
                  <a:pt x="5290879" y="3671519"/>
                  <a:pt x="5302256" y="3661747"/>
                </a:cubicBezTo>
                <a:lnTo>
                  <a:pt x="5339558" y="3665871"/>
                </a:lnTo>
                <a:lnTo>
                  <a:pt x="5346640" y="3708030"/>
                </a:lnTo>
                <a:cubicBezTo>
                  <a:pt x="5323723" y="3709633"/>
                  <a:pt x="5294396" y="3740866"/>
                  <a:pt x="5275213" y="3733230"/>
                </a:cubicBezTo>
                <a:cubicBezTo>
                  <a:pt x="5266683" y="3740560"/>
                  <a:pt x="5259044" y="3741095"/>
                  <a:pt x="5253190" y="3728034"/>
                </a:cubicBezTo>
                <a:cubicBezTo>
                  <a:pt x="5247335" y="3714973"/>
                  <a:pt x="5224807" y="3655938"/>
                  <a:pt x="5228153" y="3707338"/>
                </a:cubicBezTo>
                <a:lnTo>
                  <a:pt x="5191914" y="3714363"/>
                </a:lnTo>
                <a:lnTo>
                  <a:pt x="5199716" y="3731775"/>
                </a:lnTo>
                <a:lnTo>
                  <a:pt x="5177693" y="3726583"/>
                </a:lnTo>
                <a:lnTo>
                  <a:pt x="5149257" y="3751021"/>
                </a:lnTo>
                <a:lnTo>
                  <a:pt x="5121377" y="3732766"/>
                </a:lnTo>
                <a:lnTo>
                  <a:pt x="5095784" y="3754763"/>
                </a:lnTo>
                <a:cubicBezTo>
                  <a:pt x="5083351" y="3753385"/>
                  <a:pt x="5070916" y="3752014"/>
                  <a:pt x="5059376" y="3743838"/>
                </a:cubicBezTo>
                <a:lnTo>
                  <a:pt x="5040371" y="3748153"/>
                </a:lnTo>
                <a:lnTo>
                  <a:pt x="5059980" y="3753912"/>
                </a:lnTo>
                <a:lnTo>
                  <a:pt x="5052636" y="3788869"/>
                </a:lnTo>
                <a:cubicBezTo>
                  <a:pt x="5043634" y="3790866"/>
                  <a:pt x="5040270" y="3796373"/>
                  <a:pt x="5036456" y="3801980"/>
                </a:cubicBezTo>
                <a:lnTo>
                  <a:pt x="5030171" y="3809405"/>
                </a:lnTo>
                <a:lnTo>
                  <a:pt x="5042209" y="3803994"/>
                </a:lnTo>
                <a:cubicBezTo>
                  <a:pt x="5056334" y="3815729"/>
                  <a:pt x="5076851" y="3819425"/>
                  <a:pt x="5090531" y="3821886"/>
                </a:cubicBezTo>
                <a:cubicBezTo>
                  <a:pt x="5097819" y="3832391"/>
                  <a:pt x="5111943" y="3844123"/>
                  <a:pt x="5121537" y="3832064"/>
                </a:cubicBezTo>
                <a:lnTo>
                  <a:pt x="5130682" y="3810734"/>
                </a:lnTo>
                <a:lnTo>
                  <a:pt x="5163465" y="3857994"/>
                </a:lnTo>
                <a:lnTo>
                  <a:pt x="5157326" y="3861692"/>
                </a:lnTo>
                <a:lnTo>
                  <a:pt x="5194147" y="3851147"/>
                </a:lnTo>
                <a:cubicBezTo>
                  <a:pt x="5200977" y="3866381"/>
                  <a:pt x="5211320" y="3874080"/>
                  <a:pt x="5221664" y="3881774"/>
                </a:cubicBezTo>
                <a:lnTo>
                  <a:pt x="5222205" y="3882373"/>
                </a:lnTo>
                <a:lnTo>
                  <a:pt x="5222272" y="3882370"/>
                </a:lnTo>
                <a:cubicBezTo>
                  <a:pt x="5241453" y="3858252"/>
                  <a:pt x="5261527" y="3852672"/>
                  <a:pt x="5288887" y="3857601"/>
                </a:cubicBezTo>
                <a:lnTo>
                  <a:pt x="5314462" y="3825441"/>
                </a:lnTo>
                <a:cubicBezTo>
                  <a:pt x="5334980" y="3829137"/>
                  <a:pt x="5351412" y="3818309"/>
                  <a:pt x="5364200" y="3802230"/>
                </a:cubicBezTo>
                <a:cubicBezTo>
                  <a:pt x="5371932" y="3822003"/>
                  <a:pt x="5392897" y="3834967"/>
                  <a:pt x="5405686" y="3818890"/>
                </a:cubicBezTo>
                <a:lnTo>
                  <a:pt x="5456313" y="3814218"/>
                </a:lnTo>
                <a:lnTo>
                  <a:pt x="5475865" y="3868290"/>
                </a:lnTo>
                <a:cubicBezTo>
                  <a:pt x="5445757" y="3876655"/>
                  <a:pt x="5414232" y="3926126"/>
                  <a:pt x="5386873" y="3921196"/>
                </a:cubicBezTo>
                <a:cubicBezTo>
                  <a:pt x="5377282" y="3933255"/>
                  <a:pt x="5367244" y="3936046"/>
                  <a:pt x="5356318" y="3920291"/>
                </a:cubicBezTo>
                <a:cubicBezTo>
                  <a:pt x="5345389" y="3904536"/>
                  <a:pt x="5301226" y="3832247"/>
                  <a:pt x="5318029" y="3899613"/>
                </a:cubicBezTo>
                <a:lnTo>
                  <a:pt x="5288131" y="3911944"/>
                </a:lnTo>
                <a:lnTo>
                  <a:pt x="5288883" y="3917482"/>
                </a:lnTo>
                <a:lnTo>
                  <a:pt x="5278555" y="3928989"/>
                </a:lnTo>
                <a:lnTo>
                  <a:pt x="5286060" y="3939810"/>
                </a:lnTo>
                <a:lnTo>
                  <a:pt x="5255505" y="3938906"/>
                </a:lnTo>
                <a:lnTo>
                  <a:pt x="5235475" y="3964093"/>
                </a:lnTo>
                <a:lnTo>
                  <a:pt x="5234407" y="3967317"/>
                </a:lnTo>
                <a:lnTo>
                  <a:pt x="5242939" y="3959985"/>
                </a:lnTo>
                <a:cubicBezTo>
                  <a:pt x="5259277" y="3970065"/>
                  <a:pt x="5296745" y="3992136"/>
                  <a:pt x="5310966" y="3979917"/>
                </a:cubicBezTo>
                <a:cubicBezTo>
                  <a:pt x="5322507" y="3988091"/>
                  <a:pt x="5338678" y="3980225"/>
                  <a:pt x="5350050" y="3970450"/>
                </a:cubicBezTo>
                <a:lnTo>
                  <a:pt x="5375089" y="3991146"/>
                </a:lnTo>
                <a:cubicBezTo>
                  <a:pt x="5383618" y="3983814"/>
                  <a:pt x="5399789" y="3975949"/>
                  <a:pt x="5411329" y="3984119"/>
                </a:cubicBezTo>
                <a:lnTo>
                  <a:pt x="5434079" y="3964568"/>
                </a:lnTo>
                <a:lnTo>
                  <a:pt x="5450416" y="3974651"/>
                </a:lnTo>
                <a:cubicBezTo>
                  <a:pt x="5467476" y="3959987"/>
                  <a:pt x="5494298" y="3967094"/>
                  <a:pt x="5515432" y="3979080"/>
                </a:cubicBezTo>
                <a:cubicBezTo>
                  <a:pt x="5540300" y="3981833"/>
                  <a:pt x="5580445" y="3983515"/>
                  <a:pt x="5606373" y="3997417"/>
                </a:cubicBezTo>
                <a:cubicBezTo>
                  <a:pt x="5614905" y="3990083"/>
                  <a:pt x="5626279" y="3980307"/>
                  <a:pt x="5637821" y="3988483"/>
                </a:cubicBezTo>
                <a:cubicBezTo>
                  <a:pt x="5654884" y="3973818"/>
                  <a:pt x="5682598" y="3974125"/>
                  <a:pt x="5701777" y="3981762"/>
                </a:cubicBezTo>
                <a:cubicBezTo>
                  <a:pt x="5707466" y="3976877"/>
                  <a:pt x="5715102" y="3976343"/>
                  <a:pt x="5719005" y="3985048"/>
                </a:cubicBezTo>
                <a:lnTo>
                  <a:pt x="5722017" y="4000551"/>
                </a:lnTo>
                <a:lnTo>
                  <a:pt x="5687726" y="4011928"/>
                </a:lnTo>
                <a:cubicBezTo>
                  <a:pt x="5678136" y="4008110"/>
                  <a:pt x="5664811" y="4013533"/>
                  <a:pt x="5656279" y="4020864"/>
                </a:cubicBezTo>
                <a:lnTo>
                  <a:pt x="5622879" y="4025447"/>
                </a:lnTo>
                <a:cubicBezTo>
                  <a:pt x="5611506" y="4035221"/>
                  <a:pt x="5592659" y="4063480"/>
                  <a:pt x="5580951" y="4037356"/>
                </a:cubicBezTo>
                <a:cubicBezTo>
                  <a:pt x="5529765" y="4081348"/>
                  <a:pt x="5405758" y="4103494"/>
                  <a:pt x="5342529" y="4085469"/>
                </a:cubicBezTo>
                <a:cubicBezTo>
                  <a:pt x="5332575" y="4094020"/>
                  <a:pt x="5322581" y="4098086"/>
                  <a:pt x="5312586" y="4102153"/>
                </a:cubicBezTo>
                <a:lnTo>
                  <a:pt x="5310682" y="4103213"/>
                </a:lnTo>
                <a:lnTo>
                  <a:pt x="5328235" y="4120596"/>
                </a:lnTo>
                <a:cubicBezTo>
                  <a:pt x="5350580" y="4135821"/>
                  <a:pt x="5376145" y="4138702"/>
                  <a:pt x="5395270" y="4166272"/>
                </a:cubicBezTo>
                <a:lnTo>
                  <a:pt x="5430436" y="4122052"/>
                </a:lnTo>
                <a:lnTo>
                  <a:pt x="5441364" y="4137803"/>
                </a:lnTo>
                <a:cubicBezTo>
                  <a:pt x="5455937" y="4158811"/>
                  <a:pt x="5449542" y="4166852"/>
                  <a:pt x="5436756" y="4182932"/>
                </a:cubicBezTo>
                <a:lnTo>
                  <a:pt x="5400251" y="4199333"/>
                </a:lnTo>
                <a:cubicBezTo>
                  <a:pt x="5397055" y="4203356"/>
                  <a:pt x="5385157" y="4237978"/>
                  <a:pt x="5388802" y="4243231"/>
                </a:cubicBezTo>
                <a:lnTo>
                  <a:pt x="5398392" y="4231171"/>
                </a:lnTo>
                <a:cubicBezTo>
                  <a:pt x="5422555" y="4240114"/>
                  <a:pt x="5477717" y="4259237"/>
                  <a:pt x="5493702" y="4239137"/>
                </a:cubicBezTo>
                <a:cubicBezTo>
                  <a:pt x="5511025" y="4246852"/>
                  <a:pt x="5530653" y="4232007"/>
                  <a:pt x="5543440" y="4215926"/>
                </a:cubicBezTo>
                <a:lnTo>
                  <a:pt x="5581728" y="4236606"/>
                </a:lnTo>
                <a:cubicBezTo>
                  <a:pt x="5591320" y="4224547"/>
                  <a:pt x="5610946" y="4209700"/>
                  <a:pt x="5628269" y="4217412"/>
                </a:cubicBezTo>
                <a:lnTo>
                  <a:pt x="5653843" y="4185254"/>
                </a:lnTo>
                <a:lnTo>
                  <a:pt x="5678007" y="4194202"/>
                </a:lnTo>
                <a:cubicBezTo>
                  <a:pt x="5697188" y="4170082"/>
                  <a:pt x="5734585" y="4172219"/>
                  <a:pt x="5765585" y="4182396"/>
                </a:cubicBezTo>
                <a:cubicBezTo>
                  <a:pt x="5799337" y="4179282"/>
                  <a:pt x="5853166" y="4170592"/>
                  <a:pt x="5891007" y="4182002"/>
                </a:cubicBezTo>
                <a:cubicBezTo>
                  <a:pt x="5900598" y="4169942"/>
                  <a:pt x="5913386" y="4153861"/>
                  <a:pt x="5930708" y="4161576"/>
                </a:cubicBezTo>
                <a:cubicBezTo>
                  <a:pt x="5949887" y="4137457"/>
                  <a:pt x="5986841" y="4130323"/>
                  <a:pt x="6014200" y="4135248"/>
                </a:cubicBezTo>
                <a:cubicBezTo>
                  <a:pt x="6020592" y="4127209"/>
                  <a:pt x="6030630" y="4124422"/>
                  <a:pt x="6037914" y="4134926"/>
                </a:cubicBezTo>
                <a:lnTo>
                  <a:pt x="6045645" y="4154697"/>
                </a:lnTo>
                <a:lnTo>
                  <a:pt x="6002747" y="4179145"/>
                </a:lnTo>
                <a:cubicBezTo>
                  <a:pt x="5989068" y="4176680"/>
                  <a:pt x="5972639" y="4187509"/>
                  <a:pt x="5963047" y="4199567"/>
                </a:cubicBezTo>
                <a:lnTo>
                  <a:pt x="5919703" y="4214740"/>
                </a:lnTo>
                <a:cubicBezTo>
                  <a:pt x="5906917" y="4230821"/>
                  <a:pt x="5888627" y="4273484"/>
                  <a:pt x="5866769" y="4241973"/>
                </a:cubicBezTo>
                <a:cubicBezTo>
                  <a:pt x="5809225" y="4314328"/>
                  <a:pt x="5649528" y="4377486"/>
                  <a:pt x="5561058" y="4370750"/>
                </a:cubicBezTo>
                <a:cubicBezTo>
                  <a:pt x="5538680" y="4398887"/>
                  <a:pt x="5511768" y="4403234"/>
                  <a:pt x="5489389" y="4431373"/>
                </a:cubicBezTo>
                <a:cubicBezTo>
                  <a:pt x="5478459" y="4415617"/>
                  <a:pt x="5465226" y="4422426"/>
                  <a:pt x="5455635" y="4434484"/>
                </a:cubicBezTo>
                <a:cubicBezTo>
                  <a:pt x="5426863" y="4470664"/>
                  <a:pt x="5421881" y="4437600"/>
                  <a:pt x="5402699" y="4461720"/>
                </a:cubicBezTo>
                <a:lnTo>
                  <a:pt x="5352517" y="4475659"/>
                </a:lnTo>
                <a:cubicBezTo>
                  <a:pt x="5338391" y="4463930"/>
                  <a:pt x="5325158" y="4470734"/>
                  <a:pt x="5315566" y="4482795"/>
                </a:cubicBezTo>
                <a:lnTo>
                  <a:pt x="5303225" y="4508145"/>
                </a:lnTo>
                <a:lnTo>
                  <a:pt x="5171335" y="4585496"/>
                </a:lnTo>
                <a:lnTo>
                  <a:pt x="5147173" y="4576550"/>
                </a:lnTo>
                <a:lnTo>
                  <a:pt x="5120259" y="4580899"/>
                </a:lnTo>
                <a:cubicBezTo>
                  <a:pt x="5110669" y="4592959"/>
                  <a:pt x="5091041" y="4607803"/>
                  <a:pt x="5077361" y="4605338"/>
                </a:cubicBezTo>
                <a:cubicBezTo>
                  <a:pt x="5071413" y="4622654"/>
                  <a:pt x="5042641" y="4658831"/>
                  <a:pt x="5024427" y="4632573"/>
                </a:cubicBezTo>
                <a:lnTo>
                  <a:pt x="5014390" y="4638363"/>
                </a:lnTo>
                <a:lnTo>
                  <a:pt x="5038229" y="4682113"/>
                </a:lnTo>
                <a:lnTo>
                  <a:pt x="5077031" y="4673173"/>
                </a:lnTo>
                <a:cubicBezTo>
                  <a:pt x="5088794" y="4687472"/>
                  <a:pt x="5108280" y="4695133"/>
                  <a:pt x="5121274" y="4700239"/>
                </a:cubicBezTo>
                <a:cubicBezTo>
                  <a:pt x="5126544" y="4711988"/>
                  <a:pt x="5138303" y="4726288"/>
                  <a:pt x="5149896" y="4716327"/>
                </a:cubicBezTo>
                <a:lnTo>
                  <a:pt x="5162713" y="4697175"/>
                </a:lnTo>
                <a:lnTo>
                  <a:pt x="5186411" y="4750035"/>
                </a:lnTo>
                <a:cubicBezTo>
                  <a:pt x="5174822" y="4759997"/>
                  <a:pt x="5110033" y="4758721"/>
                  <a:pt x="5123199" y="4788089"/>
                </a:cubicBezTo>
                <a:cubicBezTo>
                  <a:pt x="5128465" y="4799837"/>
                  <a:pt x="5141457" y="4804942"/>
                  <a:pt x="5147954" y="4807499"/>
                </a:cubicBezTo>
                <a:lnTo>
                  <a:pt x="5199579" y="4779404"/>
                </a:lnTo>
                <a:lnTo>
                  <a:pt x="5239785" y="4785530"/>
                </a:lnTo>
                <a:cubicBezTo>
                  <a:pt x="5262963" y="4765612"/>
                  <a:pt x="5283682" y="4764078"/>
                  <a:pt x="5309668" y="4774292"/>
                </a:cubicBezTo>
                <a:lnTo>
                  <a:pt x="5340573" y="4747732"/>
                </a:lnTo>
                <a:cubicBezTo>
                  <a:pt x="5360060" y="4755393"/>
                  <a:pt x="5378146" y="4747986"/>
                  <a:pt x="5393599" y="4734708"/>
                </a:cubicBezTo>
                <a:cubicBezTo>
                  <a:pt x="5397635" y="4755648"/>
                  <a:pt x="5415895" y="4772499"/>
                  <a:pt x="5431348" y="4759222"/>
                </a:cubicBezTo>
                <a:lnTo>
                  <a:pt x="5481912" y="4764580"/>
                </a:lnTo>
                <a:lnTo>
                  <a:pt x="5491389" y="4821532"/>
                </a:lnTo>
                <a:cubicBezTo>
                  <a:pt x="5460314" y="4823831"/>
                  <a:pt x="5420451" y="4866224"/>
                  <a:pt x="5394466" y="4856009"/>
                </a:cubicBezTo>
                <a:cubicBezTo>
                  <a:pt x="5382877" y="4865966"/>
                  <a:pt x="5372518" y="4866734"/>
                  <a:pt x="5364618" y="4849116"/>
                </a:cubicBezTo>
                <a:cubicBezTo>
                  <a:pt x="5356718" y="4831493"/>
                  <a:pt x="5326349" y="4751815"/>
                  <a:pt x="5330734" y="4821280"/>
                </a:cubicBezTo>
                <a:lnTo>
                  <a:pt x="5281570" y="4830989"/>
                </a:lnTo>
                <a:lnTo>
                  <a:pt x="5292102" y="4854481"/>
                </a:lnTo>
                <a:lnTo>
                  <a:pt x="5262255" y="4847589"/>
                </a:lnTo>
                <a:lnTo>
                  <a:pt x="5223626" y="4880787"/>
                </a:lnTo>
                <a:lnTo>
                  <a:pt x="5185877" y="4856271"/>
                </a:lnTo>
                <a:lnTo>
                  <a:pt x="5151109" y="4886151"/>
                </a:lnTo>
                <a:cubicBezTo>
                  <a:pt x="5134254" y="4884364"/>
                  <a:pt x="5117398" y="4882580"/>
                  <a:pt x="5101774" y="4871597"/>
                </a:cubicBezTo>
                <a:lnTo>
                  <a:pt x="5062970" y="4880537"/>
                </a:lnTo>
                <a:cubicBezTo>
                  <a:pt x="5081400" y="4921653"/>
                  <a:pt x="4988341" y="4952812"/>
                  <a:pt x="4977983" y="4953576"/>
                </a:cubicBezTo>
                <a:cubicBezTo>
                  <a:pt x="4967449" y="4930081"/>
                  <a:pt x="4923724" y="4975798"/>
                  <a:pt x="4915998" y="4982436"/>
                </a:cubicBezTo>
                <a:cubicBezTo>
                  <a:pt x="4904235" y="4968135"/>
                  <a:pt x="4886152" y="4975544"/>
                  <a:pt x="4874562" y="4985502"/>
                </a:cubicBezTo>
                <a:cubicBezTo>
                  <a:pt x="4859110" y="4998783"/>
                  <a:pt x="4865777" y="5025594"/>
                  <a:pt x="4850328" y="5038877"/>
                </a:cubicBezTo>
                <a:cubicBezTo>
                  <a:pt x="4874027" y="5091740"/>
                  <a:pt x="4925128" y="4990860"/>
                  <a:pt x="4946194" y="5037853"/>
                </a:cubicBezTo>
                <a:cubicBezTo>
                  <a:pt x="4969370" y="5017933"/>
                  <a:pt x="5005716" y="5027380"/>
                  <a:pt x="5030472" y="5046786"/>
                </a:cubicBezTo>
                <a:lnTo>
                  <a:pt x="5080691" y="5003631"/>
                </a:lnTo>
                <a:cubicBezTo>
                  <a:pt x="5165489" y="5085345"/>
                  <a:pt x="5185860" y="5035291"/>
                  <a:pt x="5284190" y="5015877"/>
                </a:cubicBezTo>
                <a:cubicBezTo>
                  <a:pt x="5302621" y="5056992"/>
                  <a:pt x="5340196" y="5057247"/>
                  <a:pt x="5358627" y="5098363"/>
                </a:cubicBezTo>
                <a:lnTo>
                  <a:pt x="5401121" y="5061842"/>
                </a:lnTo>
                <a:lnTo>
                  <a:pt x="5409021" y="5079461"/>
                </a:lnTo>
                <a:cubicBezTo>
                  <a:pt x="5419556" y="5102957"/>
                  <a:pt x="5411829" y="5109598"/>
                  <a:pt x="5396376" y="5122878"/>
                </a:cubicBezTo>
                <a:lnTo>
                  <a:pt x="5357572" y="5131815"/>
                </a:lnTo>
                <a:cubicBezTo>
                  <a:pt x="5353708" y="5135135"/>
                  <a:pt x="5335797" y="5166803"/>
                  <a:pt x="5338429" y="5172679"/>
                </a:cubicBezTo>
                <a:lnTo>
                  <a:pt x="5350019" y="5162716"/>
                </a:lnTo>
                <a:cubicBezTo>
                  <a:pt x="5372143" y="5176250"/>
                  <a:pt x="5422881" y="5205871"/>
                  <a:pt x="5442197" y="5189271"/>
                </a:cubicBezTo>
                <a:cubicBezTo>
                  <a:pt x="5457823" y="5200252"/>
                  <a:pt x="5479770" y="5189527"/>
                  <a:pt x="5495224" y="5176247"/>
                </a:cubicBezTo>
                <a:lnTo>
                  <a:pt x="5529110" y="5204082"/>
                </a:lnTo>
                <a:cubicBezTo>
                  <a:pt x="5540698" y="5194122"/>
                  <a:pt x="5562645" y="5183395"/>
                  <a:pt x="5578272" y="5194372"/>
                </a:cubicBezTo>
                <a:lnTo>
                  <a:pt x="5609176" y="5167814"/>
                </a:lnTo>
                <a:lnTo>
                  <a:pt x="5631300" y="5181351"/>
                </a:lnTo>
                <a:cubicBezTo>
                  <a:pt x="5654476" y="5161429"/>
                  <a:pt x="5690823" y="5170877"/>
                  <a:pt x="5719439" y="5186965"/>
                </a:cubicBezTo>
                <a:cubicBezTo>
                  <a:pt x="5753149" y="5190538"/>
                  <a:pt x="5807580" y="5192579"/>
                  <a:pt x="5842694" y="5211221"/>
                </a:cubicBezTo>
                <a:cubicBezTo>
                  <a:pt x="5854283" y="5201260"/>
                  <a:pt x="5869736" y="5187978"/>
                  <a:pt x="5885362" y="5198960"/>
                </a:cubicBezTo>
                <a:cubicBezTo>
                  <a:pt x="5908539" y="5179041"/>
                  <a:pt x="5946117" y="5179295"/>
                  <a:pt x="5972101" y="5189508"/>
                </a:cubicBezTo>
                <a:cubicBezTo>
                  <a:pt x="5979826" y="5182869"/>
                  <a:pt x="5990184" y="5182103"/>
                  <a:pt x="5995450" y="5193849"/>
                </a:cubicBezTo>
                <a:lnTo>
                  <a:pt x="5999487" y="5214789"/>
                </a:lnTo>
                <a:lnTo>
                  <a:pt x="5952957" y="5230370"/>
                </a:lnTo>
                <a:cubicBezTo>
                  <a:pt x="5939965" y="5225261"/>
                  <a:pt x="5921881" y="5232670"/>
                  <a:pt x="5910291" y="5242627"/>
                </a:cubicBezTo>
                <a:lnTo>
                  <a:pt x="5864990" y="5249014"/>
                </a:lnTo>
                <a:cubicBezTo>
                  <a:pt x="5849540" y="5262297"/>
                  <a:pt x="5823900" y="5300604"/>
                  <a:pt x="5808101" y="5265360"/>
                </a:cubicBezTo>
                <a:cubicBezTo>
                  <a:pt x="5738567" y="5325119"/>
                  <a:pt x="5570356" y="5355770"/>
                  <a:pt x="5484677" y="5331772"/>
                </a:cubicBezTo>
                <a:cubicBezTo>
                  <a:pt x="5457635" y="5355008"/>
                  <a:pt x="5430420" y="5353989"/>
                  <a:pt x="5403378" y="5377231"/>
                </a:cubicBezTo>
                <a:cubicBezTo>
                  <a:pt x="5395478" y="5359608"/>
                  <a:pt x="5381257" y="5363694"/>
                  <a:pt x="5369667" y="5373654"/>
                </a:cubicBezTo>
                <a:cubicBezTo>
                  <a:pt x="5334899" y="5403535"/>
                  <a:pt x="5335954" y="5370080"/>
                  <a:pt x="5312777" y="5390001"/>
                </a:cubicBezTo>
                <a:lnTo>
                  <a:pt x="5260981" y="5393834"/>
                </a:lnTo>
                <a:cubicBezTo>
                  <a:pt x="5249217" y="5379537"/>
                  <a:pt x="5234996" y="5383620"/>
                  <a:pt x="5223407" y="5393579"/>
                </a:cubicBezTo>
                <a:lnTo>
                  <a:pt x="5206725" y="5416053"/>
                </a:lnTo>
                <a:lnTo>
                  <a:pt x="5063271" y="5466112"/>
                </a:lnTo>
                <a:lnTo>
                  <a:pt x="5041151" y="5452576"/>
                </a:lnTo>
                <a:lnTo>
                  <a:pt x="5013933" y="5451558"/>
                </a:lnTo>
                <a:lnTo>
                  <a:pt x="5005139" y="5456757"/>
                </a:lnTo>
                <a:lnTo>
                  <a:pt x="4999671" y="5462374"/>
                </a:lnTo>
                <a:lnTo>
                  <a:pt x="4997288" y="5461396"/>
                </a:lnTo>
                <a:lnTo>
                  <a:pt x="4991600" y="5464757"/>
                </a:lnTo>
                <a:lnTo>
                  <a:pt x="4998815" y="5474682"/>
                </a:lnTo>
                <a:cubicBezTo>
                  <a:pt x="5005900" y="5481807"/>
                  <a:pt x="5013665" y="5488367"/>
                  <a:pt x="5015991" y="5489324"/>
                </a:cubicBezTo>
                <a:lnTo>
                  <a:pt x="5055539" y="5485291"/>
                </a:lnTo>
                <a:cubicBezTo>
                  <a:pt x="5074163" y="5492929"/>
                  <a:pt x="5083474" y="5496749"/>
                  <a:pt x="5080402" y="5522496"/>
                </a:cubicBezTo>
                <a:lnTo>
                  <a:pt x="5078101" y="5541805"/>
                </a:lnTo>
                <a:lnTo>
                  <a:pt x="5026886" y="5520797"/>
                </a:lnTo>
                <a:cubicBezTo>
                  <a:pt x="5024202" y="5543325"/>
                  <a:pt x="5013943" y="5557683"/>
                  <a:pt x="5003686" y="5572042"/>
                </a:cubicBezTo>
                <a:lnTo>
                  <a:pt x="4996649" y="5583035"/>
                </a:lnTo>
                <a:lnTo>
                  <a:pt x="5026407" y="5569762"/>
                </a:lnTo>
                <a:cubicBezTo>
                  <a:pt x="5048908" y="5561277"/>
                  <a:pt x="5073530" y="5555106"/>
                  <a:pt x="5087363" y="5557958"/>
                </a:cubicBezTo>
                <a:cubicBezTo>
                  <a:pt x="5098061" y="5545162"/>
                  <a:pt x="5111799" y="5544243"/>
                  <a:pt x="5131261" y="5552014"/>
                </a:cubicBezTo>
                <a:cubicBezTo>
                  <a:pt x="5133376" y="5526188"/>
                  <a:pt x="5152839" y="5533958"/>
                  <a:pt x="5166767" y="5540583"/>
                </a:cubicBezTo>
                <a:lnTo>
                  <a:pt x="5446378" y="5493255"/>
                </a:lnTo>
                <a:cubicBezTo>
                  <a:pt x="5474046" y="5498965"/>
                  <a:pt x="5490088" y="5479767"/>
                  <a:pt x="5517945" y="5493024"/>
                </a:cubicBezTo>
                <a:cubicBezTo>
                  <a:pt x="5525964" y="5483423"/>
                  <a:pt x="5542379" y="5479306"/>
                  <a:pt x="5553446" y="5481590"/>
                </a:cubicBezTo>
                <a:lnTo>
                  <a:pt x="5583601" y="5476562"/>
                </a:lnTo>
                <a:cubicBezTo>
                  <a:pt x="5591902" y="5478275"/>
                  <a:pt x="5601918" y="5486672"/>
                  <a:pt x="5607691" y="5495778"/>
                </a:cubicBezTo>
                <a:cubicBezTo>
                  <a:pt x="5609615" y="5498815"/>
                  <a:pt x="5611069" y="5501926"/>
                  <a:pt x="5611831" y="5504900"/>
                </a:cubicBezTo>
                <a:cubicBezTo>
                  <a:pt x="5609531" y="5523182"/>
                  <a:pt x="5502834" y="5549929"/>
                  <a:pt x="5480700" y="5545360"/>
                </a:cubicBezTo>
                <a:lnTo>
                  <a:pt x="5483559" y="5549704"/>
                </a:lnTo>
                <a:cubicBezTo>
                  <a:pt x="5484120" y="5572326"/>
                  <a:pt x="5478770" y="5578725"/>
                  <a:pt x="5465031" y="5579641"/>
                </a:cubicBezTo>
                <a:cubicBezTo>
                  <a:pt x="5419205" y="5618955"/>
                  <a:pt x="5348012" y="5634270"/>
                  <a:pt x="5296465" y="5664902"/>
                </a:cubicBezTo>
                <a:cubicBezTo>
                  <a:pt x="5294166" y="5683184"/>
                  <a:pt x="5288444" y="5674500"/>
                  <a:pt x="5274517" y="5667874"/>
                </a:cubicBezTo>
                <a:cubicBezTo>
                  <a:pt x="5269172" y="5674272"/>
                  <a:pt x="5260961" y="5676330"/>
                  <a:pt x="5266683" y="5685014"/>
                </a:cubicBezTo>
                <a:cubicBezTo>
                  <a:pt x="5255802" y="5690273"/>
                  <a:pt x="5225459" y="5687763"/>
                  <a:pt x="5225831" y="5702846"/>
                </a:cubicBezTo>
                <a:lnTo>
                  <a:pt x="5259035" y="5709698"/>
                </a:lnTo>
                <a:cubicBezTo>
                  <a:pt x="5270103" y="5711982"/>
                  <a:pt x="5278309" y="5709927"/>
                  <a:pt x="5277937" y="5694839"/>
                </a:cubicBezTo>
                <a:cubicBezTo>
                  <a:pt x="5289004" y="5697126"/>
                  <a:pt x="5308277" y="5697352"/>
                  <a:pt x="5319161" y="5692096"/>
                </a:cubicBezTo>
                <a:lnTo>
                  <a:pt x="5390168" y="5669236"/>
                </a:lnTo>
                <a:lnTo>
                  <a:pt x="5420695" y="5679289"/>
                </a:lnTo>
                <a:cubicBezTo>
                  <a:pt x="5431765" y="5681573"/>
                  <a:pt x="5445504" y="5680661"/>
                  <a:pt x="5445131" y="5665575"/>
                </a:cubicBezTo>
                <a:lnTo>
                  <a:pt x="5477962" y="5657349"/>
                </a:lnTo>
                <a:cubicBezTo>
                  <a:pt x="5490958" y="5626264"/>
                  <a:pt x="5527580" y="5660084"/>
                  <a:pt x="5540573" y="5629003"/>
                </a:cubicBezTo>
                <a:lnTo>
                  <a:pt x="5607165" y="5650250"/>
                </a:lnTo>
                <a:cubicBezTo>
                  <a:pt x="5605423" y="5691159"/>
                  <a:pt x="5605423" y="5691159"/>
                  <a:pt x="5580429" y="5682248"/>
                </a:cubicBezTo>
                <a:cubicBezTo>
                  <a:pt x="5578688" y="5723156"/>
                  <a:pt x="5547415" y="5682939"/>
                  <a:pt x="5545486" y="5716304"/>
                </a:cubicBezTo>
                <a:cubicBezTo>
                  <a:pt x="5531030" y="5716134"/>
                  <a:pt x="5489082" y="5731393"/>
                  <a:pt x="5468042" y="5746746"/>
                </a:cubicBezTo>
                <a:lnTo>
                  <a:pt x="5467286" y="5747657"/>
                </a:lnTo>
                <a:lnTo>
                  <a:pt x="0" y="5747657"/>
                </a:lnTo>
                <a:lnTo>
                  <a:pt x="0" y="851027"/>
                </a:lnTo>
                <a:lnTo>
                  <a:pt x="7080" y="868250"/>
                </a:lnTo>
                <a:cubicBezTo>
                  <a:pt x="18164" y="844822"/>
                  <a:pt x="35040" y="824620"/>
                  <a:pt x="25369" y="795544"/>
                </a:cubicBezTo>
                <a:cubicBezTo>
                  <a:pt x="43449" y="778980"/>
                  <a:pt x="56950" y="762818"/>
                  <a:pt x="69238" y="743021"/>
                </a:cubicBezTo>
                <a:cubicBezTo>
                  <a:pt x="128829" y="737747"/>
                  <a:pt x="59319" y="699003"/>
                  <a:pt x="95988" y="695758"/>
                </a:cubicBezTo>
                <a:lnTo>
                  <a:pt x="114323" y="694136"/>
                </a:lnTo>
                <a:cubicBezTo>
                  <a:pt x="107071" y="672329"/>
                  <a:pt x="124193" y="667072"/>
                  <a:pt x="118152" y="648900"/>
                </a:cubicBezTo>
                <a:lnTo>
                  <a:pt x="142983" y="624253"/>
                </a:lnTo>
                <a:lnTo>
                  <a:pt x="170989" y="651705"/>
                </a:lnTo>
                <a:cubicBezTo>
                  <a:pt x="180156" y="650894"/>
                  <a:pt x="185949" y="654124"/>
                  <a:pt x="188367" y="661391"/>
                </a:cubicBezTo>
                <a:cubicBezTo>
                  <a:pt x="198037" y="690468"/>
                  <a:pt x="174409" y="718748"/>
                  <a:pt x="185289" y="751456"/>
                </a:cubicBezTo>
                <a:cubicBezTo>
                  <a:pt x="185289" y="751456"/>
                  <a:pt x="187708" y="758729"/>
                  <a:pt x="192290" y="758323"/>
                </a:cubicBezTo>
                <a:cubicBezTo>
                  <a:pt x="196872" y="757913"/>
                  <a:pt x="198791" y="735297"/>
                  <a:pt x="202163" y="731256"/>
                </a:cubicBezTo>
                <a:cubicBezTo>
                  <a:pt x="205538" y="727217"/>
                  <a:pt x="208915" y="723178"/>
                  <a:pt x="207705" y="719541"/>
                </a:cubicBezTo>
                <a:cubicBezTo>
                  <a:pt x="204079" y="708639"/>
                  <a:pt x="195870" y="698142"/>
                  <a:pt x="214205" y="696520"/>
                </a:cubicBezTo>
                <a:lnTo>
                  <a:pt x="230118" y="687628"/>
                </a:lnTo>
                <a:lnTo>
                  <a:pt x="274746" y="679934"/>
                </a:lnTo>
                <a:lnTo>
                  <a:pt x="278828" y="649643"/>
                </a:lnTo>
                <a:cubicBezTo>
                  <a:pt x="291369" y="644792"/>
                  <a:pt x="301492" y="632673"/>
                  <a:pt x="308241" y="624589"/>
                </a:cubicBezTo>
                <a:cubicBezTo>
                  <a:pt x="317410" y="623778"/>
                  <a:pt x="329952" y="618926"/>
                  <a:pt x="326325" y="608025"/>
                </a:cubicBezTo>
                <a:lnTo>
                  <a:pt x="316908" y="593891"/>
                </a:lnTo>
                <a:lnTo>
                  <a:pt x="358160" y="590240"/>
                </a:lnTo>
                <a:cubicBezTo>
                  <a:pt x="361785" y="601140"/>
                  <a:pt x="344205" y="647596"/>
                  <a:pt x="367122" y="645569"/>
                </a:cubicBezTo>
                <a:cubicBezTo>
                  <a:pt x="376289" y="644756"/>
                  <a:pt x="383037" y="636678"/>
                  <a:pt x="386417" y="632635"/>
                </a:cubicBezTo>
                <a:lnTo>
                  <a:pt x="381079" y="588210"/>
                </a:lnTo>
                <a:lnTo>
                  <a:pt x="395532" y="560743"/>
                </a:lnTo>
                <a:cubicBezTo>
                  <a:pt x="388281" y="538934"/>
                  <a:pt x="392613" y="523586"/>
                  <a:pt x="406111" y="507428"/>
                </a:cubicBezTo>
                <a:lnTo>
                  <a:pt x="396440" y="478349"/>
                </a:lnTo>
                <a:cubicBezTo>
                  <a:pt x="406565" y="466231"/>
                  <a:pt x="406320" y="451287"/>
                  <a:pt x="401484" y="436749"/>
                </a:cubicBezTo>
                <a:cubicBezTo>
                  <a:pt x="416440" y="439167"/>
                  <a:pt x="432357" y="430275"/>
                  <a:pt x="427524" y="415735"/>
                </a:cubicBezTo>
                <a:lnTo>
                  <a:pt x="444146" y="380593"/>
                </a:lnTo>
                <a:lnTo>
                  <a:pt x="484441" y="388251"/>
                </a:lnTo>
                <a:cubicBezTo>
                  <a:pt x="477942" y="411274"/>
                  <a:pt x="495821" y="450845"/>
                  <a:pt x="482322" y="467009"/>
                </a:cubicBezTo>
                <a:cubicBezTo>
                  <a:pt x="485947" y="477911"/>
                  <a:pt x="483781" y="485587"/>
                  <a:pt x="470031" y="486802"/>
                </a:cubicBezTo>
                <a:cubicBezTo>
                  <a:pt x="456278" y="488019"/>
                  <a:pt x="395486" y="489659"/>
                  <a:pt x="442781" y="504180"/>
                </a:cubicBezTo>
                <a:lnTo>
                  <a:pt x="436536" y="542144"/>
                </a:lnTo>
                <a:lnTo>
                  <a:pt x="454868" y="540526"/>
                </a:lnTo>
                <a:lnTo>
                  <a:pt x="442580" y="560319"/>
                </a:lnTo>
                <a:lnTo>
                  <a:pt x="454665" y="596664"/>
                </a:lnTo>
                <a:lnTo>
                  <a:pt x="428623" y="617675"/>
                </a:lnTo>
                <a:lnTo>
                  <a:pt x="439503" y="650386"/>
                </a:lnTo>
                <a:cubicBezTo>
                  <a:pt x="433960" y="662099"/>
                  <a:pt x="428422" y="673816"/>
                  <a:pt x="417088" y="682298"/>
                </a:cubicBezTo>
                <a:lnTo>
                  <a:pt x="413009" y="712593"/>
                </a:lnTo>
                <a:cubicBezTo>
                  <a:pt x="429051" y="711173"/>
                  <a:pt x="436239" y="729244"/>
                  <a:pt x="439146" y="748628"/>
                </a:cubicBezTo>
                <a:lnTo>
                  <a:pt x="440576" y="771700"/>
                </a:lnTo>
                <a:lnTo>
                  <a:pt x="467220" y="761437"/>
                </a:lnTo>
                <a:lnTo>
                  <a:pt x="465138" y="719965"/>
                </a:lnTo>
                <a:cubicBezTo>
                  <a:pt x="480562" y="710181"/>
                  <a:pt x="490986" y="691345"/>
                  <a:pt x="497933" y="678785"/>
                </a:cubicBezTo>
                <a:cubicBezTo>
                  <a:pt x="509887" y="675278"/>
                  <a:pt x="525310" y="665494"/>
                  <a:pt x="517808" y="651912"/>
                </a:cubicBezTo>
                <a:lnTo>
                  <a:pt x="501830" y="635558"/>
                </a:lnTo>
                <a:lnTo>
                  <a:pt x="555605" y="619783"/>
                </a:lnTo>
                <a:lnTo>
                  <a:pt x="556797" y="627083"/>
                </a:lnTo>
                <a:lnTo>
                  <a:pt x="560086" y="587331"/>
                </a:lnTo>
                <a:cubicBezTo>
                  <a:pt x="576127" y="585911"/>
                  <a:pt x="586617" y="578436"/>
                  <a:pt x="597108" y="570959"/>
                </a:cubicBezTo>
                <a:lnTo>
                  <a:pt x="597832" y="570637"/>
                </a:lnTo>
                <a:lnTo>
                  <a:pt x="597853" y="570570"/>
                </a:lnTo>
                <a:cubicBezTo>
                  <a:pt x="582848" y="543411"/>
                  <a:pt x="584792" y="521797"/>
                  <a:pt x="598693" y="496679"/>
                </a:cubicBezTo>
                <a:lnTo>
                  <a:pt x="578685" y="460466"/>
                </a:lnTo>
                <a:cubicBezTo>
                  <a:pt x="589108" y="441629"/>
                  <a:pt x="585081" y="421768"/>
                  <a:pt x="575077" y="403663"/>
                </a:cubicBezTo>
                <a:cubicBezTo>
                  <a:pt x="595503" y="402929"/>
                  <a:pt x="614401" y="386865"/>
                  <a:pt x="604400" y="368757"/>
                </a:cubicBezTo>
                <a:lnTo>
                  <a:pt x="617742" y="317502"/>
                </a:lnTo>
                <a:lnTo>
                  <a:pt x="673048" y="317059"/>
                </a:lnTo>
                <a:cubicBezTo>
                  <a:pt x="670128" y="349477"/>
                  <a:pt x="703614" y="397518"/>
                  <a:pt x="689714" y="422636"/>
                </a:cubicBezTo>
                <a:cubicBezTo>
                  <a:pt x="697215" y="436215"/>
                  <a:pt x="696243" y="447024"/>
                  <a:pt x="678318" y="452279"/>
                </a:cubicBezTo>
                <a:cubicBezTo>
                  <a:pt x="660391" y="457538"/>
                  <a:pt x="580209" y="475799"/>
                  <a:pt x="646496" y="482657"/>
                </a:cubicBezTo>
                <a:lnTo>
                  <a:pt x="647209" y="516242"/>
                </a:lnTo>
                <a:lnTo>
                  <a:pt x="652439" y="517423"/>
                </a:lnTo>
                <a:lnTo>
                  <a:pt x="659192" y="531536"/>
                </a:lnTo>
                <a:lnTo>
                  <a:pt x="671504" y="527924"/>
                </a:lnTo>
                <a:lnTo>
                  <a:pt x="660110" y="557569"/>
                </a:lnTo>
                <a:lnTo>
                  <a:pt x="675779" y="585932"/>
                </a:lnTo>
                <a:lnTo>
                  <a:pt x="678304" y="588093"/>
                </a:lnTo>
                <a:lnTo>
                  <a:pt x="674678" y="577189"/>
                </a:lnTo>
                <a:cubicBezTo>
                  <a:pt x="689384" y="564661"/>
                  <a:pt x="722173" y="535571"/>
                  <a:pt x="716130" y="517398"/>
                </a:cubicBezTo>
                <a:cubicBezTo>
                  <a:pt x="727464" y="508913"/>
                  <a:pt x="726005" y="490332"/>
                  <a:pt x="721169" y="475798"/>
                </a:cubicBezTo>
                <a:lnTo>
                  <a:pt x="748419" y="458417"/>
                </a:lnTo>
                <a:cubicBezTo>
                  <a:pt x="744791" y="447516"/>
                  <a:pt x="743332" y="428936"/>
                  <a:pt x="754664" y="420452"/>
                </a:cubicBezTo>
                <a:lnTo>
                  <a:pt x="744993" y="391375"/>
                </a:lnTo>
                <a:lnTo>
                  <a:pt x="759702" y="378850"/>
                </a:lnTo>
                <a:cubicBezTo>
                  <a:pt x="752449" y="357044"/>
                  <a:pt x="768118" y="333209"/>
                  <a:pt x="786196" y="316640"/>
                </a:cubicBezTo>
                <a:cubicBezTo>
                  <a:pt x="797280" y="293211"/>
                  <a:pt x="812696" y="254435"/>
                  <a:pt x="834154" y="233828"/>
                </a:cubicBezTo>
                <a:cubicBezTo>
                  <a:pt x="830526" y="222923"/>
                  <a:pt x="825690" y="208386"/>
                  <a:pt x="837027" y="199901"/>
                </a:cubicBezTo>
                <a:cubicBezTo>
                  <a:pt x="829772" y="178092"/>
                  <a:pt x="839646" y="151028"/>
                  <a:pt x="853144" y="134869"/>
                </a:cubicBezTo>
                <a:cubicBezTo>
                  <a:pt x="850730" y="127598"/>
                  <a:pt x="852896" y="119927"/>
                  <a:pt x="862062" y="119116"/>
                </a:cubicBezTo>
                <a:lnTo>
                  <a:pt x="877021" y="121532"/>
                </a:lnTo>
                <a:lnTo>
                  <a:pt x="875356" y="159093"/>
                </a:lnTo>
                <a:cubicBezTo>
                  <a:pt x="868608" y="167172"/>
                  <a:pt x="868859" y="182115"/>
                  <a:pt x="872485" y="193020"/>
                </a:cubicBezTo>
                <a:lnTo>
                  <a:pt x="865029" y="227355"/>
                </a:lnTo>
                <a:cubicBezTo>
                  <a:pt x="869865" y="241889"/>
                  <a:pt x="888702" y="270156"/>
                  <a:pt x="861198" y="272587"/>
                </a:cubicBezTo>
                <a:cubicBezTo>
                  <a:pt x="882956" y="338008"/>
                  <a:pt x="859883" y="467260"/>
                  <a:pt x="821805" y="523009"/>
                </a:cubicBezTo>
                <a:cubicBezTo>
                  <a:pt x="826033" y="535730"/>
                  <a:pt x="826220" y="546937"/>
                  <a:pt x="826410" y="558146"/>
                </a:cubicBezTo>
                <a:lnTo>
                  <a:pt x="826701" y="560377"/>
                </a:lnTo>
                <a:lnTo>
                  <a:pt x="848383" y="549190"/>
                </a:lnTo>
                <a:cubicBezTo>
                  <a:pt x="869790" y="532555"/>
                  <a:pt x="881229" y="508487"/>
                  <a:pt x="912600" y="499287"/>
                </a:cubicBezTo>
                <a:lnTo>
                  <a:pt x="885090" y="449492"/>
                </a:lnTo>
                <a:lnTo>
                  <a:pt x="903012" y="444234"/>
                </a:lnTo>
                <a:cubicBezTo>
                  <a:pt x="926917" y="437222"/>
                  <a:pt x="931919" y="446276"/>
                  <a:pt x="941924" y="464381"/>
                </a:cubicBezTo>
                <a:lnTo>
                  <a:pt x="944001" y="505855"/>
                </a:lnTo>
                <a:cubicBezTo>
                  <a:pt x="946505" y="510381"/>
                  <a:pt x="973461" y="534037"/>
                  <a:pt x="979438" y="532283"/>
                </a:cubicBezTo>
                <a:lnTo>
                  <a:pt x="971933" y="518702"/>
                </a:lnTo>
                <a:cubicBezTo>
                  <a:pt x="988331" y="498110"/>
                  <a:pt x="1024601" y="450650"/>
                  <a:pt x="1012096" y="428017"/>
                </a:cubicBezTo>
                <a:cubicBezTo>
                  <a:pt x="1025021" y="413705"/>
                  <a:pt x="1018494" y="389320"/>
                  <a:pt x="1008490" y="371212"/>
                </a:cubicBezTo>
                <a:lnTo>
                  <a:pt x="1040313" y="340835"/>
                </a:lnTo>
                <a:cubicBezTo>
                  <a:pt x="1032810" y="327255"/>
                  <a:pt x="1026282" y="302870"/>
                  <a:pt x="1039202" y="288557"/>
                </a:cubicBezTo>
                <a:lnTo>
                  <a:pt x="1019196" y="252345"/>
                </a:lnTo>
                <a:lnTo>
                  <a:pt x="1035598" y="231753"/>
                </a:lnTo>
                <a:cubicBezTo>
                  <a:pt x="1020591" y="204593"/>
                  <a:pt x="1035461" y="168667"/>
                  <a:pt x="1055333" y="141799"/>
                </a:cubicBezTo>
                <a:cubicBezTo>
                  <a:pt x="1064228" y="107629"/>
                  <a:pt x="1075071" y="51842"/>
                  <a:pt x="1098421" y="18693"/>
                </a:cubicBez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777643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7549EC8-4101-DB4B-9F41-E44980905C0F}"/>
              </a:ext>
            </a:extLst>
          </p:cNvPr>
          <p:cNvSpPr>
            <a:spLocks noGrp="1"/>
          </p:cNvSpPr>
          <p:nvPr>
            <p:ph type="pic" sz="quarter" idx="10"/>
          </p:nvPr>
        </p:nvSpPr>
        <p:spPr>
          <a:xfrm>
            <a:off x="0" y="0"/>
            <a:ext cx="12191999" cy="3827417"/>
          </a:xfrm>
          <a:custGeom>
            <a:avLst/>
            <a:gdLst>
              <a:gd name="connsiteX0" fmla="*/ 0 w 12191999"/>
              <a:gd name="connsiteY0" fmla="*/ 0 h 3827417"/>
              <a:gd name="connsiteX1" fmla="*/ 12191999 w 12191999"/>
              <a:gd name="connsiteY1" fmla="*/ 0 h 3827417"/>
              <a:gd name="connsiteX2" fmla="*/ 12191999 w 12191999"/>
              <a:gd name="connsiteY2" fmla="*/ 3827417 h 3827417"/>
              <a:gd name="connsiteX3" fmla="*/ 0 w 12191999"/>
              <a:gd name="connsiteY3" fmla="*/ 3827417 h 3827417"/>
            </a:gdLst>
            <a:ahLst/>
            <a:cxnLst>
              <a:cxn ang="0">
                <a:pos x="connsiteX0" y="connsiteY0"/>
              </a:cxn>
              <a:cxn ang="0">
                <a:pos x="connsiteX1" y="connsiteY1"/>
              </a:cxn>
              <a:cxn ang="0">
                <a:pos x="connsiteX2" y="connsiteY2"/>
              </a:cxn>
              <a:cxn ang="0">
                <a:pos x="connsiteX3" y="connsiteY3"/>
              </a:cxn>
            </a:cxnLst>
            <a:rect l="l" t="t" r="r" b="b"/>
            <a:pathLst>
              <a:path w="12191999" h="3827417">
                <a:moveTo>
                  <a:pt x="0" y="0"/>
                </a:moveTo>
                <a:lnTo>
                  <a:pt x="12191999" y="0"/>
                </a:lnTo>
                <a:lnTo>
                  <a:pt x="12191999" y="3827417"/>
                </a:lnTo>
                <a:lnTo>
                  <a:pt x="0" y="3827417"/>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8" name="Picture Placeholder 7">
            <a:extLst>
              <a:ext uri="{FF2B5EF4-FFF2-40B4-BE49-F238E27FC236}">
                <a16:creationId xmlns:a16="http://schemas.microsoft.com/office/drawing/2014/main" id="{B2B0C414-495F-5D45-A830-4C359E3CEBF6}"/>
              </a:ext>
            </a:extLst>
          </p:cNvPr>
          <p:cNvSpPr>
            <a:spLocks noGrp="1"/>
          </p:cNvSpPr>
          <p:nvPr>
            <p:ph type="pic" sz="quarter" idx="11"/>
          </p:nvPr>
        </p:nvSpPr>
        <p:spPr>
          <a:xfrm>
            <a:off x="8151618" y="2600164"/>
            <a:ext cx="2533853" cy="2330693"/>
          </a:xfrm>
          <a:custGeom>
            <a:avLst/>
            <a:gdLst>
              <a:gd name="connsiteX0" fmla="*/ 0 w 2533853"/>
              <a:gd name="connsiteY0" fmla="*/ 0 h 2330693"/>
              <a:gd name="connsiteX1" fmla="*/ 2533853 w 2533853"/>
              <a:gd name="connsiteY1" fmla="*/ 0 h 2330693"/>
              <a:gd name="connsiteX2" fmla="*/ 2533853 w 2533853"/>
              <a:gd name="connsiteY2" fmla="*/ 2330693 h 2330693"/>
              <a:gd name="connsiteX3" fmla="*/ 0 w 2533853"/>
              <a:gd name="connsiteY3" fmla="*/ 2330693 h 2330693"/>
            </a:gdLst>
            <a:ahLst/>
            <a:cxnLst>
              <a:cxn ang="0">
                <a:pos x="connsiteX0" y="connsiteY0"/>
              </a:cxn>
              <a:cxn ang="0">
                <a:pos x="connsiteX1" y="connsiteY1"/>
              </a:cxn>
              <a:cxn ang="0">
                <a:pos x="connsiteX2" y="connsiteY2"/>
              </a:cxn>
              <a:cxn ang="0">
                <a:pos x="connsiteX3" y="connsiteY3"/>
              </a:cxn>
            </a:cxnLst>
            <a:rect l="l" t="t" r="r" b="b"/>
            <a:pathLst>
              <a:path w="2533853" h="2330693">
                <a:moveTo>
                  <a:pt x="0" y="0"/>
                </a:moveTo>
                <a:lnTo>
                  <a:pt x="2533853" y="0"/>
                </a:lnTo>
                <a:lnTo>
                  <a:pt x="2533853" y="2330693"/>
                </a:lnTo>
                <a:lnTo>
                  <a:pt x="0" y="2330693"/>
                </a:lnTo>
                <a:close/>
              </a:path>
            </a:pathLst>
          </a:custGeom>
        </p:spPr>
        <p:txBody>
          <a:bodyPr wrap="square">
            <a:noAutofit/>
          </a:bodyPr>
          <a:lstStyle/>
          <a:p>
            <a:endParaRPr lang="en-US"/>
          </a:p>
        </p:txBody>
      </p:sp>
    </p:spTree>
    <p:extLst>
      <p:ext uri="{BB962C8B-B14F-4D97-AF65-F5344CB8AC3E}">
        <p14:creationId xmlns:p14="http://schemas.microsoft.com/office/powerpoint/2010/main" val="2762482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A54BC316-2EFC-7640-859C-94072A1B7031}"/>
              </a:ext>
            </a:extLst>
          </p:cNvPr>
          <p:cNvSpPr/>
          <p:nvPr userDrawn="1"/>
        </p:nvSpPr>
        <p:spPr>
          <a:xfrm>
            <a:off x="4494515" y="4077505"/>
            <a:ext cx="7697485" cy="278049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3" name="Rectangle: Rounded Corners 10">
            <a:extLst>
              <a:ext uri="{FF2B5EF4-FFF2-40B4-BE49-F238E27FC236}">
                <a16:creationId xmlns:a16="http://schemas.microsoft.com/office/drawing/2014/main" id="{CE5245BE-C288-1B40-878A-6AA7DABF2E27}"/>
              </a:ext>
            </a:extLst>
          </p:cNvPr>
          <p:cNvSpPr/>
          <p:nvPr userDrawn="1"/>
        </p:nvSpPr>
        <p:spPr>
          <a:xfrm>
            <a:off x="955914" y="1526707"/>
            <a:ext cx="1378531" cy="13738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7" name="Picture Placeholder 6">
            <a:extLst>
              <a:ext uri="{FF2B5EF4-FFF2-40B4-BE49-F238E27FC236}">
                <a16:creationId xmlns:a16="http://schemas.microsoft.com/office/drawing/2014/main" id="{2B78D25F-D7CF-6846-8FAB-21AE4B592643}"/>
              </a:ext>
            </a:extLst>
          </p:cNvPr>
          <p:cNvSpPr>
            <a:spLocks noGrp="1"/>
          </p:cNvSpPr>
          <p:nvPr>
            <p:ph type="pic" sz="quarter" idx="10"/>
          </p:nvPr>
        </p:nvSpPr>
        <p:spPr>
          <a:xfrm>
            <a:off x="1266291" y="1838262"/>
            <a:ext cx="3228223" cy="5019737"/>
          </a:xfrm>
          <a:custGeom>
            <a:avLst/>
            <a:gdLst>
              <a:gd name="connsiteX0" fmla="*/ 0 w 3228223"/>
              <a:gd name="connsiteY0" fmla="*/ 0 h 5019737"/>
              <a:gd name="connsiteX1" fmla="*/ 3228223 w 3228223"/>
              <a:gd name="connsiteY1" fmla="*/ 0 h 5019737"/>
              <a:gd name="connsiteX2" fmla="*/ 3228223 w 3228223"/>
              <a:gd name="connsiteY2" fmla="*/ 5019737 h 5019737"/>
              <a:gd name="connsiteX3" fmla="*/ 0 w 3228223"/>
              <a:gd name="connsiteY3" fmla="*/ 5019737 h 5019737"/>
            </a:gdLst>
            <a:ahLst/>
            <a:cxnLst>
              <a:cxn ang="0">
                <a:pos x="connsiteX0" y="connsiteY0"/>
              </a:cxn>
              <a:cxn ang="0">
                <a:pos x="connsiteX1" y="connsiteY1"/>
              </a:cxn>
              <a:cxn ang="0">
                <a:pos x="connsiteX2" y="connsiteY2"/>
              </a:cxn>
              <a:cxn ang="0">
                <a:pos x="connsiteX3" y="connsiteY3"/>
              </a:cxn>
            </a:cxnLst>
            <a:rect l="l" t="t" r="r" b="b"/>
            <a:pathLst>
              <a:path w="3228223" h="5019737">
                <a:moveTo>
                  <a:pt x="0" y="0"/>
                </a:moveTo>
                <a:lnTo>
                  <a:pt x="3228223" y="0"/>
                </a:lnTo>
                <a:lnTo>
                  <a:pt x="3228223" y="5019737"/>
                </a:lnTo>
                <a:lnTo>
                  <a:pt x="0" y="501973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75486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8D4031AB-F847-F346-B4E9-788ECAD0BBAF}"/>
              </a:ext>
            </a:extLst>
          </p:cNvPr>
          <p:cNvSpPr/>
          <p:nvPr userDrawn="1"/>
        </p:nvSpPr>
        <p:spPr>
          <a:xfrm>
            <a:off x="907469" y="1052484"/>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0AC93617-1FF9-924E-95C9-B12E09748735}"/>
              </a:ext>
            </a:extLst>
          </p:cNvPr>
          <p:cNvSpPr>
            <a:spLocks noGrp="1"/>
          </p:cNvSpPr>
          <p:nvPr>
            <p:ph type="pic" sz="quarter" idx="10"/>
          </p:nvPr>
        </p:nvSpPr>
        <p:spPr>
          <a:xfrm>
            <a:off x="1217845" y="1327351"/>
            <a:ext cx="3833445" cy="4309315"/>
          </a:xfrm>
          <a:custGeom>
            <a:avLst/>
            <a:gdLst>
              <a:gd name="connsiteX0" fmla="*/ 0 w 3833445"/>
              <a:gd name="connsiteY0" fmla="*/ 0 h 4309315"/>
              <a:gd name="connsiteX1" fmla="*/ 3833445 w 3833445"/>
              <a:gd name="connsiteY1" fmla="*/ 0 h 4309315"/>
              <a:gd name="connsiteX2" fmla="*/ 3833445 w 3833445"/>
              <a:gd name="connsiteY2" fmla="*/ 4309315 h 4309315"/>
              <a:gd name="connsiteX3" fmla="*/ 0 w 3833445"/>
              <a:gd name="connsiteY3" fmla="*/ 4309315 h 4309315"/>
            </a:gdLst>
            <a:ahLst/>
            <a:cxnLst>
              <a:cxn ang="0">
                <a:pos x="connsiteX0" y="connsiteY0"/>
              </a:cxn>
              <a:cxn ang="0">
                <a:pos x="connsiteX1" y="connsiteY1"/>
              </a:cxn>
              <a:cxn ang="0">
                <a:pos x="connsiteX2" y="connsiteY2"/>
              </a:cxn>
              <a:cxn ang="0">
                <a:pos x="connsiteX3" y="connsiteY3"/>
              </a:cxn>
            </a:cxnLst>
            <a:rect l="l" t="t" r="r" b="b"/>
            <a:pathLst>
              <a:path w="3833445" h="4309315">
                <a:moveTo>
                  <a:pt x="0" y="0"/>
                </a:moveTo>
                <a:lnTo>
                  <a:pt x="3833445" y="0"/>
                </a:lnTo>
                <a:lnTo>
                  <a:pt x="3833445" y="4309315"/>
                </a:lnTo>
                <a:lnTo>
                  <a:pt x="0" y="4309315"/>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147343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D33A74-EF6F-D542-934A-212AB1581C3A}"/>
              </a:ext>
            </a:extLst>
          </p:cNvPr>
          <p:cNvSpPr>
            <a:spLocks noGrp="1"/>
          </p:cNvSpPr>
          <p:nvPr>
            <p:ph type="pic" sz="quarter" idx="10"/>
          </p:nvPr>
        </p:nvSpPr>
        <p:spPr>
          <a:xfrm flipH="1">
            <a:off x="1" y="0"/>
            <a:ext cx="12192000" cy="6892517"/>
          </a:xfrm>
          <a:custGeom>
            <a:avLst/>
            <a:gdLst>
              <a:gd name="connsiteX0" fmla="*/ 0 w 12192000"/>
              <a:gd name="connsiteY0" fmla="*/ 0 h 6892517"/>
              <a:gd name="connsiteX1" fmla="*/ 12192000 w 12192000"/>
              <a:gd name="connsiteY1" fmla="*/ 0 h 6892517"/>
              <a:gd name="connsiteX2" fmla="*/ 12192000 w 12192000"/>
              <a:gd name="connsiteY2" fmla="*/ 6892517 h 6892517"/>
              <a:gd name="connsiteX3" fmla="*/ 0 w 12192000"/>
              <a:gd name="connsiteY3" fmla="*/ 6892517 h 6892517"/>
            </a:gdLst>
            <a:ahLst/>
            <a:cxnLst>
              <a:cxn ang="0">
                <a:pos x="connsiteX0" y="connsiteY0"/>
              </a:cxn>
              <a:cxn ang="0">
                <a:pos x="connsiteX1" y="connsiteY1"/>
              </a:cxn>
              <a:cxn ang="0">
                <a:pos x="connsiteX2" y="connsiteY2"/>
              </a:cxn>
              <a:cxn ang="0">
                <a:pos x="connsiteX3" y="connsiteY3"/>
              </a:cxn>
            </a:cxnLst>
            <a:rect l="l" t="t" r="r" b="b"/>
            <a:pathLst>
              <a:path w="12192000" h="6892517">
                <a:moveTo>
                  <a:pt x="0" y="0"/>
                </a:moveTo>
                <a:lnTo>
                  <a:pt x="12192000" y="0"/>
                </a:lnTo>
                <a:lnTo>
                  <a:pt x="12192000" y="6892517"/>
                </a:lnTo>
                <a:lnTo>
                  <a:pt x="0" y="689251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531309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0A6-B905-D44E-8A54-281C92E1CA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BD217-52A6-DA42-A5EF-4A1FCC24B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FFF53-4EE5-1247-B41F-DE148C180985}"/>
              </a:ext>
            </a:extLst>
          </p:cNvPr>
          <p:cNvSpPr>
            <a:spLocks noGrp="1"/>
          </p:cNvSpPr>
          <p:nvPr>
            <p:ph type="dt" sz="half" idx="10"/>
          </p:nvPr>
        </p:nvSpPr>
        <p:spPr/>
        <p:txBody>
          <a:bodyPr/>
          <a:lstStyle/>
          <a:p>
            <a:fld id="{B57D0503-7FD2-3248-8023-9105CED998F3}" type="datetimeFigureOut">
              <a:rPr lang="en-US" smtClean="0"/>
              <a:t>5/28/2024</a:t>
            </a:fld>
            <a:endParaRPr lang="en-US"/>
          </a:p>
        </p:txBody>
      </p:sp>
      <p:sp>
        <p:nvSpPr>
          <p:cNvPr id="5" name="Footer Placeholder 4">
            <a:extLst>
              <a:ext uri="{FF2B5EF4-FFF2-40B4-BE49-F238E27FC236}">
                <a16:creationId xmlns:a16="http://schemas.microsoft.com/office/drawing/2014/main" id="{301CB1ED-8A48-5445-8E01-B9A75BA53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A1291-F021-A645-8F7E-9D55899BBED6}"/>
              </a:ext>
            </a:extLst>
          </p:cNvPr>
          <p:cNvSpPr>
            <a:spLocks noGrp="1"/>
          </p:cNvSpPr>
          <p:nvPr>
            <p:ph type="sldNum" sz="quarter" idx="12"/>
          </p:nvPr>
        </p:nvSpPr>
        <p:spPr/>
        <p:txBody>
          <a:bodyPr/>
          <a:lstStyle/>
          <a:p>
            <a:fld id="{FCA1BFB9-E5C2-794A-879F-CFCABB5C53DE}" type="slidenum">
              <a:rPr lang="en-US" smtClean="0"/>
              <a:t>‹#›</a:t>
            </a:fld>
            <a:endParaRPr lang="en-US"/>
          </a:p>
        </p:txBody>
      </p:sp>
    </p:spTree>
    <p:extLst>
      <p:ext uri="{BB962C8B-B14F-4D97-AF65-F5344CB8AC3E}">
        <p14:creationId xmlns:p14="http://schemas.microsoft.com/office/powerpoint/2010/main" val="414468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E1890-B2BA-720D-2102-9E03EAA5628E}"/>
              </a:ext>
            </a:extLst>
          </p:cNvPr>
          <p:cNvSpPr>
            <a:spLocks noGrp="1"/>
          </p:cNvSpPr>
          <p:nvPr>
            <p:ph type="dt" sz="half" idx="10"/>
          </p:nvPr>
        </p:nvSpPr>
        <p:spPr/>
        <p:txBody>
          <a:bodyPr/>
          <a:lstStyle/>
          <a:p>
            <a:fld id="{E51BDCD5-7F16-8346-A281-DD5E41ADA314}" type="datetimeFigureOut">
              <a:rPr lang="en-US" smtClean="0"/>
              <a:t>5/28/2024</a:t>
            </a:fld>
            <a:endParaRPr lang="en-US"/>
          </a:p>
        </p:txBody>
      </p:sp>
      <p:sp>
        <p:nvSpPr>
          <p:cNvPr id="3" name="Footer Placeholder 2">
            <a:extLst>
              <a:ext uri="{FF2B5EF4-FFF2-40B4-BE49-F238E27FC236}">
                <a16:creationId xmlns:a16="http://schemas.microsoft.com/office/drawing/2014/main" id="{8A5A7AC5-9C9B-C959-AC2F-55B51231F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C96F4B-3D8F-0408-54C3-BDD663133135}"/>
              </a:ext>
            </a:extLst>
          </p:cNvPr>
          <p:cNvSpPr>
            <a:spLocks noGrp="1"/>
          </p:cNvSpPr>
          <p:nvPr>
            <p:ph type="sldNum" sz="quarter" idx="12"/>
          </p:nvPr>
        </p:nvSpPr>
        <p:spPr/>
        <p:txBody>
          <a:bodyPr/>
          <a:lstStyle/>
          <a:p>
            <a:fld id="{5856AAF0-4E75-194F-978A-51A83945AC4C}" type="slidenum">
              <a:rPr lang="en-US" smtClean="0"/>
              <a:t>‹#›</a:t>
            </a:fld>
            <a:endParaRPr lang="en-US"/>
          </a:p>
        </p:txBody>
      </p:sp>
    </p:spTree>
    <p:extLst>
      <p:ext uri="{BB962C8B-B14F-4D97-AF65-F5344CB8AC3E}">
        <p14:creationId xmlns:p14="http://schemas.microsoft.com/office/powerpoint/2010/main" val="232308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606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2D24-D63E-AE61-F8EE-6D685325A0E1}"/>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C7AC0DBA-F706-0A0C-7154-EB410AE02B27}"/>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3CAD1584-216F-35CB-91A5-E0014C615D3D}"/>
              </a:ext>
            </a:extLst>
          </p:cNvPr>
          <p:cNvSpPr>
            <a:spLocks noGrp="1"/>
          </p:cNvSpPr>
          <p:nvPr>
            <p:ph type="dt" sz="half" idx="10"/>
          </p:nvPr>
        </p:nvSpPr>
        <p:spPr/>
        <p:txBody>
          <a:bodyPr/>
          <a:lstStyle/>
          <a:p>
            <a:fld id="{E51BDCD5-7F16-8346-A281-DD5E41ADA314}" type="datetimeFigureOut">
              <a:rPr lang="en-US" smtClean="0"/>
              <a:t>5/28/2024</a:t>
            </a:fld>
            <a:endParaRPr lang="en-US"/>
          </a:p>
        </p:txBody>
      </p:sp>
      <p:sp>
        <p:nvSpPr>
          <p:cNvPr id="5" name="Footer Placeholder 4">
            <a:extLst>
              <a:ext uri="{FF2B5EF4-FFF2-40B4-BE49-F238E27FC236}">
                <a16:creationId xmlns:a16="http://schemas.microsoft.com/office/drawing/2014/main" id="{5A03FFAA-EA65-2F66-0530-0EF68C153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2A911-EE76-0E55-1F59-DE387D703A4E}"/>
              </a:ext>
            </a:extLst>
          </p:cNvPr>
          <p:cNvSpPr>
            <a:spLocks noGrp="1"/>
          </p:cNvSpPr>
          <p:nvPr>
            <p:ph type="sldNum" sz="quarter" idx="12"/>
          </p:nvPr>
        </p:nvSpPr>
        <p:spPr/>
        <p:txBody>
          <a:bodyPr/>
          <a:lstStyle/>
          <a:p>
            <a:fld id="{5856AAF0-4E75-194F-978A-51A83945AC4C}" type="slidenum">
              <a:rPr lang="en-US" smtClean="0"/>
              <a:t>‹#›</a:t>
            </a:fld>
            <a:endParaRPr lang="en-US"/>
          </a:p>
        </p:txBody>
      </p:sp>
    </p:spTree>
    <p:extLst>
      <p:ext uri="{BB962C8B-B14F-4D97-AF65-F5344CB8AC3E}">
        <p14:creationId xmlns:p14="http://schemas.microsoft.com/office/powerpoint/2010/main" val="363529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DF53-86B5-C8CA-D5F2-B66680504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02393-022B-B77C-FB66-7B14AEC3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B3AA2F-B90D-002C-4011-A998CDFBEACC}"/>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4046828D-B498-893F-16B8-EC17383E6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AD9A6-04F1-3E0B-B76E-4508A43745F7}"/>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2019878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030A-D759-F2C8-D4D6-9D6B8499C0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44A3A-7542-BDB0-A20F-B68C97A1CE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8C4E6-7E2F-6D62-348A-4C2574E5925D}"/>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0D9331EA-8ED2-F730-3A7D-857608705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8E2E1-AE50-11EE-23BE-EDC67C035D69}"/>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2172790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5CF7-8D3B-EDA4-213C-E8E775A97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2EDBD9-29B8-AC77-9325-3A25CBAD47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EB811-A8C4-62D7-C543-C5DB50CA441C}"/>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1C3DAA64-16ED-80BA-EE1F-6F1919CEB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520DB-397D-F2D3-3602-A7640BB3A4C2}"/>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2919859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F7F0-D194-D8AE-63FF-D67E35454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8D761-5736-13E5-41EF-5BDF07DDC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72BF25-CC37-57DB-AE71-FCFEB79719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248F86-FCF1-A9C6-108C-93D18B353E2C}"/>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6" name="Footer Placeholder 5">
            <a:extLst>
              <a:ext uri="{FF2B5EF4-FFF2-40B4-BE49-F238E27FC236}">
                <a16:creationId xmlns:a16="http://schemas.microsoft.com/office/drawing/2014/main" id="{5F42EC14-3127-F99A-00D0-A4941C533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0870A-28B2-7C6F-F45B-2A63B6682A48}"/>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1129904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42B0-FA2F-1BB5-BDEF-25FF9FBDC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1F0E3-AFE0-CACA-4C93-C2D1FA1EAC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C1212-024A-4BC3-63BE-0745379DAF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EE9169-EEF6-2D74-BBD5-3AE920103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C2548-B9D6-66C9-6407-8E503C549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1ED52-6A12-5FF9-90D6-95222D27D2F2}"/>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8" name="Footer Placeholder 7">
            <a:extLst>
              <a:ext uri="{FF2B5EF4-FFF2-40B4-BE49-F238E27FC236}">
                <a16:creationId xmlns:a16="http://schemas.microsoft.com/office/drawing/2014/main" id="{B56206B8-132C-7617-1296-DB4EE6827A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6BE483-E5B0-FB26-A46B-61CD480CDDAC}"/>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77126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D478ACA6-4AC4-B54A-B758-2F60B0D9E2F5}"/>
              </a:ext>
            </a:extLst>
          </p:cNvPr>
          <p:cNvSpPr/>
          <p:nvPr userDrawn="1"/>
        </p:nvSpPr>
        <p:spPr>
          <a:xfrm>
            <a:off x="6736769" y="1026219"/>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9" name="Picture Placeholder 8">
            <a:extLst>
              <a:ext uri="{FF2B5EF4-FFF2-40B4-BE49-F238E27FC236}">
                <a16:creationId xmlns:a16="http://schemas.microsoft.com/office/drawing/2014/main" id="{2905979C-E3DC-C445-B09E-CE28A419281C}"/>
              </a:ext>
            </a:extLst>
          </p:cNvPr>
          <p:cNvSpPr>
            <a:spLocks noGrp="1"/>
          </p:cNvSpPr>
          <p:nvPr>
            <p:ph type="pic" sz="quarter" idx="10"/>
          </p:nvPr>
        </p:nvSpPr>
        <p:spPr>
          <a:xfrm>
            <a:off x="7047145" y="1327351"/>
            <a:ext cx="5144855" cy="2825549"/>
          </a:xfrm>
          <a:custGeom>
            <a:avLst/>
            <a:gdLst>
              <a:gd name="connsiteX0" fmla="*/ 0 w 5144855"/>
              <a:gd name="connsiteY0" fmla="*/ 0 h 2825549"/>
              <a:gd name="connsiteX1" fmla="*/ 5144855 w 5144855"/>
              <a:gd name="connsiteY1" fmla="*/ 0 h 2825549"/>
              <a:gd name="connsiteX2" fmla="*/ 5144855 w 5144855"/>
              <a:gd name="connsiteY2" fmla="*/ 2825549 h 2825549"/>
              <a:gd name="connsiteX3" fmla="*/ 0 w 5144855"/>
              <a:gd name="connsiteY3" fmla="*/ 2825549 h 2825549"/>
            </a:gdLst>
            <a:ahLst/>
            <a:cxnLst>
              <a:cxn ang="0">
                <a:pos x="connsiteX0" y="connsiteY0"/>
              </a:cxn>
              <a:cxn ang="0">
                <a:pos x="connsiteX1" y="connsiteY1"/>
              </a:cxn>
              <a:cxn ang="0">
                <a:pos x="connsiteX2" y="connsiteY2"/>
              </a:cxn>
              <a:cxn ang="0">
                <a:pos x="connsiteX3" y="connsiteY3"/>
              </a:cxn>
            </a:cxnLst>
            <a:rect l="l" t="t" r="r" b="b"/>
            <a:pathLst>
              <a:path w="5144855" h="2825549">
                <a:moveTo>
                  <a:pt x="0" y="0"/>
                </a:moveTo>
                <a:lnTo>
                  <a:pt x="5144855" y="0"/>
                </a:lnTo>
                <a:lnTo>
                  <a:pt x="5144855" y="2825549"/>
                </a:lnTo>
                <a:lnTo>
                  <a:pt x="0" y="2825549"/>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8" name="Picture Placeholder 7">
            <a:extLst>
              <a:ext uri="{FF2B5EF4-FFF2-40B4-BE49-F238E27FC236}">
                <a16:creationId xmlns:a16="http://schemas.microsoft.com/office/drawing/2014/main" id="{EF398941-4ADE-4740-BE1E-4A59C0EB5E6A}"/>
              </a:ext>
            </a:extLst>
          </p:cNvPr>
          <p:cNvSpPr>
            <a:spLocks noGrp="1"/>
          </p:cNvSpPr>
          <p:nvPr>
            <p:ph type="pic" sz="quarter" idx="11"/>
          </p:nvPr>
        </p:nvSpPr>
        <p:spPr>
          <a:xfrm>
            <a:off x="1230230" y="4152899"/>
            <a:ext cx="5816916" cy="2705101"/>
          </a:xfrm>
          <a:custGeom>
            <a:avLst/>
            <a:gdLst>
              <a:gd name="connsiteX0" fmla="*/ 0 w 5816916"/>
              <a:gd name="connsiteY0" fmla="*/ 0 h 2705101"/>
              <a:gd name="connsiteX1" fmla="*/ 5816916 w 5816916"/>
              <a:gd name="connsiteY1" fmla="*/ 0 h 2705101"/>
              <a:gd name="connsiteX2" fmla="*/ 5816916 w 5816916"/>
              <a:gd name="connsiteY2" fmla="*/ 2705101 h 2705101"/>
              <a:gd name="connsiteX3" fmla="*/ 0 w 5816916"/>
              <a:gd name="connsiteY3" fmla="*/ 2705101 h 2705101"/>
            </a:gdLst>
            <a:ahLst/>
            <a:cxnLst>
              <a:cxn ang="0">
                <a:pos x="connsiteX0" y="connsiteY0"/>
              </a:cxn>
              <a:cxn ang="0">
                <a:pos x="connsiteX1" y="connsiteY1"/>
              </a:cxn>
              <a:cxn ang="0">
                <a:pos x="connsiteX2" y="connsiteY2"/>
              </a:cxn>
              <a:cxn ang="0">
                <a:pos x="connsiteX3" y="connsiteY3"/>
              </a:cxn>
            </a:cxnLst>
            <a:rect l="l" t="t" r="r" b="b"/>
            <a:pathLst>
              <a:path w="5816916" h="2705101">
                <a:moveTo>
                  <a:pt x="0" y="0"/>
                </a:moveTo>
                <a:lnTo>
                  <a:pt x="5816916" y="0"/>
                </a:lnTo>
                <a:lnTo>
                  <a:pt x="5816916" y="2705101"/>
                </a:lnTo>
                <a:lnTo>
                  <a:pt x="0" y="2705101"/>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3212453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4C13-26BD-E674-A6BF-B467B7FDFD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D22C46-0B19-136F-A0CE-95853D29B0F2}"/>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4" name="Footer Placeholder 3">
            <a:extLst>
              <a:ext uri="{FF2B5EF4-FFF2-40B4-BE49-F238E27FC236}">
                <a16:creationId xmlns:a16="http://schemas.microsoft.com/office/drawing/2014/main" id="{F91700FC-1A9C-35B0-F4A1-EA507F2010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D181A-39D4-B6AE-00BB-EBDDBC00F16F}"/>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30036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74DFC-5B40-AEEC-A7B9-0E868F0722EE}"/>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3" name="Footer Placeholder 2">
            <a:extLst>
              <a:ext uri="{FF2B5EF4-FFF2-40B4-BE49-F238E27FC236}">
                <a16:creationId xmlns:a16="http://schemas.microsoft.com/office/drawing/2014/main" id="{42653C5A-A024-C72E-1570-0E5BECCF9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CD7CD5-3794-E0CB-7AB5-48A279CA3CAF}"/>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127566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E4CA-D8EC-9F90-8AC1-9E8B7227E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19F5A-C24A-2FF7-3188-BE3801BD6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5DD26C-1D79-12D5-3E18-DB463FD7C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5AD38-5A0E-8220-E353-5BCA63BEAA76}"/>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6" name="Footer Placeholder 5">
            <a:extLst>
              <a:ext uri="{FF2B5EF4-FFF2-40B4-BE49-F238E27FC236}">
                <a16:creationId xmlns:a16="http://schemas.microsoft.com/office/drawing/2014/main" id="{756D3D5A-5091-7785-0307-B7E9B6A2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AA3DC-3AA4-8F03-57A8-8ED38B56DABC}"/>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117004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2672-6722-2C6F-D8DA-271D00C71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E8D958-71E5-5C10-34B9-EB114FFD8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AD069-A67D-1628-CE56-59039E656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79F00-5FE3-0796-5185-BD6C0E1342C3}"/>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6" name="Footer Placeholder 5">
            <a:extLst>
              <a:ext uri="{FF2B5EF4-FFF2-40B4-BE49-F238E27FC236}">
                <a16:creationId xmlns:a16="http://schemas.microsoft.com/office/drawing/2014/main" id="{D24C3B81-173B-9E08-FC80-9497A7ABB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21982-8C87-0A29-9F8F-35331B4B2D5E}"/>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790319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65B0-C69C-A244-AEF2-28010A01EB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F2395-637E-4566-429C-ECB88A543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761E1-F32F-5ED6-25AA-3BB0C3A73667}"/>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FD710238-B689-3594-E0B1-02E5D2FFC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11923-F56B-A531-D2D6-AD7F9BF7D083}"/>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1086124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CFCA8-AF11-C57B-A0E5-37A94DF2B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C4AACC-91A8-7929-B58A-F3506AD4C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7D7F9-190A-0F00-23F3-BA55EABB6BB9}"/>
              </a:ext>
            </a:extLst>
          </p:cNvPr>
          <p:cNvSpPr>
            <a:spLocks noGrp="1"/>
          </p:cNvSpPr>
          <p:nvPr>
            <p:ph type="dt" sz="half" idx="10"/>
          </p:nvPr>
        </p:nvSpPr>
        <p:spPr/>
        <p:txBody>
          <a:body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237B0AE0-008F-FF92-61A9-544FFCA48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462BF-2F52-75F7-0230-F6EBC7A2977D}"/>
              </a:ext>
            </a:extLst>
          </p:cNvPr>
          <p:cNvSpPr>
            <a:spLocks noGrp="1"/>
          </p:cNvSpPr>
          <p:nvPr>
            <p:ph type="sldNum" sz="quarter" idx="12"/>
          </p:nvPr>
        </p:nvSpPr>
        <p:spPr/>
        <p:txBody>
          <a:bodyPr/>
          <a:lstStyle/>
          <a:p>
            <a:fld id="{C60BE192-BB35-5348-9880-D14519316AE4}" type="slidenum">
              <a:rPr lang="en-US" smtClean="0"/>
              <a:t>‹#›</a:t>
            </a:fld>
            <a:endParaRPr lang="en-US"/>
          </a:p>
        </p:txBody>
      </p:sp>
    </p:spTree>
    <p:extLst>
      <p:ext uri="{BB962C8B-B14F-4D97-AF65-F5344CB8AC3E}">
        <p14:creationId xmlns:p14="http://schemas.microsoft.com/office/powerpoint/2010/main" val="1746016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145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C9E029F-3073-EF4A-A217-3A84BB00114E}"/>
              </a:ext>
            </a:extLst>
          </p:cNvPr>
          <p:cNvSpPr>
            <a:spLocks noGrp="1"/>
          </p:cNvSpPr>
          <p:nvPr>
            <p:ph type="pic" sz="quarter" idx="10"/>
          </p:nvPr>
        </p:nvSpPr>
        <p:spPr>
          <a:xfrm>
            <a:off x="7556587" y="652403"/>
            <a:ext cx="3643295" cy="5555795"/>
          </a:xfrm>
          <a:custGeom>
            <a:avLst/>
            <a:gdLst>
              <a:gd name="connsiteX0" fmla="*/ 1265737 w 3643295"/>
              <a:gd name="connsiteY0" fmla="*/ 5225513 h 5555795"/>
              <a:gd name="connsiteX1" fmla="*/ 1274768 w 3643295"/>
              <a:gd name="connsiteY1" fmla="*/ 5231801 h 5555795"/>
              <a:gd name="connsiteX2" fmla="*/ 1279193 w 3643295"/>
              <a:gd name="connsiteY2" fmla="*/ 5226318 h 5555795"/>
              <a:gd name="connsiteX3" fmla="*/ 1270910 w 3643295"/>
              <a:gd name="connsiteY3" fmla="*/ 5205135 h 5555795"/>
              <a:gd name="connsiteX4" fmla="*/ 1279939 w 3643295"/>
              <a:gd name="connsiteY4" fmla="*/ 5211424 h 5555795"/>
              <a:gd name="connsiteX5" fmla="*/ 1283074 w 3643295"/>
              <a:gd name="connsiteY5" fmla="*/ 5211039 h 5555795"/>
              <a:gd name="connsiteX6" fmla="*/ 1270910 w 3643295"/>
              <a:gd name="connsiteY6" fmla="*/ 5205135 h 5555795"/>
              <a:gd name="connsiteX7" fmla="*/ 1533824 w 3643295"/>
              <a:gd name="connsiteY7" fmla="*/ 5138162 h 5555795"/>
              <a:gd name="connsiteX8" fmla="*/ 1539722 w 3643295"/>
              <a:gd name="connsiteY8" fmla="*/ 5144838 h 5555795"/>
              <a:gd name="connsiteX9" fmla="*/ 1548204 w 3643295"/>
              <a:gd name="connsiteY9" fmla="*/ 5141324 h 5555795"/>
              <a:gd name="connsiteX10" fmla="*/ 1768337 w 3643295"/>
              <a:gd name="connsiteY10" fmla="*/ 5099369 h 5555795"/>
              <a:gd name="connsiteX11" fmla="*/ 1787315 w 3643295"/>
              <a:gd name="connsiteY11" fmla="*/ 5114299 h 5555795"/>
              <a:gd name="connsiteX12" fmla="*/ 1791544 w 3643295"/>
              <a:gd name="connsiteY12" fmla="*/ 5133516 h 5555795"/>
              <a:gd name="connsiteX13" fmla="*/ 1766647 w 3643295"/>
              <a:gd name="connsiteY13" fmla="*/ 5153858 h 5555795"/>
              <a:gd name="connsiteX14" fmla="*/ 1768337 w 3643295"/>
              <a:gd name="connsiteY14" fmla="*/ 5099369 h 5555795"/>
              <a:gd name="connsiteX15" fmla="*/ 1572950 w 3643295"/>
              <a:gd name="connsiteY15" fmla="*/ 5061784 h 5555795"/>
              <a:gd name="connsiteX16" fmla="*/ 1581980 w 3643295"/>
              <a:gd name="connsiteY16" fmla="*/ 5068073 h 5555795"/>
              <a:gd name="connsiteX17" fmla="*/ 1588248 w 3643295"/>
              <a:gd name="connsiteY17" fmla="*/ 5067300 h 5555795"/>
              <a:gd name="connsiteX18" fmla="*/ 1572950 w 3643295"/>
              <a:gd name="connsiteY18" fmla="*/ 5061784 h 5555795"/>
              <a:gd name="connsiteX19" fmla="*/ 491874 w 3643295"/>
              <a:gd name="connsiteY19" fmla="*/ 5041451 h 5555795"/>
              <a:gd name="connsiteX20" fmla="*/ 504083 w 3643295"/>
              <a:gd name="connsiteY20" fmla="*/ 5050001 h 5555795"/>
              <a:gd name="connsiteX21" fmla="*/ 510038 w 3643295"/>
              <a:gd name="connsiteY21" fmla="*/ 5042563 h 5555795"/>
              <a:gd name="connsiteX22" fmla="*/ 498785 w 3643295"/>
              <a:gd name="connsiteY22" fmla="*/ 5013784 h 5555795"/>
              <a:gd name="connsiteX23" fmla="*/ 510993 w 3643295"/>
              <a:gd name="connsiteY23" fmla="*/ 5022334 h 5555795"/>
              <a:gd name="connsiteX24" fmla="*/ 515222 w 3643295"/>
              <a:gd name="connsiteY24" fmla="*/ 5021813 h 5555795"/>
              <a:gd name="connsiteX25" fmla="*/ 498785 w 3643295"/>
              <a:gd name="connsiteY25" fmla="*/ 5013784 h 5555795"/>
              <a:gd name="connsiteX26" fmla="*/ 1409301 w 3643295"/>
              <a:gd name="connsiteY26" fmla="*/ 4970939 h 5555795"/>
              <a:gd name="connsiteX27" fmla="*/ 1413903 w 3643295"/>
              <a:gd name="connsiteY27" fmla="*/ 4982707 h 5555795"/>
              <a:gd name="connsiteX28" fmla="*/ 1429201 w 3643295"/>
              <a:gd name="connsiteY28" fmla="*/ 4988223 h 5555795"/>
              <a:gd name="connsiteX29" fmla="*/ 1746295 w 3643295"/>
              <a:gd name="connsiteY29" fmla="*/ 4958980 h 5555795"/>
              <a:gd name="connsiteX30" fmla="*/ 1756243 w 3643295"/>
              <a:gd name="connsiteY30" fmla="*/ 4967622 h 5555795"/>
              <a:gd name="connsiteX31" fmla="*/ 1759750 w 3643295"/>
              <a:gd name="connsiteY31" fmla="*/ 4959788 h 5555795"/>
              <a:gd name="connsiteX32" fmla="*/ 1430517 w 3643295"/>
              <a:gd name="connsiteY32" fmla="*/ 4941181 h 5555795"/>
              <a:gd name="connsiteX33" fmla="*/ 1425169 w 3643295"/>
              <a:gd name="connsiteY33" fmla="*/ 4944307 h 5555795"/>
              <a:gd name="connsiteX34" fmla="*/ 1435121 w 3643295"/>
              <a:gd name="connsiteY34" fmla="*/ 4952949 h 5555795"/>
              <a:gd name="connsiteX35" fmla="*/ 1438626 w 3643295"/>
              <a:gd name="connsiteY35" fmla="*/ 4945115 h 5555795"/>
              <a:gd name="connsiteX36" fmla="*/ 1430517 w 3643295"/>
              <a:gd name="connsiteY36" fmla="*/ 4941181 h 5555795"/>
              <a:gd name="connsiteX37" fmla="*/ 1628514 w 3643295"/>
              <a:gd name="connsiteY37" fmla="*/ 4926628 h 5555795"/>
              <a:gd name="connsiteX38" fmla="*/ 1610432 w 3643295"/>
              <a:gd name="connsiteY38" fmla="*/ 4955999 h 5555795"/>
              <a:gd name="connsiteX39" fmla="*/ 1611353 w 3643295"/>
              <a:gd name="connsiteY39" fmla="*/ 4958352 h 5555795"/>
              <a:gd name="connsiteX40" fmla="*/ 1596600 w 3643295"/>
              <a:gd name="connsiteY40" fmla="*/ 4962639 h 5555795"/>
              <a:gd name="connsiteX41" fmla="*/ 1626649 w 3643295"/>
              <a:gd name="connsiteY41" fmla="*/ 4963870 h 5555795"/>
              <a:gd name="connsiteX42" fmla="*/ 1640851 w 3643295"/>
              <a:gd name="connsiteY42" fmla="*/ 4949779 h 5555795"/>
              <a:gd name="connsiteX43" fmla="*/ 1622792 w 3643295"/>
              <a:gd name="connsiteY43" fmla="*/ 4937203 h 5555795"/>
              <a:gd name="connsiteX44" fmla="*/ 853388 w 3643295"/>
              <a:gd name="connsiteY44" fmla="*/ 4923118 h 5555795"/>
              <a:gd name="connsiteX45" fmla="*/ 861368 w 3643295"/>
              <a:gd name="connsiteY45" fmla="*/ 4932189 h 5555795"/>
              <a:gd name="connsiteX46" fmla="*/ 872805 w 3643295"/>
              <a:gd name="connsiteY46" fmla="*/ 4927427 h 5555795"/>
              <a:gd name="connsiteX47" fmla="*/ 1025793 w 3643295"/>
              <a:gd name="connsiteY47" fmla="*/ 4913708 h 5555795"/>
              <a:gd name="connsiteX48" fmla="*/ 1024137 w 3643295"/>
              <a:gd name="connsiteY48" fmla="*/ 4915047 h 5555795"/>
              <a:gd name="connsiteX49" fmla="*/ 1026490 w 3643295"/>
              <a:gd name="connsiteY49" fmla="*/ 4927358 h 5555795"/>
              <a:gd name="connsiteX50" fmla="*/ 1026912 w 3643295"/>
              <a:gd name="connsiteY50" fmla="*/ 4924053 h 5555795"/>
              <a:gd name="connsiteX51" fmla="*/ 1028820 w 3643295"/>
              <a:gd name="connsiteY51" fmla="*/ 4916375 h 5555795"/>
              <a:gd name="connsiteX52" fmla="*/ 1788004 w 3643295"/>
              <a:gd name="connsiteY52" fmla="*/ 4872413 h 5555795"/>
              <a:gd name="connsiteX53" fmla="*/ 1782086 w 3643295"/>
              <a:gd name="connsiteY53" fmla="*/ 4907686 h 5555795"/>
              <a:gd name="connsiteX54" fmla="*/ 1756640 w 3643295"/>
              <a:gd name="connsiteY54" fmla="*/ 4918226 h 5555795"/>
              <a:gd name="connsiteX55" fmla="*/ 1771190 w 3643295"/>
              <a:gd name="connsiteY55" fmla="*/ 4938638 h 5555795"/>
              <a:gd name="connsiteX56" fmla="*/ 1791487 w 3643295"/>
              <a:gd name="connsiteY56" fmla="*/ 4906527 h 5555795"/>
              <a:gd name="connsiteX57" fmla="*/ 1788004 w 3643295"/>
              <a:gd name="connsiteY57" fmla="*/ 4872413 h 5555795"/>
              <a:gd name="connsiteX58" fmla="*/ 2129755 w 3643295"/>
              <a:gd name="connsiteY58" fmla="*/ 4859178 h 5555795"/>
              <a:gd name="connsiteX59" fmla="*/ 2112340 w 3643295"/>
              <a:gd name="connsiteY59" fmla="*/ 4864454 h 5555795"/>
              <a:gd name="connsiteX60" fmla="*/ 2126761 w 3643295"/>
              <a:gd name="connsiteY60" fmla="*/ 4868222 h 5555795"/>
              <a:gd name="connsiteX61" fmla="*/ 2129755 w 3643295"/>
              <a:gd name="connsiteY61" fmla="*/ 4859178 h 5555795"/>
              <a:gd name="connsiteX62" fmla="*/ 1434992 w 3643295"/>
              <a:gd name="connsiteY62" fmla="*/ 4851802 h 5555795"/>
              <a:gd name="connsiteX63" fmla="*/ 1433500 w 3643295"/>
              <a:gd name="connsiteY63" fmla="*/ 4881597 h 5555795"/>
              <a:gd name="connsiteX64" fmla="*/ 1421884 w 3643295"/>
              <a:gd name="connsiteY64" fmla="*/ 4885497 h 5555795"/>
              <a:gd name="connsiteX65" fmla="*/ 1452478 w 3643295"/>
              <a:gd name="connsiteY65" fmla="*/ 4896525 h 5555795"/>
              <a:gd name="connsiteX66" fmla="*/ 1465213 w 3643295"/>
              <a:gd name="connsiteY66" fmla="*/ 4870283 h 5555795"/>
              <a:gd name="connsiteX67" fmla="*/ 1640726 w 3643295"/>
              <a:gd name="connsiteY67" fmla="*/ 4848633 h 5555795"/>
              <a:gd name="connsiteX68" fmla="*/ 1637194 w 3643295"/>
              <a:gd name="connsiteY68" fmla="*/ 4854313 h 5555795"/>
              <a:gd name="connsiteX69" fmla="*/ 1639058 w 3643295"/>
              <a:gd name="connsiteY69" fmla="*/ 4861175 h 5555795"/>
              <a:gd name="connsiteX70" fmla="*/ 1627244 w 3643295"/>
              <a:gd name="connsiteY70" fmla="*/ 4889775 h 5555795"/>
              <a:gd name="connsiteX71" fmla="*/ 1630728 w 3643295"/>
              <a:gd name="connsiteY71" fmla="*/ 4923888 h 5555795"/>
              <a:gd name="connsiteX72" fmla="*/ 1653436 w 3643295"/>
              <a:gd name="connsiteY72" fmla="*/ 4864337 h 5555795"/>
              <a:gd name="connsiteX73" fmla="*/ 1640726 w 3643295"/>
              <a:gd name="connsiteY73" fmla="*/ 4848633 h 5555795"/>
              <a:gd name="connsiteX74" fmla="*/ 2109194 w 3643295"/>
              <a:gd name="connsiteY74" fmla="*/ 4836111 h 5555795"/>
              <a:gd name="connsiteX75" fmla="*/ 2123614 w 3643295"/>
              <a:gd name="connsiteY75" fmla="*/ 4839879 h 5555795"/>
              <a:gd name="connsiteX76" fmla="*/ 2127396 w 3643295"/>
              <a:gd name="connsiteY76" fmla="*/ 4837918 h 5555795"/>
              <a:gd name="connsiteX77" fmla="*/ 2109194 w 3643295"/>
              <a:gd name="connsiteY77" fmla="*/ 4836111 h 5555795"/>
              <a:gd name="connsiteX78" fmla="*/ 905926 w 3643295"/>
              <a:gd name="connsiteY78" fmla="*/ 4819432 h 5555795"/>
              <a:gd name="connsiteX79" fmla="*/ 918135 w 3643295"/>
              <a:gd name="connsiteY79" fmla="*/ 4827982 h 5555795"/>
              <a:gd name="connsiteX80" fmla="*/ 919413 w 3643295"/>
              <a:gd name="connsiteY80" fmla="*/ 4827825 h 5555795"/>
              <a:gd name="connsiteX81" fmla="*/ 920148 w 3643295"/>
              <a:gd name="connsiteY81" fmla="*/ 4821733 h 5555795"/>
              <a:gd name="connsiteX82" fmla="*/ 918494 w 3643295"/>
              <a:gd name="connsiteY82" fmla="*/ 4820396 h 5555795"/>
              <a:gd name="connsiteX83" fmla="*/ 905926 w 3643295"/>
              <a:gd name="connsiteY83" fmla="*/ 4819432 h 5555795"/>
              <a:gd name="connsiteX84" fmla="*/ 1446657 w 3643295"/>
              <a:gd name="connsiteY84" fmla="*/ 4764008 h 5555795"/>
              <a:gd name="connsiteX85" fmla="*/ 1435190 w 3643295"/>
              <a:gd name="connsiteY85" fmla="*/ 4827105 h 5555795"/>
              <a:gd name="connsiteX86" fmla="*/ 1466705 w 3643295"/>
              <a:gd name="connsiteY86" fmla="*/ 4840490 h 5555795"/>
              <a:gd name="connsiteX87" fmla="*/ 1474115 w 3643295"/>
              <a:gd name="connsiteY87" fmla="*/ 4775424 h 5555795"/>
              <a:gd name="connsiteX88" fmla="*/ 684746 w 3643295"/>
              <a:gd name="connsiteY88" fmla="*/ 4695877 h 5555795"/>
              <a:gd name="connsiteX89" fmla="*/ 690314 w 3643295"/>
              <a:gd name="connsiteY89" fmla="*/ 4710116 h 5555795"/>
              <a:gd name="connsiteX90" fmla="*/ 689991 w 3643295"/>
              <a:gd name="connsiteY90" fmla="*/ 4700455 h 5555795"/>
              <a:gd name="connsiteX91" fmla="*/ 1473987 w 3643295"/>
              <a:gd name="connsiteY91" fmla="*/ 4674279 h 5555795"/>
              <a:gd name="connsiteX92" fmla="*/ 1463839 w 3643295"/>
              <a:gd name="connsiteY92" fmla="*/ 4690335 h 5555795"/>
              <a:gd name="connsiteX93" fmla="*/ 1466599 w 3643295"/>
              <a:gd name="connsiteY93" fmla="*/ 4697396 h 5555795"/>
              <a:gd name="connsiteX94" fmla="*/ 1472870 w 3643295"/>
              <a:gd name="connsiteY94" fmla="*/ 4696623 h 5555795"/>
              <a:gd name="connsiteX95" fmla="*/ 1484859 w 3643295"/>
              <a:gd name="connsiteY95" fmla="*/ 4685275 h 5555795"/>
              <a:gd name="connsiteX96" fmla="*/ 3088071 w 3643295"/>
              <a:gd name="connsiteY96" fmla="*/ 4668562 h 5555795"/>
              <a:gd name="connsiteX97" fmla="*/ 3079094 w 3643295"/>
              <a:gd name="connsiteY97" fmla="*/ 4681486 h 5555795"/>
              <a:gd name="connsiteX98" fmla="*/ 3093669 w 3643295"/>
              <a:gd name="connsiteY98" fmla="*/ 4707031 h 5555795"/>
              <a:gd name="connsiteX99" fmla="*/ 3093109 w 3643295"/>
              <a:gd name="connsiteY99" fmla="*/ 4712136 h 5555795"/>
              <a:gd name="connsiteX100" fmla="*/ 3104471 w 3643295"/>
              <a:gd name="connsiteY100" fmla="*/ 4728474 h 5555795"/>
              <a:gd name="connsiteX101" fmla="*/ 3119231 w 3643295"/>
              <a:gd name="connsiteY101" fmla="*/ 4729436 h 5555795"/>
              <a:gd name="connsiteX102" fmla="*/ 3119843 w 3643295"/>
              <a:gd name="connsiteY102" fmla="*/ 4707275 h 5555795"/>
              <a:gd name="connsiteX103" fmla="*/ 3111761 w 3643295"/>
              <a:gd name="connsiteY103" fmla="*/ 4697657 h 5555795"/>
              <a:gd name="connsiteX104" fmla="*/ 3107689 w 3643295"/>
              <a:gd name="connsiteY104" fmla="*/ 4699767 h 5555795"/>
              <a:gd name="connsiteX105" fmla="*/ 3104182 w 3643295"/>
              <a:gd name="connsiteY105" fmla="*/ 4688634 h 5555795"/>
              <a:gd name="connsiteX106" fmla="*/ 3098983 w 3643295"/>
              <a:gd name="connsiteY106" fmla="*/ 4682448 h 5555795"/>
              <a:gd name="connsiteX107" fmla="*/ 3101223 w 3643295"/>
              <a:gd name="connsiteY107" fmla="*/ 4679276 h 5555795"/>
              <a:gd name="connsiteX108" fmla="*/ 3096340 w 3643295"/>
              <a:gd name="connsiteY108" fmla="*/ 4669578 h 5555795"/>
              <a:gd name="connsiteX109" fmla="*/ 3088071 w 3643295"/>
              <a:gd name="connsiteY109" fmla="*/ 4668562 h 5555795"/>
              <a:gd name="connsiteX110" fmla="*/ 1908711 w 3643295"/>
              <a:gd name="connsiteY110" fmla="*/ 4636473 h 5555795"/>
              <a:gd name="connsiteX111" fmla="*/ 1905925 w 3643295"/>
              <a:gd name="connsiteY111" fmla="*/ 4653078 h 5555795"/>
              <a:gd name="connsiteX112" fmla="*/ 1914033 w 3643295"/>
              <a:gd name="connsiteY112" fmla="*/ 4657013 h 5555795"/>
              <a:gd name="connsiteX113" fmla="*/ 1904256 w 3643295"/>
              <a:gd name="connsiteY113" fmla="*/ 4665620 h 5555795"/>
              <a:gd name="connsiteX114" fmla="*/ 1901671 w 3643295"/>
              <a:gd name="connsiteY114" fmla="*/ 4675807 h 5555795"/>
              <a:gd name="connsiteX115" fmla="*/ 1917517 w 3643295"/>
              <a:gd name="connsiteY115" fmla="*/ 4691126 h 5555795"/>
              <a:gd name="connsiteX116" fmla="*/ 1919830 w 3643295"/>
              <a:gd name="connsiteY116" fmla="*/ 4701645 h 5555795"/>
              <a:gd name="connsiteX117" fmla="*/ 1925138 w 3643295"/>
              <a:gd name="connsiteY117" fmla="*/ 4691686 h 5555795"/>
              <a:gd name="connsiteX118" fmla="*/ 1925062 w 3643295"/>
              <a:gd name="connsiteY118" fmla="*/ 4672990 h 5555795"/>
              <a:gd name="connsiteX119" fmla="*/ 1913565 w 3643295"/>
              <a:gd name="connsiteY119" fmla="*/ 4641481 h 5555795"/>
              <a:gd name="connsiteX120" fmla="*/ 979642 w 3643295"/>
              <a:gd name="connsiteY120" fmla="*/ 4636398 h 5555795"/>
              <a:gd name="connsiteX121" fmla="*/ 962123 w 3643295"/>
              <a:gd name="connsiteY121" fmla="*/ 4646356 h 5555795"/>
              <a:gd name="connsiteX122" fmla="*/ 962826 w 3643295"/>
              <a:gd name="connsiteY122" fmla="*/ 4647469 h 5555795"/>
              <a:gd name="connsiteX123" fmla="*/ 959532 w 3643295"/>
              <a:gd name="connsiteY123" fmla="*/ 4648536 h 5555795"/>
              <a:gd name="connsiteX124" fmla="*/ 969964 w 3643295"/>
              <a:gd name="connsiteY124" fmla="*/ 4665050 h 5555795"/>
              <a:gd name="connsiteX125" fmla="*/ 962621 w 3643295"/>
              <a:gd name="connsiteY125" fmla="*/ 4686996 h 5555795"/>
              <a:gd name="connsiteX126" fmla="*/ 970115 w 3643295"/>
              <a:gd name="connsiteY126" fmla="*/ 4686918 h 5555795"/>
              <a:gd name="connsiteX127" fmla="*/ 978060 w 3643295"/>
              <a:gd name="connsiteY127" fmla="*/ 4686513 h 5555795"/>
              <a:gd name="connsiteX128" fmla="*/ 987163 w 3643295"/>
              <a:gd name="connsiteY128" fmla="*/ 4677412 h 5555795"/>
              <a:gd name="connsiteX129" fmla="*/ 969964 w 3643295"/>
              <a:gd name="connsiteY129" fmla="*/ 4665050 h 5555795"/>
              <a:gd name="connsiteX130" fmla="*/ 977093 w 3643295"/>
              <a:gd name="connsiteY130" fmla="*/ 4656248 h 5555795"/>
              <a:gd name="connsiteX131" fmla="*/ 972764 w 3643295"/>
              <a:gd name="connsiteY131" fmla="*/ 4650296 h 5555795"/>
              <a:gd name="connsiteX132" fmla="*/ 979946 w 3643295"/>
              <a:gd name="connsiteY132" fmla="*/ 4636878 h 5555795"/>
              <a:gd name="connsiteX133" fmla="*/ 1493737 w 3643295"/>
              <a:gd name="connsiteY133" fmla="*/ 4632366 h 5555795"/>
              <a:gd name="connsiteX134" fmla="*/ 1491148 w 3643295"/>
              <a:gd name="connsiteY134" fmla="*/ 4642553 h 5555795"/>
              <a:gd name="connsiteX135" fmla="*/ 1494656 w 3643295"/>
              <a:gd name="connsiteY135" fmla="*/ 4634719 h 5555795"/>
              <a:gd name="connsiteX136" fmla="*/ 2429804 w 3643295"/>
              <a:gd name="connsiteY136" fmla="*/ 4625025 h 5555795"/>
              <a:gd name="connsiteX137" fmla="*/ 2410102 w 3643295"/>
              <a:gd name="connsiteY137" fmla="*/ 4627741 h 5555795"/>
              <a:gd name="connsiteX138" fmla="*/ 2420738 w 3643295"/>
              <a:gd name="connsiteY138" fmla="*/ 4633469 h 5555795"/>
              <a:gd name="connsiteX139" fmla="*/ 1840503 w 3643295"/>
              <a:gd name="connsiteY139" fmla="*/ 4611799 h 5555795"/>
              <a:gd name="connsiteX140" fmla="*/ 1827396 w 3643295"/>
              <a:gd name="connsiteY140" fmla="*/ 4645492 h 5555795"/>
              <a:gd name="connsiteX141" fmla="*/ 1846924 w 3643295"/>
              <a:gd name="connsiteY141" fmla="*/ 4670224 h 5555795"/>
              <a:gd name="connsiteX142" fmla="*/ 1839362 w 3643295"/>
              <a:gd name="connsiteY142" fmla="*/ 4676091 h 5555795"/>
              <a:gd name="connsiteX143" fmla="*/ 1854287 w 3643295"/>
              <a:gd name="connsiteY143" fmla="*/ 4689056 h 5555795"/>
              <a:gd name="connsiteX144" fmla="*/ 1878986 w 3643295"/>
              <a:gd name="connsiteY144" fmla="*/ 4693410 h 5555795"/>
              <a:gd name="connsiteX145" fmla="*/ 1879359 w 3643295"/>
              <a:gd name="connsiteY145" fmla="*/ 4685961 h 5555795"/>
              <a:gd name="connsiteX146" fmla="*/ 1860007 w 3643295"/>
              <a:gd name="connsiteY146" fmla="*/ 4678481 h 5555795"/>
              <a:gd name="connsiteX147" fmla="*/ 1866101 w 3643295"/>
              <a:gd name="connsiteY147" fmla="*/ 4660457 h 5555795"/>
              <a:gd name="connsiteX148" fmla="*/ 1840503 w 3643295"/>
              <a:gd name="connsiteY148" fmla="*/ 4611799 h 5555795"/>
              <a:gd name="connsiteX149" fmla="*/ 1877238 w 3643295"/>
              <a:gd name="connsiteY149" fmla="*/ 4520911 h 5555795"/>
              <a:gd name="connsiteX150" fmla="*/ 1874106 w 3643295"/>
              <a:gd name="connsiteY150" fmla="*/ 4521299 h 5555795"/>
              <a:gd name="connsiteX151" fmla="*/ 1880000 w 3643295"/>
              <a:gd name="connsiteY151" fmla="*/ 4527974 h 5555795"/>
              <a:gd name="connsiteX152" fmla="*/ 2435401 w 3643295"/>
              <a:gd name="connsiteY152" fmla="*/ 4508786 h 5555795"/>
              <a:gd name="connsiteX153" fmla="*/ 2423285 w 3643295"/>
              <a:gd name="connsiteY153" fmla="*/ 4512254 h 5555795"/>
              <a:gd name="connsiteX154" fmla="*/ 2437705 w 3643295"/>
              <a:gd name="connsiteY154" fmla="*/ 4516022 h 5555795"/>
              <a:gd name="connsiteX155" fmla="*/ 2445271 w 3643295"/>
              <a:gd name="connsiteY155" fmla="*/ 4512102 h 5555795"/>
              <a:gd name="connsiteX156" fmla="*/ 2435401 w 3643295"/>
              <a:gd name="connsiteY156" fmla="*/ 4508786 h 5555795"/>
              <a:gd name="connsiteX157" fmla="*/ 1892315 w 3643295"/>
              <a:gd name="connsiteY157" fmla="*/ 4498936 h 5555795"/>
              <a:gd name="connsiteX158" fmla="*/ 1891817 w 3643295"/>
              <a:gd name="connsiteY158" fmla="*/ 4499375 h 5555795"/>
              <a:gd name="connsiteX159" fmla="*/ 1892387 w 3643295"/>
              <a:gd name="connsiteY159" fmla="*/ 4499305 h 5555795"/>
              <a:gd name="connsiteX160" fmla="*/ 2421745 w 3643295"/>
              <a:gd name="connsiteY160" fmla="*/ 4345991 h 5555795"/>
              <a:gd name="connsiteX161" fmla="*/ 2426119 w 3643295"/>
              <a:gd name="connsiteY161" fmla="*/ 4361691 h 5555795"/>
              <a:gd name="connsiteX162" fmla="*/ 2412371 w 3643295"/>
              <a:gd name="connsiteY162" fmla="*/ 4374473 h 5555795"/>
              <a:gd name="connsiteX163" fmla="*/ 2412519 w 3643295"/>
              <a:gd name="connsiteY163" fmla="*/ 4374459 h 5555795"/>
              <a:gd name="connsiteX164" fmla="*/ 2444670 w 3643295"/>
              <a:gd name="connsiteY164" fmla="*/ 4362543 h 5555795"/>
              <a:gd name="connsiteX165" fmla="*/ 2448494 w 3643295"/>
              <a:gd name="connsiteY165" fmla="*/ 4354206 h 5555795"/>
              <a:gd name="connsiteX166" fmla="*/ 2445453 w 3643295"/>
              <a:gd name="connsiteY166" fmla="*/ 4353304 h 5555795"/>
              <a:gd name="connsiteX167" fmla="*/ 2421745 w 3643295"/>
              <a:gd name="connsiteY167" fmla="*/ 4345991 h 5555795"/>
              <a:gd name="connsiteX168" fmla="*/ 3547472 w 3643295"/>
              <a:gd name="connsiteY168" fmla="*/ 4336126 h 5555795"/>
              <a:gd name="connsiteX169" fmla="*/ 3544798 w 3643295"/>
              <a:gd name="connsiteY169" fmla="*/ 4341027 h 5555795"/>
              <a:gd name="connsiteX170" fmla="*/ 3551549 w 3643295"/>
              <a:gd name="connsiteY170" fmla="*/ 4356690 h 5555795"/>
              <a:gd name="connsiteX171" fmla="*/ 3547543 w 3643295"/>
              <a:gd name="connsiteY171" fmla="*/ 4364040 h 5555795"/>
              <a:gd name="connsiteX172" fmla="*/ 3554905 w 3643295"/>
              <a:gd name="connsiteY172" fmla="*/ 4357543 h 5555795"/>
              <a:gd name="connsiteX173" fmla="*/ 3558908 w 3643295"/>
              <a:gd name="connsiteY173" fmla="*/ 4350191 h 5555795"/>
              <a:gd name="connsiteX174" fmla="*/ 3568143 w 3643295"/>
              <a:gd name="connsiteY174" fmla="*/ 4291166 h 5555795"/>
              <a:gd name="connsiteX175" fmla="*/ 3551402 w 3643295"/>
              <a:gd name="connsiteY175" fmla="*/ 4300861 h 5555795"/>
              <a:gd name="connsiteX176" fmla="*/ 3560818 w 3643295"/>
              <a:gd name="connsiteY176" fmla="*/ 4311622 h 5555795"/>
              <a:gd name="connsiteX177" fmla="*/ 3551474 w 3643295"/>
              <a:gd name="connsiteY177" fmla="*/ 4328774 h 5555795"/>
              <a:gd name="connsiteX178" fmla="*/ 3573595 w 3643295"/>
              <a:gd name="connsiteY178" fmla="*/ 4323237 h 5555795"/>
              <a:gd name="connsiteX179" fmla="*/ 3568830 w 3643295"/>
              <a:gd name="connsiteY179" fmla="*/ 4296919 h 5555795"/>
              <a:gd name="connsiteX180" fmla="*/ 3568143 w 3643295"/>
              <a:gd name="connsiteY180" fmla="*/ 4291166 h 5555795"/>
              <a:gd name="connsiteX181" fmla="*/ 3565363 w 3643295"/>
              <a:gd name="connsiteY181" fmla="*/ 4254194 h 5555795"/>
              <a:gd name="connsiteX182" fmla="*/ 3556668 w 3643295"/>
              <a:gd name="connsiteY182" fmla="*/ 4263144 h 5555795"/>
              <a:gd name="connsiteX183" fmla="*/ 3560023 w 3643295"/>
              <a:gd name="connsiteY183" fmla="*/ 4263996 h 5555795"/>
              <a:gd name="connsiteX184" fmla="*/ 3572760 w 3643295"/>
              <a:gd name="connsiteY184" fmla="*/ 4261653 h 5555795"/>
              <a:gd name="connsiteX185" fmla="*/ 3572077 w 3643295"/>
              <a:gd name="connsiteY185" fmla="*/ 4255900 h 5555795"/>
              <a:gd name="connsiteX186" fmla="*/ 3542409 w 3643295"/>
              <a:gd name="connsiteY186" fmla="*/ 4198150 h 5555795"/>
              <a:gd name="connsiteX187" fmla="*/ 3535772 w 3643295"/>
              <a:gd name="connsiteY187" fmla="*/ 4224359 h 5555795"/>
              <a:gd name="connsiteX188" fmla="*/ 3546527 w 3643295"/>
              <a:gd name="connsiteY188" fmla="*/ 4232671 h 5555795"/>
              <a:gd name="connsiteX189" fmla="*/ 3542409 w 3643295"/>
              <a:gd name="connsiteY189" fmla="*/ 4198150 h 5555795"/>
              <a:gd name="connsiteX190" fmla="*/ 3543116 w 3643295"/>
              <a:gd name="connsiteY190" fmla="*/ 4137450 h 5555795"/>
              <a:gd name="connsiteX191" fmla="*/ 3543597 w 3643295"/>
              <a:gd name="connsiteY191" fmla="*/ 4139870 h 5555795"/>
              <a:gd name="connsiteX192" fmla="*/ 3550309 w 3643295"/>
              <a:gd name="connsiteY192" fmla="*/ 4141576 h 5555795"/>
              <a:gd name="connsiteX193" fmla="*/ 3590507 w 3643295"/>
              <a:gd name="connsiteY193" fmla="*/ 4123894 h 5555795"/>
              <a:gd name="connsiteX194" fmla="*/ 3566367 w 3643295"/>
              <a:gd name="connsiteY194" fmla="*/ 4126127 h 5555795"/>
              <a:gd name="connsiteX195" fmla="*/ 3570482 w 3643295"/>
              <a:gd name="connsiteY195" fmla="*/ 4160649 h 5555795"/>
              <a:gd name="connsiteX196" fmla="*/ 3582734 w 3643295"/>
              <a:gd name="connsiteY196" fmla="*/ 4164459 h 5555795"/>
              <a:gd name="connsiteX197" fmla="*/ 3591952 w 3643295"/>
              <a:gd name="connsiteY197" fmla="*/ 4163315 h 5555795"/>
              <a:gd name="connsiteX198" fmla="*/ 3587224 w 3643295"/>
              <a:gd name="connsiteY198" fmla="*/ 4150957 h 5555795"/>
              <a:gd name="connsiteX199" fmla="*/ 3561112 w 3643295"/>
              <a:gd name="connsiteY199" fmla="*/ 4096160 h 5555795"/>
              <a:gd name="connsiteX200" fmla="*/ 3560419 w 3643295"/>
              <a:gd name="connsiteY200" fmla="*/ 4096723 h 5555795"/>
              <a:gd name="connsiteX201" fmla="*/ 3554889 w 3643295"/>
              <a:gd name="connsiteY201" fmla="*/ 4098105 h 5555795"/>
              <a:gd name="connsiteX202" fmla="*/ 3560953 w 3643295"/>
              <a:gd name="connsiteY202" fmla="*/ 4108016 h 5555795"/>
              <a:gd name="connsiteX203" fmla="*/ 3561692 w 3643295"/>
              <a:gd name="connsiteY203" fmla="*/ 4102274 h 5555795"/>
              <a:gd name="connsiteX204" fmla="*/ 3505662 w 3643295"/>
              <a:gd name="connsiteY204" fmla="*/ 3999120 h 5555795"/>
              <a:gd name="connsiteX205" fmla="*/ 3485564 w 3643295"/>
              <a:gd name="connsiteY205" fmla="*/ 4007961 h 5555795"/>
              <a:gd name="connsiteX206" fmla="*/ 3484229 w 3643295"/>
              <a:gd name="connsiteY206" fmla="*/ 4010411 h 5555795"/>
              <a:gd name="connsiteX207" fmla="*/ 454996 w 3643295"/>
              <a:gd name="connsiteY207" fmla="*/ 3956550 h 5555795"/>
              <a:gd name="connsiteX208" fmla="*/ 460016 w 3643295"/>
              <a:gd name="connsiteY208" fmla="*/ 3983344 h 5555795"/>
              <a:gd name="connsiteX209" fmla="*/ 456095 w 3643295"/>
              <a:gd name="connsiteY209" fmla="*/ 3995983 h 5555795"/>
              <a:gd name="connsiteX210" fmla="*/ 465367 w 3643295"/>
              <a:gd name="connsiteY210" fmla="*/ 3996530 h 5555795"/>
              <a:gd name="connsiteX211" fmla="*/ 467580 w 3643295"/>
              <a:gd name="connsiteY211" fmla="*/ 3995682 h 5555795"/>
              <a:gd name="connsiteX212" fmla="*/ 465034 w 3643295"/>
              <a:gd name="connsiteY212" fmla="*/ 3971751 h 5555795"/>
              <a:gd name="connsiteX213" fmla="*/ 471453 w 3643295"/>
              <a:gd name="connsiteY213" fmla="*/ 3958970 h 5555795"/>
              <a:gd name="connsiteX214" fmla="*/ 470483 w 3643295"/>
              <a:gd name="connsiteY214" fmla="*/ 3956979 h 5555795"/>
              <a:gd name="connsiteX215" fmla="*/ 3508833 w 3643295"/>
              <a:gd name="connsiteY215" fmla="*/ 3930184 h 5555795"/>
              <a:gd name="connsiteX216" fmla="*/ 3503493 w 3643295"/>
              <a:gd name="connsiteY216" fmla="*/ 3939988 h 5555795"/>
              <a:gd name="connsiteX217" fmla="*/ 3508185 w 3643295"/>
              <a:gd name="connsiteY217" fmla="*/ 3938390 h 5555795"/>
              <a:gd name="connsiteX218" fmla="*/ 3521277 w 3643295"/>
              <a:gd name="connsiteY218" fmla="*/ 3816185 h 5555795"/>
              <a:gd name="connsiteX219" fmla="*/ 3511932 w 3643295"/>
              <a:gd name="connsiteY219" fmla="*/ 3833338 h 5555795"/>
              <a:gd name="connsiteX220" fmla="*/ 3516050 w 3643295"/>
              <a:gd name="connsiteY220" fmla="*/ 3867859 h 5555795"/>
              <a:gd name="connsiteX221" fmla="*/ 3525468 w 3643295"/>
              <a:gd name="connsiteY221" fmla="*/ 3878620 h 5555795"/>
              <a:gd name="connsiteX222" fmla="*/ 3529692 w 3643295"/>
              <a:gd name="connsiteY222" fmla="*/ 3955015 h 5555795"/>
              <a:gd name="connsiteX223" fmla="*/ 3527746 w 3643295"/>
              <a:gd name="connsiteY223" fmla="*/ 3979624 h 5555795"/>
              <a:gd name="connsiteX224" fmla="*/ 3529155 w 3643295"/>
              <a:gd name="connsiteY224" fmla="*/ 4005090 h 5555795"/>
              <a:gd name="connsiteX225" fmla="*/ 3527218 w 3643295"/>
              <a:gd name="connsiteY225" fmla="*/ 4033191 h 5555795"/>
              <a:gd name="connsiteX226" fmla="*/ 3537349 w 3643295"/>
              <a:gd name="connsiteY226" fmla="*/ 4060175 h 5555795"/>
              <a:gd name="connsiteX227" fmla="*/ 3536053 w 3643295"/>
              <a:gd name="connsiteY227" fmla="*/ 4076582 h 5555795"/>
              <a:gd name="connsiteX228" fmla="*/ 3545433 w 3643295"/>
              <a:gd name="connsiteY228" fmla="*/ 4073386 h 5555795"/>
              <a:gd name="connsiteX229" fmla="*/ 3558208 w 3643295"/>
              <a:gd name="connsiteY229" fmla="*/ 4085002 h 5555795"/>
              <a:gd name="connsiteX230" fmla="*/ 3560915 w 3643295"/>
              <a:gd name="connsiteY230" fmla="*/ 4094059 h 5555795"/>
              <a:gd name="connsiteX231" fmla="*/ 3576211 w 3643295"/>
              <a:gd name="connsiteY231" fmla="*/ 4044944 h 5555795"/>
              <a:gd name="connsiteX232" fmla="*/ 3572783 w 3643295"/>
              <a:gd name="connsiteY232" fmla="*/ 4016176 h 5555795"/>
              <a:gd name="connsiteX233" fmla="*/ 3566035 w 3643295"/>
              <a:gd name="connsiteY233" fmla="*/ 4000514 h 5555795"/>
              <a:gd name="connsiteX234" fmla="*/ 3553262 w 3643295"/>
              <a:gd name="connsiteY234" fmla="*/ 3988898 h 5555795"/>
              <a:gd name="connsiteX235" fmla="*/ 3555708 w 3643295"/>
              <a:gd name="connsiteY235" fmla="*/ 3900254 h 5555795"/>
              <a:gd name="connsiteX236" fmla="*/ 3553650 w 3643295"/>
              <a:gd name="connsiteY236" fmla="*/ 3882993 h 5555795"/>
              <a:gd name="connsiteX237" fmla="*/ 3542895 w 3643295"/>
              <a:gd name="connsiteY237" fmla="*/ 3874680 h 5555795"/>
              <a:gd name="connsiteX238" fmla="*/ 3521277 w 3643295"/>
              <a:gd name="connsiteY238" fmla="*/ 3816185 h 5555795"/>
              <a:gd name="connsiteX239" fmla="*/ 505640 w 3643295"/>
              <a:gd name="connsiteY239" fmla="*/ 3730406 h 5555795"/>
              <a:gd name="connsiteX240" fmla="*/ 499390 w 3643295"/>
              <a:gd name="connsiteY240" fmla="*/ 3792454 h 5555795"/>
              <a:gd name="connsiteX241" fmla="*/ 491065 w 3643295"/>
              <a:gd name="connsiteY241" fmla="*/ 3803199 h 5555795"/>
              <a:gd name="connsiteX242" fmla="*/ 493403 w 3643295"/>
              <a:gd name="connsiteY242" fmla="*/ 3820425 h 5555795"/>
              <a:gd name="connsiteX243" fmla="*/ 500689 w 3643295"/>
              <a:gd name="connsiteY243" fmla="*/ 3845642 h 5555795"/>
              <a:gd name="connsiteX244" fmla="*/ 510620 w 3643295"/>
              <a:gd name="connsiteY244" fmla="*/ 3842504 h 5555795"/>
              <a:gd name="connsiteX245" fmla="*/ 510908 w 3643295"/>
              <a:gd name="connsiteY245" fmla="*/ 3840752 h 5555795"/>
              <a:gd name="connsiteX246" fmla="*/ 508564 w 3643295"/>
              <a:gd name="connsiteY246" fmla="*/ 3834038 h 5555795"/>
              <a:gd name="connsiteX247" fmla="*/ 508329 w 3643295"/>
              <a:gd name="connsiteY247" fmla="*/ 3808536 h 5555795"/>
              <a:gd name="connsiteX248" fmla="*/ 504801 w 3643295"/>
              <a:gd name="connsiteY248" fmla="*/ 3784102 h 5555795"/>
              <a:gd name="connsiteX249" fmla="*/ 504447 w 3643295"/>
              <a:gd name="connsiteY249" fmla="*/ 3745848 h 5555795"/>
              <a:gd name="connsiteX250" fmla="*/ 506895 w 3643295"/>
              <a:gd name="connsiteY250" fmla="*/ 3731746 h 5555795"/>
              <a:gd name="connsiteX251" fmla="*/ 3469523 w 3643295"/>
              <a:gd name="connsiteY251" fmla="*/ 3680641 h 5555795"/>
              <a:gd name="connsiteX252" fmla="*/ 3464578 w 3643295"/>
              <a:gd name="connsiteY252" fmla="*/ 3681826 h 5555795"/>
              <a:gd name="connsiteX253" fmla="*/ 3477354 w 3643295"/>
              <a:gd name="connsiteY253" fmla="*/ 3693440 h 5555795"/>
              <a:gd name="connsiteX254" fmla="*/ 3475984 w 3643295"/>
              <a:gd name="connsiteY254" fmla="*/ 3681933 h 5555795"/>
              <a:gd name="connsiteX255" fmla="*/ 3469523 w 3643295"/>
              <a:gd name="connsiteY255" fmla="*/ 3680641 h 5555795"/>
              <a:gd name="connsiteX256" fmla="*/ 492988 w 3643295"/>
              <a:gd name="connsiteY256" fmla="*/ 3661614 h 5555795"/>
              <a:gd name="connsiteX257" fmla="*/ 484468 w 3643295"/>
              <a:gd name="connsiteY257" fmla="*/ 3674165 h 5555795"/>
              <a:gd name="connsiteX258" fmla="*/ 486448 w 3643295"/>
              <a:gd name="connsiteY258" fmla="*/ 3704785 h 5555795"/>
              <a:gd name="connsiteX259" fmla="*/ 477762 w 3643295"/>
              <a:gd name="connsiteY259" fmla="*/ 3708310 h 5555795"/>
              <a:gd name="connsiteX260" fmla="*/ 477448 w 3643295"/>
              <a:gd name="connsiteY260" fmla="*/ 3709446 h 5555795"/>
              <a:gd name="connsiteX261" fmla="*/ 484311 w 3643295"/>
              <a:gd name="connsiteY261" fmla="*/ 3717445 h 5555795"/>
              <a:gd name="connsiteX262" fmla="*/ 505019 w 3643295"/>
              <a:gd name="connsiteY262" fmla="*/ 3711868 h 5555795"/>
              <a:gd name="connsiteX263" fmla="*/ 504093 w 3643295"/>
              <a:gd name="connsiteY263" fmla="*/ 3707594 h 5555795"/>
              <a:gd name="connsiteX264" fmla="*/ 505967 w 3643295"/>
              <a:gd name="connsiteY264" fmla="*/ 3705152 h 5555795"/>
              <a:gd name="connsiteX265" fmla="*/ 505123 w 3643295"/>
              <a:gd name="connsiteY265" fmla="*/ 3690585 h 5555795"/>
              <a:gd name="connsiteX266" fmla="*/ 497591 w 3643295"/>
              <a:gd name="connsiteY266" fmla="*/ 3672262 h 5555795"/>
              <a:gd name="connsiteX267" fmla="*/ 3475727 w 3643295"/>
              <a:gd name="connsiteY267" fmla="*/ 3584233 h 5555795"/>
              <a:gd name="connsiteX268" fmla="*/ 3470385 w 3643295"/>
              <a:gd name="connsiteY268" fmla="*/ 3594035 h 5555795"/>
              <a:gd name="connsiteX269" fmla="*/ 3477096 w 3643295"/>
              <a:gd name="connsiteY269" fmla="*/ 3595739 h 5555795"/>
              <a:gd name="connsiteX270" fmla="*/ 3475727 w 3643295"/>
              <a:gd name="connsiteY270" fmla="*/ 3584233 h 5555795"/>
              <a:gd name="connsiteX271" fmla="*/ 3518592 w 3643295"/>
              <a:gd name="connsiteY271" fmla="*/ 3561650 h 5555795"/>
              <a:gd name="connsiteX272" fmla="*/ 3511231 w 3643295"/>
              <a:gd name="connsiteY272" fmla="*/ 3568148 h 5555795"/>
              <a:gd name="connsiteX273" fmla="*/ 3503908 w 3643295"/>
              <a:gd name="connsiteY273" fmla="*/ 3588604 h 5555795"/>
              <a:gd name="connsiteX274" fmla="*/ 3504593 w 3643295"/>
              <a:gd name="connsiteY274" fmla="*/ 3594358 h 5555795"/>
              <a:gd name="connsiteX275" fmla="*/ 3518666 w 3643295"/>
              <a:gd name="connsiteY275" fmla="*/ 3589565 h 5555795"/>
              <a:gd name="connsiteX276" fmla="*/ 3518592 w 3643295"/>
              <a:gd name="connsiteY276" fmla="*/ 3561650 h 5555795"/>
              <a:gd name="connsiteX277" fmla="*/ 424958 w 3643295"/>
              <a:gd name="connsiteY277" fmla="*/ 3537268 h 5555795"/>
              <a:gd name="connsiteX278" fmla="*/ 417578 w 3643295"/>
              <a:gd name="connsiteY278" fmla="*/ 3538169 h 5555795"/>
              <a:gd name="connsiteX279" fmla="*/ 434476 w 3643295"/>
              <a:gd name="connsiteY279" fmla="*/ 3590582 h 5555795"/>
              <a:gd name="connsiteX280" fmla="*/ 433813 w 3643295"/>
              <a:gd name="connsiteY280" fmla="*/ 3605214 h 5555795"/>
              <a:gd name="connsiteX281" fmla="*/ 435165 w 3643295"/>
              <a:gd name="connsiteY281" fmla="*/ 3607423 h 5555795"/>
              <a:gd name="connsiteX282" fmla="*/ 439635 w 3643295"/>
              <a:gd name="connsiteY282" fmla="*/ 3602008 h 5555795"/>
              <a:gd name="connsiteX283" fmla="*/ 447310 w 3643295"/>
              <a:gd name="connsiteY283" fmla="*/ 3561153 h 5555795"/>
              <a:gd name="connsiteX284" fmla="*/ 461382 w 3643295"/>
              <a:gd name="connsiteY284" fmla="*/ 3585731 h 5555795"/>
              <a:gd name="connsiteX285" fmla="*/ 464634 w 3643295"/>
              <a:gd name="connsiteY285" fmla="*/ 3583216 h 5555795"/>
              <a:gd name="connsiteX286" fmla="*/ 482681 w 3643295"/>
              <a:gd name="connsiteY286" fmla="*/ 3573348 h 5555795"/>
              <a:gd name="connsiteX287" fmla="*/ 479996 w 3643295"/>
              <a:gd name="connsiteY287" fmla="*/ 3565569 h 5555795"/>
              <a:gd name="connsiteX288" fmla="*/ 460879 w 3643295"/>
              <a:gd name="connsiteY288" fmla="*/ 3559878 h 5555795"/>
              <a:gd name="connsiteX289" fmla="*/ 457785 w 3643295"/>
              <a:gd name="connsiteY289" fmla="*/ 3555930 h 5555795"/>
              <a:gd name="connsiteX290" fmla="*/ 440794 w 3643295"/>
              <a:gd name="connsiteY290" fmla="*/ 3550831 h 5555795"/>
              <a:gd name="connsiteX291" fmla="*/ 429505 w 3643295"/>
              <a:gd name="connsiteY291" fmla="*/ 3542188 h 5555795"/>
              <a:gd name="connsiteX292" fmla="*/ 475317 w 3643295"/>
              <a:gd name="connsiteY292" fmla="*/ 3531119 h 5555795"/>
              <a:gd name="connsiteX293" fmla="*/ 462467 w 3643295"/>
              <a:gd name="connsiteY293" fmla="*/ 3532689 h 5555795"/>
              <a:gd name="connsiteX294" fmla="*/ 462604 w 3643295"/>
              <a:gd name="connsiteY294" fmla="*/ 3547486 h 5555795"/>
              <a:gd name="connsiteX295" fmla="*/ 462831 w 3643295"/>
              <a:gd name="connsiteY295" fmla="*/ 3547237 h 5555795"/>
              <a:gd name="connsiteX296" fmla="*/ 477226 w 3643295"/>
              <a:gd name="connsiteY296" fmla="*/ 3533156 h 5555795"/>
              <a:gd name="connsiteX297" fmla="*/ 459846 w 3643295"/>
              <a:gd name="connsiteY297" fmla="*/ 3497657 h 5555795"/>
              <a:gd name="connsiteX298" fmla="*/ 457243 w 3643295"/>
              <a:gd name="connsiteY298" fmla="*/ 3508555 h 5555795"/>
              <a:gd name="connsiteX299" fmla="*/ 458122 w 3643295"/>
              <a:gd name="connsiteY299" fmla="*/ 3510890 h 5555795"/>
              <a:gd name="connsiteX300" fmla="*/ 466130 w 3643295"/>
              <a:gd name="connsiteY300" fmla="*/ 3511489 h 5555795"/>
              <a:gd name="connsiteX301" fmla="*/ 465350 w 3643295"/>
              <a:gd name="connsiteY301" fmla="*/ 3505747 h 5555795"/>
              <a:gd name="connsiteX302" fmla="*/ 453902 w 3643295"/>
              <a:gd name="connsiteY302" fmla="*/ 3439653 h 5555795"/>
              <a:gd name="connsiteX303" fmla="*/ 453790 w 3643295"/>
              <a:gd name="connsiteY303" fmla="*/ 3440442 h 5555795"/>
              <a:gd name="connsiteX304" fmla="*/ 459808 w 3643295"/>
              <a:gd name="connsiteY304" fmla="*/ 3454420 h 5555795"/>
              <a:gd name="connsiteX305" fmla="*/ 460673 w 3643295"/>
              <a:gd name="connsiteY305" fmla="*/ 3471298 h 5555795"/>
              <a:gd name="connsiteX306" fmla="*/ 477754 w 3643295"/>
              <a:gd name="connsiteY306" fmla="*/ 3464997 h 5555795"/>
              <a:gd name="connsiteX307" fmla="*/ 490029 w 3643295"/>
              <a:gd name="connsiteY307" fmla="*/ 3464612 h 5555795"/>
              <a:gd name="connsiteX308" fmla="*/ 489056 w 3643295"/>
              <a:gd name="connsiteY308" fmla="*/ 3462723 h 5555795"/>
              <a:gd name="connsiteX309" fmla="*/ 492729 w 3643295"/>
              <a:gd name="connsiteY309" fmla="*/ 3459984 h 5555795"/>
              <a:gd name="connsiteX310" fmla="*/ 485298 w 3643295"/>
              <a:gd name="connsiteY310" fmla="*/ 3448513 h 5555795"/>
              <a:gd name="connsiteX311" fmla="*/ 485544 w 3643295"/>
              <a:gd name="connsiteY311" fmla="*/ 3441797 h 5555795"/>
              <a:gd name="connsiteX312" fmla="*/ 3465826 w 3643295"/>
              <a:gd name="connsiteY312" fmla="*/ 3392025 h 5555795"/>
              <a:gd name="connsiteX313" fmla="*/ 3446376 w 3643295"/>
              <a:gd name="connsiteY313" fmla="*/ 3392662 h 5555795"/>
              <a:gd name="connsiteX314" fmla="*/ 3437029 w 3643295"/>
              <a:gd name="connsiteY314" fmla="*/ 3409814 h 5555795"/>
              <a:gd name="connsiteX315" fmla="*/ 3443744 w 3643295"/>
              <a:gd name="connsiteY315" fmla="*/ 3411519 h 5555795"/>
              <a:gd name="connsiteX316" fmla="*/ 3440461 w 3643295"/>
              <a:gd name="connsiteY316" fmla="*/ 3438582 h 5555795"/>
              <a:gd name="connsiteX317" fmla="*/ 3451251 w 3643295"/>
              <a:gd name="connsiteY317" fmla="*/ 3460850 h 5555795"/>
              <a:gd name="connsiteX318" fmla="*/ 3460671 w 3643295"/>
              <a:gd name="connsiteY318" fmla="*/ 3471613 h 5555795"/>
              <a:gd name="connsiteX319" fmla="*/ 3459409 w 3643295"/>
              <a:gd name="connsiteY319" fmla="*/ 3501978 h 5555795"/>
              <a:gd name="connsiteX320" fmla="*/ 3470238 w 3643295"/>
              <a:gd name="connsiteY320" fmla="*/ 3538205 h 5555795"/>
              <a:gd name="connsiteX321" fmla="*/ 3464248 w 3643295"/>
              <a:gd name="connsiteY321" fmla="*/ 3556208 h 5555795"/>
              <a:gd name="connsiteX322" fmla="*/ 3481676 w 3643295"/>
              <a:gd name="connsiteY322" fmla="*/ 3552270 h 5555795"/>
              <a:gd name="connsiteX323" fmla="*/ 3499792 w 3643295"/>
              <a:gd name="connsiteY323" fmla="*/ 3554083 h 5555795"/>
              <a:gd name="connsiteX324" fmla="*/ 3499033 w 3643295"/>
              <a:gd name="connsiteY324" fmla="*/ 3520415 h 5555795"/>
              <a:gd name="connsiteX325" fmla="*/ 3478246 w 3643295"/>
              <a:gd name="connsiteY325" fmla="*/ 3523501 h 5555795"/>
              <a:gd name="connsiteX326" fmla="*/ 3482752 w 3643295"/>
              <a:gd name="connsiteY326" fmla="*/ 3452118 h 5555795"/>
              <a:gd name="connsiteX327" fmla="*/ 3475281 w 3643295"/>
              <a:gd name="connsiteY327" fmla="*/ 3416744 h 5555795"/>
              <a:gd name="connsiteX328" fmla="*/ 3469220 w 3643295"/>
              <a:gd name="connsiteY328" fmla="*/ 3406835 h 5555795"/>
              <a:gd name="connsiteX329" fmla="*/ 3467847 w 3643295"/>
              <a:gd name="connsiteY329" fmla="*/ 3395328 h 5555795"/>
              <a:gd name="connsiteX330" fmla="*/ 3465826 w 3643295"/>
              <a:gd name="connsiteY330" fmla="*/ 3392025 h 5555795"/>
              <a:gd name="connsiteX331" fmla="*/ 3466976 w 3643295"/>
              <a:gd name="connsiteY331" fmla="*/ 3319787 h 5555795"/>
              <a:gd name="connsiteX332" fmla="*/ 3440961 w 3643295"/>
              <a:gd name="connsiteY332" fmla="*/ 3374548 h 5555795"/>
              <a:gd name="connsiteX333" fmla="*/ 3468460 w 3643295"/>
              <a:gd name="connsiteY333" fmla="*/ 3373166 h 5555795"/>
              <a:gd name="connsiteX334" fmla="*/ 3465028 w 3643295"/>
              <a:gd name="connsiteY334" fmla="*/ 3344400 h 5555795"/>
              <a:gd name="connsiteX335" fmla="*/ 3466976 w 3643295"/>
              <a:gd name="connsiteY335" fmla="*/ 3319787 h 5555795"/>
              <a:gd name="connsiteX336" fmla="*/ 471877 w 3643295"/>
              <a:gd name="connsiteY336" fmla="*/ 3301638 h 5555795"/>
              <a:gd name="connsiteX337" fmla="*/ 452890 w 3643295"/>
              <a:gd name="connsiteY337" fmla="*/ 3305902 h 5555795"/>
              <a:gd name="connsiteX338" fmla="*/ 451762 w 3643295"/>
              <a:gd name="connsiteY338" fmla="*/ 3309606 h 5555795"/>
              <a:gd name="connsiteX339" fmla="*/ 453321 w 3643295"/>
              <a:gd name="connsiteY339" fmla="*/ 3321089 h 5555795"/>
              <a:gd name="connsiteX340" fmla="*/ 449939 w 3643295"/>
              <a:gd name="connsiteY340" fmla="*/ 3332202 h 5555795"/>
              <a:gd name="connsiteX341" fmla="*/ 450659 w 3643295"/>
              <a:gd name="connsiteY341" fmla="*/ 3348011 h 5555795"/>
              <a:gd name="connsiteX342" fmla="*/ 451961 w 3643295"/>
              <a:gd name="connsiteY342" fmla="*/ 3348625 h 5555795"/>
              <a:gd name="connsiteX343" fmla="*/ 461274 w 3643295"/>
              <a:gd name="connsiteY343" fmla="*/ 3363371 h 5555795"/>
              <a:gd name="connsiteX344" fmla="*/ 483154 w 3643295"/>
              <a:gd name="connsiteY344" fmla="*/ 3347755 h 5555795"/>
              <a:gd name="connsiteX345" fmla="*/ 471548 w 3643295"/>
              <a:gd name="connsiteY345" fmla="*/ 3323096 h 5555795"/>
              <a:gd name="connsiteX346" fmla="*/ 472666 w 3643295"/>
              <a:gd name="connsiteY346" fmla="*/ 3302480 h 5555795"/>
              <a:gd name="connsiteX347" fmla="*/ 3435903 w 3643295"/>
              <a:gd name="connsiteY347" fmla="*/ 3236573 h 5555795"/>
              <a:gd name="connsiteX348" fmla="*/ 3439982 w 3643295"/>
              <a:gd name="connsiteY348" fmla="*/ 3257136 h 5555795"/>
              <a:gd name="connsiteX349" fmla="*/ 3450735 w 3643295"/>
              <a:gd name="connsiteY349" fmla="*/ 3265448 h 5555795"/>
              <a:gd name="connsiteX350" fmla="*/ 3453404 w 3643295"/>
              <a:gd name="connsiteY350" fmla="*/ 3260548 h 5555795"/>
              <a:gd name="connsiteX351" fmla="*/ 3450012 w 3643295"/>
              <a:gd name="connsiteY351" fmla="*/ 3245737 h 5555795"/>
              <a:gd name="connsiteX352" fmla="*/ 433651 w 3643295"/>
              <a:gd name="connsiteY352" fmla="*/ 3236263 h 5555795"/>
              <a:gd name="connsiteX353" fmla="*/ 441712 w 3643295"/>
              <a:gd name="connsiteY353" fmla="*/ 3259600 h 5555795"/>
              <a:gd name="connsiteX354" fmla="*/ 445608 w 3643295"/>
              <a:gd name="connsiteY354" fmla="*/ 3288307 h 5555795"/>
              <a:gd name="connsiteX355" fmla="*/ 472573 w 3643295"/>
              <a:gd name="connsiteY355" fmla="*/ 3282745 h 5555795"/>
              <a:gd name="connsiteX356" fmla="*/ 433651 w 3643295"/>
              <a:gd name="connsiteY356" fmla="*/ 3236263 h 5555795"/>
              <a:gd name="connsiteX357" fmla="*/ 3434782 w 3643295"/>
              <a:gd name="connsiteY357" fmla="*/ 3210584 h 5555795"/>
              <a:gd name="connsiteX358" fmla="*/ 3433160 w 3643295"/>
              <a:gd name="connsiteY358" fmla="*/ 3213559 h 5555795"/>
              <a:gd name="connsiteX359" fmla="*/ 3433846 w 3643295"/>
              <a:gd name="connsiteY359" fmla="*/ 3219313 h 5555795"/>
              <a:gd name="connsiteX360" fmla="*/ 3442262 w 3643295"/>
              <a:gd name="connsiteY360" fmla="*/ 3220155 h 5555795"/>
              <a:gd name="connsiteX361" fmla="*/ 3434938 w 3643295"/>
              <a:gd name="connsiteY361" fmla="*/ 3211849 h 5555795"/>
              <a:gd name="connsiteX362" fmla="*/ 3502227 w 3643295"/>
              <a:gd name="connsiteY362" fmla="*/ 3206002 h 5555795"/>
              <a:gd name="connsiteX363" fmla="*/ 3508326 w 3643295"/>
              <a:gd name="connsiteY363" fmla="*/ 3229869 h 5555795"/>
              <a:gd name="connsiteX364" fmla="*/ 3512293 w 3643295"/>
              <a:gd name="connsiteY364" fmla="*/ 3208560 h 5555795"/>
              <a:gd name="connsiteX365" fmla="*/ 3465923 w 3643295"/>
              <a:gd name="connsiteY365" fmla="*/ 3174462 h 5555795"/>
              <a:gd name="connsiteX366" fmla="*/ 3448371 w 3643295"/>
              <a:gd name="connsiteY366" fmla="*/ 3192520 h 5555795"/>
              <a:gd name="connsiteX367" fmla="*/ 3449782 w 3643295"/>
              <a:gd name="connsiteY367" fmla="*/ 3196592 h 5555795"/>
              <a:gd name="connsiteX368" fmla="*/ 3444684 w 3643295"/>
              <a:gd name="connsiteY368" fmla="*/ 3206747 h 5555795"/>
              <a:gd name="connsiteX369" fmla="*/ 3443653 w 3643295"/>
              <a:gd name="connsiteY369" fmla="*/ 3220295 h 5555795"/>
              <a:gd name="connsiteX370" fmla="*/ 3451959 w 3643295"/>
              <a:gd name="connsiteY370" fmla="*/ 3221126 h 5555795"/>
              <a:gd name="connsiteX371" fmla="*/ 431755 w 3643295"/>
              <a:gd name="connsiteY371" fmla="*/ 3169564 h 5555795"/>
              <a:gd name="connsiteX372" fmla="*/ 431925 w 3643295"/>
              <a:gd name="connsiteY372" fmla="*/ 3175514 h 5555795"/>
              <a:gd name="connsiteX373" fmla="*/ 435739 w 3643295"/>
              <a:gd name="connsiteY373" fmla="*/ 3179587 h 5555795"/>
              <a:gd name="connsiteX374" fmla="*/ 441284 w 3643295"/>
              <a:gd name="connsiteY374" fmla="*/ 3172430 h 5555795"/>
              <a:gd name="connsiteX375" fmla="*/ 3513171 w 3643295"/>
              <a:gd name="connsiteY375" fmla="*/ 3139044 h 5555795"/>
              <a:gd name="connsiteX376" fmla="*/ 3499323 w 3643295"/>
              <a:gd name="connsiteY376" fmla="*/ 3144832 h 5555795"/>
              <a:gd name="connsiteX377" fmla="*/ 3490993 w 3643295"/>
              <a:gd name="connsiteY377" fmla="*/ 3141220 h 5555795"/>
              <a:gd name="connsiteX378" fmla="*/ 3483616 w 3643295"/>
              <a:gd name="connsiteY378" fmla="*/ 3144562 h 5555795"/>
              <a:gd name="connsiteX379" fmla="*/ 3479959 w 3643295"/>
              <a:gd name="connsiteY379" fmla="*/ 3157789 h 5555795"/>
              <a:gd name="connsiteX380" fmla="*/ 3483313 w 3643295"/>
              <a:gd name="connsiteY380" fmla="*/ 3156562 h 5555795"/>
              <a:gd name="connsiteX381" fmla="*/ 3495439 w 3643295"/>
              <a:gd name="connsiteY381" fmla="*/ 3176383 h 5555795"/>
              <a:gd name="connsiteX382" fmla="*/ 3506805 w 3643295"/>
              <a:gd name="connsiteY382" fmla="*/ 3162533 h 5555795"/>
              <a:gd name="connsiteX383" fmla="*/ 3515465 w 3643295"/>
              <a:gd name="connsiteY383" fmla="*/ 3139627 h 5555795"/>
              <a:gd name="connsiteX384" fmla="*/ 370978 w 3643295"/>
              <a:gd name="connsiteY384" fmla="*/ 3134963 h 5555795"/>
              <a:gd name="connsiteX385" fmla="*/ 361876 w 3643295"/>
              <a:gd name="connsiteY385" fmla="*/ 3139965 h 5555795"/>
              <a:gd name="connsiteX386" fmla="*/ 371063 w 3643295"/>
              <a:gd name="connsiteY386" fmla="*/ 3159596 h 5555795"/>
              <a:gd name="connsiteX387" fmla="*/ 398207 w 3643295"/>
              <a:gd name="connsiteY387" fmla="*/ 3095323 h 5555795"/>
              <a:gd name="connsiteX388" fmla="*/ 423433 w 3643295"/>
              <a:gd name="connsiteY388" fmla="*/ 3136990 h 5555795"/>
              <a:gd name="connsiteX389" fmla="*/ 426616 w 3643295"/>
              <a:gd name="connsiteY389" fmla="*/ 3135815 h 5555795"/>
              <a:gd name="connsiteX390" fmla="*/ 427198 w 3643295"/>
              <a:gd name="connsiteY390" fmla="*/ 3127820 h 5555795"/>
              <a:gd name="connsiteX391" fmla="*/ 428313 w 3643295"/>
              <a:gd name="connsiteY391" fmla="*/ 3125474 h 5555795"/>
              <a:gd name="connsiteX392" fmla="*/ 426866 w 3643295"/>
              <a:gd name="connsiteY392" fmla="*/ 3121245 h 5555795"/>
              <a:gd name="connsiteX393" fmla="*/ 419383 w 3643295"/>
              <a:gd name="connsiteY393" fmla="*/ 3112694 h 5555795"/>
              <a:gd name="connsiteX394" fmla="*/ 419728 w 3643295"/>
              <a:gd name="connsiteY394" fmla="*/ 3108400 h 5555795"/>
              <a:gd name="connsiteX395" fmla="*/ 365597 w 3643295"/>
              <a:gd name="connsiteY395" fmla="*/ 3069435 h 5555795"/>
              <a:gd name="connsiteX396" fmla="*/ 358439 w 3643295"/>
              <a:gd name="connsiteY396" fmla="*/ 3075021 h 5555795"/>
              <a:gd name="connsiteX397" fmla="*/ 343582 w 3643295"/>
              <a:gd name="connsiteY397" fmla="*/ 3072893 h 5555795"/>
              <a:gd name="connsiteX398" fmla="*/ 341509 w 3643295"/>
              <a:gd name="connsiteY398" fmla="*/ 3074033 h 5555795"/>
              <a:gd name="connsiteX399" fmla="*/ 355640 w 3643295"/>
              <a:gd name="connsiteY399" fmla="*/ 3094033 h 5555795"/>
              <a:gd name="connsiteX400" fmla="*/ 370117 w 3643295"/>
              <a:gd name="connsiteY400" fmla="*/ 3104587 h 5555795"/>
              <a:gd name="connsiteX401" fmla="*/ 376881 w 3643295"/>
              <a:gd name="connsiteY401" fmla="*/ 3082358 h 5555795"/>
              <a:gd name="connsiteX402" fmla="*/ 380436 w 3643295"/>
              <a:gd name="connsiteY402" fmla="*/ 3082705 h 5555795"/>
              <a:gd name="connsiteX403" fmla="*/ 373577 w 3643295"/>
              <a:gd name="connsiteY403" fmla="*/ 3070819 h 5555795"/>
              <a:gd name="connsiteX404" fmla="*/ 3437549 w 3643295"/>
              <a:gd name="connsiteY404" fmla="*/ 2932058 h 5555795"/>
              <a:gd name="connsiteX405" fmla="*/ 3435130 w 3643295"/>
              <a:gd name="connsiteY405" fmla="*/ 2936498 h 5555795"/>
              <a:gd name="connsiteX406" fmla="*/ 3441326 w 3643295"/>
              <a:gd name="connsiteY406" fmla="*/ 2950706 h 5555795"/>
              <a:gd name="connsiteX407" fmla="*/ 3437699 w 3643295"/>
              <a:gd name="connsiteY407" fmla="*/ 2957362 h 5555795"/>
              <a:gd name="connsiteX408" fmla="*/ 3442992 w 3643295"/>
              <a:gd name="connsiteY408" fmla="*/ 2952709 h 5555795"/>
              <a:gd name="connsiteX409" fmla="*/ 3442161 w 3643295"/>
              <a:gd name="connsiteY409" fmla="*/ 2937683 h 5555795"/>
              <a:gd name="connsiteX410" fmla="*/ 3442448 w 3643295"/>
              <a:gd name="connsiteY410" fmla="*/ 2923068 h 5555795"/>
              <a:gd name="connsiteX411" fmla="*/ 3441177 w 3643295"/>
              <a:gd name="connsiteY411" fmla="*/ 2925401 h 5555795"/>
              <a:gd name="connsiteX412" fmla="*/ 3442285 w 3643295"/>
              <a:gd name="connsiteY412" fmla="*/ 2925126 h 5555795"/>
              <a:gd name="connsiteX413" fmla="*/ 3441385 w 3643295"/>
              <a:gd name="connsiteY413" fmla="*/ 2899888 h 5555795"/>
              <a:gd name="connsiteX414" fmla="*/ 3441024 w 3643295"/>
              <a:gd name="connsiteY414" fmla="*/ 2900096 h 5555795"/>
              <a:gd name="connsiteX415" fmla="*/ 3441620 w 3643295"/>
              <a:gd name="connsiteY415" fmla="*/ 2900772 h 5555795"/>
              <a:gd name="connsiteX416" fmla="*/ 364850 w 3643295"/>
              <a:gd name="connsiteY416" fmla="*/ 2853554 h 5555795"/>
              <a:gd name="connsiteX417" fmla="*/ 361797 w 3643295"/>
              <a:gd name="connsiteY417" fmla="*/ 2860156 h 5555795"/>
              <a:gd name="connsiteX418" fmla="*/ 364763 w 3643295"/>
              <a:gd name="connsiteY418" fmla="*/ 2874910 h 5555795"/>
              <a:gd name="connsiteX419" fmla="*/ 371054 w 3643295"/>
              <a:gd name="connsiteY419" fmla="*/ 2878087 h 5555795"/>
              <a:gd name="connsiteX420" fmla="*/ 365873 w 3643295"/>
              <a:gd name="connsiteY420" fmla="*/ 2872553 h 5555795"/>
              <a:gd name="connsiteX421" fmla="*/ 368306 w 3643295"/>
              <a:gd name="connsiteY421" fmla="*/ 2857245 h 5555795"/>
              <a:gd name="connsiteX422" fmla="*/ 357853 w 3643295"/>
              <a:gd name="connsiteY422" fmla="*/ 2846080 h 5555795"/>
              <a:gd name="connsiteX423" fmla="*/ 358527 w 3643295"/>
              <a:gd name="connsiteY423" fmla="*/ 2848032 h 5555795"/>
              <a:gd name="connsiteX424" fmla="*/ 359668 w 3643295"/>
              <a:gd name="connsiteY424" fmla="*/ 2848020 h 5555795"/>
              <a:gd name="connsiteX425" fmla="*/ 353067 w 3643295"/>
              <a:gd name="connsiteY425" fmla="*/ 2823376 h 5555795"/>
              <a:gd name="connsiteX426" fmla="*/ 353059 w 3643295"/>
              <a:gd name="connsiteY426" fmla="*/ 2824291 h 5555795"/>
              <a:gd name="connsiteX427" fmla="*/ 353467 w 3643295"/>
              <a:gd name="connsiteY427" fmla="*/ 2823486 h 5555795"/>
              <a:gd name="connsiteX428" fmla="*/ 3476261 w 3643295"/>
              <a:gd name="connsiteY428" fmla="*/ 2772102 h 5555795"/>
              <a:gd name="connsiteX429" fmla="*/ 3476271 w 3643295"/>
              <a:gd name="connsiteY429" fmla="*/ 2775628 h 5555795"/>
              <a:gd name="connsiteX430" fmla="*/ 3477566 w 3643295"/>
              <a:gd name="connsiteY430" fmla="*/ 2775470 h 5555795"/>
              <a:gd name="connsiteX431" fmla="*/ 3476129 w 3643295"/>
              <a:gd name="connsiteY431" fmla="*/ 2739732 h 5555795"/>
              <a:gd name="connsiteX432" fmla="*/ 3474996 w 3643295"/>
              <a:gd name="connsiteY432" fmla="*/ 2739835 h 5555795"/>
              <a:gd name="connsiteX433" fmla="*/ 3470841 w 3643295"/>
              <a:gd name="connsiteY433" fmla="*/ 2751693 h 5555795"/>
              <a:gd name="connsiteX434" fmla="*/ 3474368 w 3643295"/>
              <a:gd name="connsiteY434" fmla="*/ 2754585 h 5555795"/>
              <a:gd name="connsiteX435" fmla="*/ 287242 w 3643295"/>
              <a:gd name="connsiteY435" fmla="*/ 2708429 h 5555795"/>
              <a:gd name="connsiteX436" fmla="*/ 286824 w 3643295"/>
              <a:gd name="connsiteY436" fmla="*/ 2712016 h 5555795"/>
              <a:gd name="connsiteX437" fmla="*/ 288117 w 3643295"/>
              <a:gd name="connsiteY437" fmla="*/ 2711845 h 5555795"/>
              <a:gd name="connsiteX438" fmla="*/ 280371 w 3643295"/>
              <a:gd name="connsiteY438" fmla="*/ 2676876 h 5555795"/>
              <a:gd name="connsiteX439" fmla="*/ 279248 w 3643295"/>
              <a:gd name="connsiteY439" fmla="*/ 2677061 h 5555795"/>
              <a:gd name="connsiteX440" fmla="*/ 284679 w 3643295"/>
              <a:gd name="connsiteY440" fmla="*/ 2690997 h 5555795"/>
              <a:gd name="connsiteX441" fmla="*/ 287367 w 3643295"/>
              <a:gd name="connsiteY441" fmla="*/ 2687313 h 5555795"/>
              <a:gd name="connsiteX442" fmla="*/ 3461978 w 3643295"/>
              <a:gd name="connsiteY442" fmla="*/ 2660912 h 5555795"/>
              <a:gd name="connsiteX443" fmla="*/ 3453839 w 3643295"/>
              <a:gd name="connsiteY443" fmla="*/ 2663685 h 5555795"/>
              <a:gd name="connsiteX444" fmla="*/ 3454941 w 3643295"/>
              <a:gd name="connsiteY444" fmla="*/ 2693722 h 5555795"/>
              <a:gd name="connsiteX445" fmla="*/ 3462867 w 3643295"/>
              <a:gd name="connsiteY445" fmla="*/ 2668143 h 5555795"/>
              <a:gd name="connsiteX446" fmla="*/ 3452442 w 3643295"/>
              <a:gd name="connsiteY446" fmla="*/ 2638311 h 5555795"/>
              <a:gd name="connsiteX447" fmla="*/ 3453805 w 3643295"/>
              <a:gd name="connsiteY447" fmla="*/ 2649728 h 5555795"/>
              <a:gd name="connsiteX448" fmla="*/ 3461714 w 3643295"/>
              <a:gd name="connsiteY448" fmla="*/ 2658767 h 5555795"/>
              <a:gd name="connsiteX449" fmla="*/ 3459656 w 3643295"/>
              <a:gd name="connsiteY449" fmla="*/ 2642063 h 5555795"/>
              <a:gd name="connsiteX450" fmla="*/ 3398445 w 3643295"/>
              <a:gd name="connsiteY450" fmla="*/ 2626507 h 5555795"/>
              <a:gd name="connsiteX451" fmla="*/ 3385436 w 3643295"/>
              <a:gd name="connsiteY451" fmla="*/ 2632189 h 5555795"/>
              <a:gd name="connsiteX452" fmla="*/ 3385707 w 3643295"/>
              <a:gd name="connsiteY452" fmla="*/ 2633175 h 5555795"/>
              <a:gd name="connsiteX453" fmla="*/ 3430237 w 3643295"/>
              <a:gd name="connsiteY453" fmla="*/ 2615843 h 5555795"/>
              <a:gd name="connsiteX454" fmla="*/ 3418954 w 3643295"/>
              <a:gd name="connsiteY454" fmla="*/ 2616413 h 5555795"/>
              <a:gd name="connsiteX455" fmla="*/ 3419552 w 3643295"/>
              <a:gd name="connsiteY455" fmla="*/ 2626562 h 5555795"/>
              <a:gd name="connsiteX456" fmla="*/ 3429589 w 3643295"/>
              <a:gd name="connsiteY456" fmla="*/ 2624049 h 5555795"/>
              <a:gd name="connsiteX457" fmla="*/ 273170 w 3643295"/>
              <a:gd name="connsiteY457" fmla="*/ 2597212 h 5555795"/>
              <a:gd name="connsiteX458" fmla="*/ 274123 w 3643295"/>
              <a:gd name="connsiteY458" fmla="*/ 2604434 h 5555795"/>
              <a:gd name="connsiteX459" fmla="*/ 288213 w 3643295"/>
              <a:gd name="connsiteY459" fmla="*/ 2627206 h 5555795"/>
              <a:gd name="connsiteX460" fmla="*/ 281743 w 3643295"/>
              <a:gd name="connsiteY460" fmla="*/ 2597853 h 5555795"/>
              <a:gd name="connsiteX461" fmla="*/ 276729 w 3643295"/>
              <a:gd name="connsiteY461" fmla="*/ 2572941 h 5555795"/>
              <a:gd name="connsiteX462" fmla="*/ 270687 w 3643295"/>
              <a:gd name="connsiteY462" fmla="*/ 2578382 h 5555795"/>
              <a:gd name="connsiteX463" fmla="*/ 272887 w 3643295"/>
              <a:gd name="connsiteY463" fmla="*/ 2595069 h 5555795"/>
              <a:gd name="connsiteX464" fmla="*/ 278275 w 3643295"/>
              <a:gd name="connsiteY464" fmla="*/ 2584334 h 5555795"/>
              <a:gd name="connsiteX465" fmla="*/ 3418898 w 3643295"/>
              <a:gd name="connsiteY465" fmla="*/ 2564253 h 5555795"/>
              <a:gd name="connsiteX466" fmla="*/ 3418996 w 3643295"/>
              <a:gd name="connsiteY466" fmla="*/ 2565938 h 5555795"/>
              <a:gd name="connsiteX467" fmla="*/ 3419373 w 3643295"/>
              <a:gd name="connsiteY467" fmla="*/ 2565659 h 5555795"/>
              <a:gd name="connsiteX468" fmla="*/ 3401128 w 3643295"/>
              <a:gd name="connsiteY468" fmla="*/ 2564023 h 5555795"/>
              <a:gd name="connsiteX469" fmla="*/ 3396292 w 3643295"/>
              <a:gd name="connsiteY469" fmla="*/ 2572903 h 5555795"/>
              <a:gd name="connsiteX470" fmla="*/ 3400561 w 3643295"/>
              <a:gd name="connsiteY470" fmla="*/ 2571460 h 5555795"/>
              <a:gd name="connsiteX471" fmla="*/ 326037 w 3643295"/>
              <a:gd name="connsiteY471" fmla="*/ 2547967 h 5555795"/>
              <a:gd name="connsiteX472" fmla="*/ 340040 w 3643295"/>
              <a:gd name="connsiteY472" fmla="*/ 2551224 h 5555795"/>
              <a:gd name="connsiteX473" fmla="*/ 340056 w 3643295"/>
              <a:gd name="connsiteY473" fmla="*/ 2550202 h 5555795"/>
              <a:gd name="connsiteX474" fmla="*/ 303651 w 3643295"/>
              <a:gd name="connsiteY474" fmla="*/ 2543340 h 5555795"/>
              <a:gd name="connsiteX475" fmla="*/ 292586 w 3643295"/>
              <a:gd name="connsiteY475" fmla="*/ 2545621 h 5555795"/>
              <a:gd name="connsiteX476" fmla="*/ 295274 w 3643295"/>
              <a:gd name="connsiteY476" fmla="*/ 2553401 h 5555795"/>
              <a:gd name="connsiteX477" fmla="*/ 305620 w 3643295"/>
              <a:gd name="connsiteY477" fmla="*/ 2553315 h 5555795"/>
              <a:gd name="connsiteX478" fmla="*/ 3438704 w 3643295"/>
              <a:gd name="connsiteY478" fmla="*/ 2527033 h 5555795"/>
              <a:gd name="connsiteX479" fmla="*/ 3418112 w 3643295"/>
              <a:gd name="connsiteY479" fmla="*/ 2532911 h 5555795"/>
              <a:gd name="connsiteX480" fmla="*/ 3417040 w 3643295"/>
              <a:gd name="connsiteY480" fmla="*/ 2532705 h 5555795"/>
              <a:gd name="connsiteX481" fmla="*/ 3418159 w 3643295"/>
              <a:gd name="connsiteY481" fmla="*/ 2551720 h 5555795"/>
              <a:gd name="connsiteX482" fmla="*/ 3428718 w 3643295"/>
              <a:gd name="connsiteY482" fmla="*/ 2548508 h 5555795"/>
              <a:gd name="connsiteX483" fmla="*/ 3434744 w 3643295"/>
              <a:gd name="connsiteY483" fmla="*/ 2544460 h 5555795"/>
              <a:gd name="connsiteX484" fmla="*/ 3437525 w 3643295"/>
              <a:gd name="connsiteY484" fmla="*/ 2581431 h 5555795"/>
              <a:gd name="connsiteX485" fmla="*/ 3442592 w 3643295"/>
              <a:gd name="connsiteY485" fmla="*/ 2584339 h 5555795"/>
              <a:gd name="connsiteX486" fmla="*/ 3443750 w 3643295"/>
              <a:gd name="connsiteY486" fmla="*/ 2536956 h 5555795"/>
              <a:gd name="connsiteX487" fmla="*/ 3436836 w 3643295"/>
              <a:gd name="connsiteY487" fmla="*/ 2530462 h 5555795"/>
              <a:gd name="connsiteX488" fmla="*/ 3441803 w 3643295"/>
              <a:gd name="connsiteY488" fmla="*/ 2521242 h 5555795"/>
              <a:gd name="connsiteX489" fmla="*/ 3441766 w 3643295"/>
              <a:gd name="connsiteY489" fmla="*/ 2521413 h 5555795"/>
              <a:gd name="connsiteX490" fmla="*/ 3441825 w 3643295"/>
              <a:gd name="connsiteY490" fmla="*/ 2521306 h 5555795"/>
              <a:gd name="connsiteX491" fmla="*/ 290619 w 3643295"/>
              <a:gd name="connsiteY491" fmla="*/ 2492835 h 5555795"/>
              <a:gd name="connsiteX492" fmla="*/ 290510 w 3643295"/>
              <a:gd name="connsiteY492" fmla="*/ 2494316 h 5555795"/>
              <a:gd name="connsiteX493" fmla="*/ 290946 w 3643295"/>
              <a:gd name="connsiteY493" fmla="*/ 2494491 h 5555795"/>
              <a:gd name="connsiteX494" fmla="*/ 307761 w 3643295"/>
              <a:gd name="connsiteY494" fmla="*/ 2488155 h 5555795"/>
              <a:gd name="connsiteX495" fmla="*/ 310176 w 3643295"/>
              <a:gd name="connsiteY495" fmla="*/ 2495212 h 5555795"/>
              <a:gd name="connsiteX496" fmla="*/ 314671 w 3643295"/>
              <a:gd name="connsiteY496" fmla="*/ 2495536 h 5555795"/>
              <a:gd name="connsiteX497" fmla="*/ 262106 w 3643295"/>
              <a:gd name="connsiteY497" fmla="*/ 2461776 h 5555795"/>
              <a:gd name="connsiteX498" fmla="*/ 264774 w 3643295"/>
              <a:gd name="connsiteY498" fmla="*/ 2464626 h 5555795"/>
              <a:gd name="connsiteX499" fmla="*/ 259712 w 3643295"/>
              <a:gd name="connsiteY499" fmla="*/ 2472648 h 5555795"/>
              <a:gd name="connsiteX500" fmla="*/ 272722 w 3643295"/>
              <a:gd name="connsiteY500" fmla="*/ 2518224 h 5555795"/>
              <a:gd name="connsiteX501" fmla="*/ 276896 w 3643295"/>
              <a:gd name="connsiteY501" fmla="*/ 2514139 h 5555795"/>
              <a:gd name="connsiteX502" fmla="*/ 270312 w 3643295"/>
              <a:gd name="connsiteY502" fmla="*/ 2477652 h 5555795"/>
              <a:gd name="connsiteX503" fmla="*/ 277162 w 3643295"/>
              <a:gd name="connsiteY503" fmla="*/ 2480059 h 5555795"/>
              <a:gd name="connsiteX504" fmla="*/ 288189 w 3643295"/>
              <a:gd name="connsiteY504" fmla="*/ 2480518 h 5555795"/>
              <a:gd name="connsiteX505" fmla="*/ 284501 w 3643295"/>
              <a:gd name="connsiteY505" fmla="*/ 2461831 h 5555795"/>
              <a:gd name="connsiteX506" fmla="*/ 283514 w 3643295"/>
              <a:gd name="connsiteY506" fmla="*/ 2462299 h 5555795"/>
              <a:gd name="connsiteX507" fmla="*/ 3412127 w 3643295"/>
              <a:gd name="connsiteY507" fmla="*/ 2460700 h 5555795"/>
              <a:gd name="connsiteX508" fmla="*/ 3403662 w 3643295"/>
              <a:gd name="connsiteY508" fmla="*/ 2476237 h 5555795"/>
              <a:gd name="connsiteX509" fmla="*/ 3404851 w 3643295"/>
              <a:gd name="connsiteY509" fmla="*/ 2485879 h 5555795"/>
              <a:gd name="connsiteX510" fmla="*/ 3415796 w 3643295"/>
              <a:gd name="connsiteY510" fmla="*/ 2481065 h 5555795"/>
              <a:gd name="connsiteX511" fmla="*/ 3422599 w 3643295"/>
              <a:gd name="connsiteY511" fmla="*/ 2474063 h 5555795"/>
              <a:gd name="connsiteX512" fmla="*/ 257654 w 3643295"/>
              <a:gd name="connsiteY512" fmla="*/ 2456948 h 5555795"/>
              <a:gd name="connsiteX513" fmla="*/ 257649 w 3643295"/>
              <a:gd name="connsiteY513" fmla="*/ 2457015 h 5555795"/>
              <a:gd name="connsiteX514" fmla="*/ 257733 w 3643295"/>
              <a:gd name="connsiteY514" fmla="*/ 2457104 h 5555795"/>
              <a:gd name="connsiteX515" fmla="*/ 271189 w 3643295"/>
              <a:gd name="connsiteY515" fmla="*/ 2390896 h 5555795"/>
              <a:gd name="connsiteX516" fmla="*/ 264406 w 3643295"/>
              <a:gd name="connsiteY516" fmla="*/ 2406459 h 5555795"/>
              <a:gd name="connsiteX517" fmla="*/ 272747 w 3643295"/>
              <a:gd name="connsiteY517" fmla="*/ 2411531 h 5555795"/>
              <a:gd name="connsiteX518" fmla="*/ 284552 w 3643295"/>
              <a:gd name="connsiteY518" fmla="*/ 2413444 h 5555795"/>
              <a:gd name="connsiteX519" fmla="*/ 283282 w 3643295"/>
              <a:gd name="connsiteY519" fmla="*/ 2403812 h 5555795"/>
              <a:gd name="connsiteX520" fmla="*/ 3445228 w 3643295"/>
              <a:gd name="connsiteY520" fmla="*/ 2272035 h 5555795"/>
              <a:gd name="connsiteX521" fmla="*/ 3392708 w 3643295"/>
              <a:gd name="connsiteY521" fmla="*/ 2278901 h 5555795"/>
              <a:gd name="connsiteX522" fmla="*/ 3391498 w 3643295"/>
              <a:gd name="connsiteY522" fmla="*/ 2281121 h 5555795"/>
              <a:gd name="connsiteX523" fmla="*/ 3407443 w 3643295"/>
              <a:gd name="connsiteY523" fmla="*/ 2290226 h 5555795"/>
              <a:gd name="connsiteX524" fmla="*/ 3396561 w 3643295"/>
              <a:gd name="connsiteY524" fmla="*/ 2310201 h 5555795"/>
              <a:gd name="connsiteX525" fmla="*/ 3395995 w 3643295"/>
              <a:gd name="connsiteY525" fmla="*/ 2317637 h 5555795"/>
              <a:gd name="connsiteX526" fmla="*/ 3419986 w 3643295"/>
              <a:gd name="connsiteY526" fmla="*/ 2343947 h 5555795"/>
              <a:gd name="connsiteX527" fmla="*/ 3403361 w 3643295"/>
              <a:gd name="connsiteY527" fmla="*/ 2425627 h 5555795"/>
              <a:gd name="connsiteX528" fmla="*/ 3407138 w 3643295"/>
              <a:gd name="connsiteY528" fmla="*/ 2444272 h 5555795"/>
              <a:gd name="connsiteX529" fmla="*/ 3426004 w 3643295"/>
              <a:gd name="connsiteY529" fmla="*/ 2444480 h 5555795"/>
              <a:gd name="connsiteX530" fmla="*/ 3427051 w 3643295"/>
              <a:gd name="connsiteY530" fmla="*/ 2425342 h 5555795"/>
              <a:gd name="connsiteX531" fmla="*/ 3409585 w 3643295"/>
              <a:gd name="connsiteY531" fmla="*/ 2415324 h 5555795"/>
              <a:gd name="connsiteX532" fmla="*/ 3423658 w 3643295"/>
              <a:gd name="connsiteY532" fmla="*/ 2410532 h 5555795"/>
              <a:gd name="connsiteX533" fmla="*/ 3425606 w 3643295"/>
              <a:gd name="connsiteY533" fmla="*/ 2385920 h 5555795"/>
              <a:gd name="connsiteX534" fmla="*/ 3442646 w 3643295"/>
              <a:gd name="connsiteY534" fmla="*/ 2377514 h 5555795"/>
              <a:gd name="connsiteX535" fmla="*/ 3443981 w 3643295"/>
              <a:gd name="connsiteY535" fmla="*/ 2370256 h 5555795"/>
              <a:gd name="connsiteX536" fmla="*/ 3442623 w 3643295"/>
              <a:gd name="connsiteY536" fmla="*/ 2347172 h 5555795"/>
              <a:gd name="connsiteX537" fmla="*/ 3442471 w 3643295"/>
              <a:gd name="connsiteY537" fmla="*/ 2321867 h 5555795"/>
              <a:gd name="connsiteX538" fmla="*/ 3445228 w 3643295"/>
              <a:gd name="connsiteY538" fmla="*/ 2272035 h 5555795"/>
              <a:gd name="connsiteX539" fmla="*/ 3408919 w 3643295"/>
              <a:gd name="connsiteY539" fmla="*/ 2229962 h 5555795"/>
              <a:gd name="connsiteX540" fmla="*/ 3402230 w 3643295"/>
              <a:gd name="connsiteY540" fmla="*/ 2235842 h 5555795"/>
              <a:gd name="connsiteX541" fmla="*/ 3395616 w 3643295"/>
              <a:gd name="connsiteY541" fmla="*/ 2254375 h 5555795"/>
              <a:gd name="connsiteX542" fmla="*/ 3396259 w 3643295"/>
              <a:gd name="connsiteY542" fmla="*/ 2259594 h 5555795"/>
              <a:gd name="connsiteX543" fmla="*/ 3409069 w 3643295"/>
              <a:gd name="connsiteY543" fmla="*/ 2255267 h 5555795"/>
              <a:gd name="connsiteX544" fmla="*/ 3408919 w 3643295"/>
              <a:gd name="connsiteY544" fmla="*/ 2229962 h 5555795"/>
              <a:gd name="connsiteX545" fmla="*/ 244373 w 3643295"/>
              <a:gd name="connsiteY545" fmla="*/ 2210041 h 5555795"/>
              <a:gd name="connsiteX546" fmla="*/ 191809 w 3643295"/>
              <a:gd name="connsiteY546" fmla="*/ 2216573 h 5555795"/>
              <a:gd name="connsiteX547" fmla="*/ 206981 w 3643295"/>
              <a:gd name="connsiteY547" fmla="*/ 2264119 h 5555795"/>
              <a:gd name="connsiteX548" fmla="*/ 213183 w 3643295"/>
              <a:gd name="connsiteY548" fmla="*/ 2288652 h 5555795"/>
              <a:gd name="connsiteX549" fmla="*/ 217663 w 3643295"/>
              <a:gd name="connsiteY549" fmla="*/ 2311338 h 5555795"/>
              <a:gd name="connsiteX550" fmla="*/ 220775 w 3643295"/>
              <a:gd name="connsiteY550" fmla="*/ 2318030 h 5555795"/>
              <a:gd name="connsiteX551" fmla="*/ 239379 w 3643295"/>
              <a:gd name="connsiteY551" fmla="*/ 2321890 h 5555795"/>
              <a:gd name="connsiteX552" fmla="*/ 247440 w 3643295"/>
              <a:gd name="connsiteY552" fmla="*/ 2345226 h 5555795"/>
              <a:gd name="connsiteX553" fmla="*/ 262266 w 3643295"/>
              <a:gd name="connsiteY553" fmla="*/ 2346334 h 5555795"/>
              <a:gd name="connsiteX554" fmla="*/ 247870 w 3643295"/>
              <a:gd name="connsiteY554" fmla="*/ 2360414 h 5555795"/>
              <a:gd name="connsiteX555" fmla="*/ 253687 w 3643295"/>
              <a:gd name="connsiteY555" fmla="*/ 2378677 h 5555795"/>
              <a:gd name="connsiteX556" fmla="*/ 271897 w 3643295"/>
              <a:gd name="connsiteY556" fmla="*/ 2373743 h 5555795"/>
              <a:gd name="connsiteX557" fmla="*/ 270876 w 3643295"/>
              <a:gd name="connsiteY557" fmla="*/ 2354745 h 5555795"/>
              <a:gd name="connsiteX558" fmla="*/ 234286 w 3643295"/>
              <a:gd name="connsiteY558" fmla="*/ 2279851 h 5555795"/>
              <a:gd name="connsiteX559" fmla="*/ 250908 w 3643295"/>
              <a:gd name="connsiteY559" fmla="*/ 2248363 h 5555795"/>
              <a:gd name="connsiteX560" fmla="*/ 248496 w 3643295"/>
              <a:gd name="connsiteY560" fmla="*/ 2241307 h 5555795"/>
              <a:gd name="connsiteX561" fmla="*/ 232949 w 3643295"/>
              <a:gd name="connsiteY561" fmla="*/ 2224701 h 5555795"/>
              <a:gd name="connsiteX562" fmla="*/ 246100 w 3643295"/>
              <a:gd name="connsiteY562" fmla="*/ 2211886 h 5555795"/>
              <a:gd name="connsiteX563" fmla="*/ 3390971 w 3643295"/>
              <a:gd name="connsiteY563" fmla="*/ 2192556 h 5555795"/>
              <a:gd name="connsiteX564" fmla="*/ 3374597 w 3643295"/>
              <a:gd name="connsiteY564" fmla="*/ 2194952 h 5555795"/>
              <a:gd name="connsiteX565" fmla="*/ 3373023 w 3643295"/>
              <a:gd name="connsiteY565" fmla="*/ 2221907 h 5555795"/>
              <a:gd name="connsiteX566" fmla="*/ 3375251 w 3643295"/>
              <a:gd name="connsiteY566" fmla="*/ 2221409 h 5555795"/>
              <a:gd name="connsiteX567" fmla="*/ 3391764 w 3643295"/>
              <a:gd name="connsiteY567" fmla="*/ 2223078 h 5555795"/>
              <a:gd name="connsiteX568" fmla="*/ 3390971 w 3643295"/>
              <a:gd name="connsiteY568" fmla="*/ 2192556 h 5555795"/>
              <a:gd name="connsiteX569" fmla="*/ 3370903 w 3643295"/>
              <a:gd name="connsiteY569" fmla="*/ 2180399 h 5555795"/>
              <a:gd name="connsiteX570" fmla="*/ 3364031 w 3643295"/>
              <a:gd name="connsiteY570" fmla="*/ 2183372 h 5555795"/>
              <a:gd name="connsiteX571" fmla="*/ 3367150 w 3643295"/>
              <a:gd name="connsiteY571" fmla="*/ 2189047 h 5555795"/>
              <a:gd name="connsiteX572" fmla="*/ 3371681 w 3643295"/>
              <a:gd name="connsiteY572" fmla="*/ 2190611 h 5555795"/>
              <a:gd name="connsiteX573" fmla="*/ 216401 w 3643295"/>
              <a:gd name="connsiteY573" fmla="*/ 2166735 h 5555795"/>
              <a:gd name="connsiteX574" fmla="*/ 222605 w 3643295"/>
              <a:gd name="connsiteY574" fmla="*/ 2191267 h 5555795"/>
              <a:gd name="connsiteX575" fmla="*/ 236090 w 3643295"/>
              <a:gd name="connsiteY575" fmla="*/ 2192241 h 5555795"/>
              <a:gd name="connsiteX576" fmla="*/ 235404 w 3643295"/>
              <a:gd name="connsiteY576" fmla="*/ 2187030 h 5555795"/>
              <a:gd name="connsiteX577" fmla="*/ 224351 w 3643295"/>
              <a:gd name="connsiteY577" fmla="*/ 2170749 h 5555795"/>
              <a:gd name="connsiteX578" fmla="*/ 240839 w 3643295"/>
              <a:gd name="connsiteY578" fmla="*/ 2124233 h 5555795"/>
              <a:gd name="connsiteX579" fmla="*/ 224389 w 3643295"/>
              <a:gd name="connsiteY579" fmla="*/ 2126022 h 5555795"/>
              <a:gd name="connsiteX580" fmla="*/ 231279 w 3643295"/>
              <a:gd name="connsiteY580" fmla="*/ 2155767 h 5555795"/>
              <a:gd name="connsiteX581" fmla="*/ 246844 w 3643295"/>
              <a:gd name="connsiteY581" fmla="*/ 2150007 h 5555795"/>
              <a:gd name="connsiteX582" fmla="*/ 249126 w 3643295"/>
              <a:gd name="connsiteY582" fmla="*/ 2149930 h 5555795"/>
              <a:gd name="connsiteX583" fmla="*/ 240763 w 3643295"/>
              <a:gd name="connsiteY583" fmla="*/ 2109219 h 5555795"/>
              <a:gd name="connsiteX584" fmla="*/ 242573 w 3643295"/>
              <a:gd name="connsiteY584" fmla="*/ 2119300 h 5555795"/>
              <a:gd name="connsiteX585" fmla="*/ 246566 w 3643295"/>
              <a:gd name="connsiteY585" fmla="*/ 2116648 h 5555795"/>
              <a:gd name="connsiteX586" fmla="*/ 248162 w 3643295"/>
              <a:gd name="connsiteY586" fmla="*/ 2110372 h 5555795"/>
              <a:gd name="connsiteX587" fmla="*/ 3360328 w 3643295"/>
              <a:gd name="connsiteY587" fmla="*/ 2076126 h 5555795"/>
              <a:gd name="connsiteX588" fmla="*/ 3342607 w 3643295"/>
              <a:gd name="connsiteY588" fmla="*/ 2076675 h 5555795"/>
              <a:gd name="connsiteX589" fmla="*/ 3334144 w 3643295"/>
              <a:gd name="connsiteY589" fmla="*/ 2092212 h 5555795"/>
              <a:gd name="connsiteX590" fmla="*/ 3340266 w 3643295"/>
              <a:gd name="connsiteY590" fmla="*/ 2093766 h 5555795"/>
              <a:gd name="connsiteX591" fmla="*/ 3337354 w 3643295"/>
              <a:gd name="connsiteY591" fmla="*/ 2118293 h 5555795"/>
              <a:gd name="connsiteX592" fmla="*/ 3347254 w 3643295"/>
              <a:gd name="connsiteY592" fmla="*/ 2138496 h 5555795"/>
              <a:gd name="connsiteX593" fmla="*/ 3355869 w 3643295"/>
              <a:gd name="connsiteY593" fmla="*/ 2148264 h 5555795"/>
              <a:gd name="connsiteX594" fmla="*/ 3355633 w 3643295"/>
              <a:gd name="connsiteY594" fmla="*/ 2154352 h 5555795"/>
              <a:gd name="connsiteX595" fmla="*/ 3369819 w 3643295"/>
              <a:gd name="connsiteY595" fmla="*/ 2166170 h 5555795"/>
              <a:gd name="connsiteX596" fmla="*/ 3369637 w 3643295"/>
              <a:gd name="connsiteY596" fmla="*/ 2163765 h 5555795"/>
              <a:gd name="connsiteX597" fmla="*/ 3371537 w 3643295"/>
              <a:gd name="connsiteY597" fmla="*/ 2153761 h 5555795"/>
              <a:gd name="connsiteX598" fmla="*/ 3367315 w 3643295"/>
              <a:gd name="connsiteY598" fmla="*/ 2156310 h 5555795"/>
              <a:gd name="connsiteX599" fmla="*/ 3370254 w 3643295"/>
              <a:gd name="connsiteY599" fmla="*/ 2126372 h 5555795"/>
              <a:gd name="connsiteX600" fmla="*/ 3371744 w 3643295"/>
              <a:gd name="connsiteY600" fmla="*/ 2111191 h 5555795"/>
              <a:gd name="connsiteX601" fmla="*/ 3369019 w 3643295"/>
              <a:gd name="connsiteY601" fmla="*/ 2098546 h 5555795"/>
              <a:gd name="connsiteX602" fmla="*/ 3363466 w 3643295"/>
              <a:gd name="connsiteY602" fmla="*/ 2089556 h 5555795"/>
              <a:gd name="connsiteX603" fmla="*/ 3362180 w 3643295"/>
              <a:gd name="connsiteY603" fmla="*/ 2079123 h 5555795"/>
              <a:gd name="connsiteX604" fmla="*/ 3360328 w 3643295"/>
              <a:gd name="connsiteY604" fmla="*/ 2076126 h 5555795"/>
              <a:gd name="connsiteX605" fmla="*/ 3361161 w 3643295"/>
              <a:gd name="connsiteY605" fmla="*/ 2010645 h 5555795"/>
              <a:gd name="connsiteX606" fmla="*/ 3337620 w 3643295"/>
              <a:gd name="connsiteY606" fmla="*/ 2060248 h 5555795"/>
              <a:gd name="connsiteX607" fmla="*/ 3362672 w 3643295"/>
              <a:gd name="connsiteY607" fmla="*/ 2059035 h 5555795"/>
              <a:gd name="connsiteX608" fmla="*/ 3359461 w 3643295"/>
              <a:gd name="connsiteY608" fmla="*/ 2032952 h 5555795"/>
              <a:gd name="connsiteX609" fmla="*/ 3361161 w 3643295"/>
              <a:gd name="connsiteY609" fmla="*/ 2010645 h 5555795"/>
              <a:gd name="connsiteX610" fmla="*/ 242129 w 3643295"/>
              <a:gd name="connsiteY610" fmla="*/ 2001713 h 5555795"/>
              <a:gd name="connsiteX611" fmla="*/ 224836 w 3643295"/>
              <a:gd name="connsiteY611" fmla="*/ 2005628 h 5555795"/>
              <a:gd name="connsiteX612" fmla="*/ 223796 w 3643295"/>
              <a:gd name="connsiteY612" fmla="*/ 2008994 h 5555795"/>
              <a:gd name="connsiteX613" fmla="*/ 225170 w 3643295"/>
              <a:gd name="connsiteY613" fmla="*/ 2019416 h 5555795"/>
              <a:gd name="connsiteX614" fmla="*/ 222050 w 3643295"/>
              <a:gd name="connsiteY614" fmla="*/ 2029512 h 5555795"/>
              <a:gd name="connsiteX615" fmla="*/ 222585 w 3643295"/>
              <a:gd name="connsiteY615" fmla="*/ 2042436 h 5555795"/>
              <a:gd name="connsiteX616" fmla="*/ 227835 w 3643295"/>
              <a:gd name="connsiteY616" fmla="*/ 2056758 h 5555795"/>
              <a:gd name="connsiteX617" fmla="*/ 238193 w 3643295"/>
              <a:gd name="connsiteY617" fmla="*/ 2085000 h 5555795"/>
              <a:gd name="connsiteX618" fmla="*/ 233465 w 3643295"/>
              <a:gd name="connsiteY618" fmla="*/ 2083592 h 5555795"/>
              <a:gd name="connsiteX619" fmla="*/ 237817 w 3643295"/>
              <a:gd name="connsiteY619" fmla="*/ 2092798 h 5555795"/>
              <a:gd name="connsiteX620" fmla="*/ 238243 w 3643295"/>
              <a:gd name="connsiteY620" fmla="*/ 2095173 h 5555795"/>
              <a:gd name="connsiteX621" fmla="*/ 249009 w 3643295"/>
              <a:gd name="connsiteY621" fmla="*/ 2080174 h 5555795"/>
              <a:gd name="connsiteX622" fmla="*/ 247254 w 3643295"/>
              <a:gd name="connsiteY622" fmla="*/ 2074340 h 5555795"/>
              <a:gd name="connsiteX623" fmla="*/ 253142 w 3643295"/>
              <a:gd name="connsiteY623" fmla="*/ 2062722 h 5555795"/>
              <a:gd name="connsiteX624" fmla="*/ 257656 w 3643295"/>
              <a:gd name="connsiteY624" fmla="*/ 2040682 h 5555795"/>
              <a:gd name="connsiteX625" fmla="*/ 248684 w 3643295"/>
              <a:gd name="connsiteY625" fmla="*/ 2017671 h 5555795"/>
              <a:gd name="connsiteX626" fmla="*/ 254219 w 3643295"/>
              <a:gd name="connsiteY626" fmla="*/ 2014629 h 5555795"/>
              <a:gd name="connsiteX627" fmla="*/ 207600 w 3643295"/>
              <a:gd name="connsiteY627" fmla="*/ 1942450 h 5555795"/>
              <a:gd name="connsiteX628" fmla="*/ 214843 w 3643295"/>
              <a:gd name="connsiteY628" fmla="*/ 1963617 h 5555795"/>
              <a:gd name="connsiteX629" fmla="*/ 218279 w 3643295"/>
              <a:gd name="connsiteY629" fmla="*/ 1989672 h 5555795"/>
              <a:gd name="connsiteX630" fmla="*/ 242835 w 3643295"/>
              <a:gd name="connsiteY630" fmla="*/ 1984560 h 5555795"/>
              <a:gd name="connsiteX631" fmla="*/ 207600 w 3643295"/>
              <a:gd name="connsiteY631" fmla="*/ 1942450 h 5555795"/>
              <a:gd name="connsiteX632" fmla="*/ 3332598 w 3643295"/>
              <a:gd name="connsiteY632" fmla="*/ 1935168 h 5555795"/>
              <a:gd name="connsiteX633" fmla="*/ 3336375 w 3643295"/>
              <a:gd name="connsiteY633" fmla="*/ 1953814 h 5555795"/>
              <a:gd name="connsiteX634" fmla="*/ 3346199 w 3643295"/>
              <a:gd name="connsiteY634" fmla="*/ 1961365 h 5555795"/>
              <a:gd name="connsiteX635" fmla="*/ 3348616 w 3643295"/>
              <a:gd name="connsiteY635" fmla="*/ 1956925 h 5555795"/>
              <a:gd name="connsiteX636" fmla="*/ 3345481 w 3643295"/>
              <a:gd name="connsiteY636" fmla="*/ 1943495 h 5555795"/>
              <a:gd name="connsiteX637" fmla="*/ 3392940 w 3643295"/>
              <a:gd name="connsiteY637" fmla="*/ 1907549 h 5555795"/>
              <a:gd name="connsiteX638" fmla="*/ 3398568 w 3643295"/>
              <a:gd name="connsiteY638" fmla="*/ 1929193 h 5555795"/>
              <a:gd name="connsiteX639" fmla="*/ 3402122 w 3643295"/>
              <a:gd name="connsiteY639" fmla="*/ 1909883 h 5555795"/>
              <a:gd name="connsiteX640" fmla="*/ 3359766 w 3643295"/>
              <a:gd name="connsiteY640" fmla="*/ 1878906 h 5555795"/>
              <a:gd name="connsiteX641" fmla="*/ 3336073 w 3643295"/>
              <a:gd name="connsiteY641" fmla="*/ 1903207 h 5555795"/>
              <a:gd name="connsiteX642" fmla="*/ 3330030 w 3643295"/>
              <a:gd name="connsiteY642" fmla="*/ 1914301 h 5555795"/>
              <a:gd name="connsiteX643" fmla="*/ 3330669 w 3643295"/>
              <a:gd name="connsiteY643" fmla="*/ 1919519 h 5555795"/>
              <a:gd name="connsiteX644" fmla="*/ 3347181 w 3643295"/>
              <a:gd name="connsiteY644" fmla="*/ 1921189 h 5555795"/>
              <a:gd name="connsiteX645" fmla="*/ 216312 w 3643295"/>
              <a:gd name="connsiteY645" fmla="*/ 1862221 h 5555795"/>
              <a:gd name="connsiteX646" fmla="*/ 205930 w 3643295"/>
              <a:gd name="connsiteY646" fmla="*/ 1873514 h 5555795"/>
              <a:gd name="connsiteX647" fmla="*/ 206265 w 3643295"/>
              <a:gd name="connsiteY647" fmla="*/ 1887301 h 5555795"/>
              <a:gd name="connsiteX648" fmla="*/ 209719 w 3643295"/>
              <a:gd name="connsiteY648" fmla="*/ 1890993 h 5555795"/>
              <a:gd name="connsiteX649" fmla="*/ 217334 w 3643295"/>
              <a:gd name="connsiteY649" fmla="*/ 1881218 h 5555795"/>
              <a:gd name="connsiteX650" fmla="*/ 150970 w 3643295"/>
              <a:gd name="connsiteY650" fmla="*/ 1850627 h 5555795"/>
              <a:gd name="connsiteX651" fmla="*/ 142667 w 3643295"/>
              <a:gd name="connsiteY651" fmla="*/ 1855189 h 5555795"/>
              <a:gd name="connsiteX652" fmla="*/ 150953 w 3643295"/>
              <a:gd name="connsiteY652" fmla="*/ 1872990 h 5555795"/>
              <a:gd name="connsiteX653" fmla="*/ 3392563 w 3643295"/>
              <a:gd name="connsiteY653" fmla="*/ 1844288 h 5555795"/>
              <a:gd name="connsiteX654" fmla="*/ 3360257 w 3643295"/>
              <a:gd name="connsiteY654" fmla="*/ 1858818 h 5555795"/>
              <a:gd name="connsiteX655" fmla="*/ 3375560 w 3643295"/>
              <a:gd name="connsiteY655" fmla="*/ 1862706 h 5555795"/>
              <a:gd name="connsiteX656" fmla="*/ 3386668 w 3643295"/>
              <a:gd name="connsiteY656" fmla="*/ 1880689 h 5555795"/>
              <a:gd name="connsiteX657" fmla="*/ 3396984 w 3643295"/>
              <a:gd name="connsiteY657" fmla="*/ 1868150 h 5555795"/>
              <a:gd name="connsiteX658" fmla="*/ 3404806 w 3643295"/>
              <a:gd name="connsiteY658" fmla="*/ 1847399 h 5555795"/>
              <a:gd name="connsiteX659" fmla="*/ 175896 w 3643295"/>
              <a:gd name="connsiteY659" fmla="*/ 1814576 h 5555795"/>
              <a:gd name="connsiteX660" fmla="*/ 198687 w 3643295"/>
              <a:gd name="connsiteY660" fmla="*/ 1852349 h 5555795"/>
              <a:gd name="connsiteX661" fmla="*/ 214252 w 3643295"/>
              <a:gd name="connsiteY661" fmla="*/ 1846588 h 5555795"/>
              <a:gd name="connsiteX662" fmla="*/ 213563 w 3643295"/>
              <a:gd name="connsiteY662" fmla="*/ 1841378 h 5555795"/>
              <a:gd name="connsiteX663" fmla="*/ 204928 w 3643295"/>
              <a:gd name="connsiteY663" fmla="*/ 1832155 h 5555795"/>
              <a:gd name="connsiteX664" fmla="*/ 175896 w 3643295"/>
              <a:gd name="connsiteY664" fmla="*/ 1814576 h 5555795"/>
              <a:gd name="connsiteX665" fmla="*/ 135463 w 3643295"/>
              <a:gd name="connsiteY665" fmla="*/ 1789296 h 5555795"/>
              <a:gd name="connsiteX666" fmla="*/ 124392 w 3643295"/>
              <a:gd name="connsiteY666" fmla="*/ 1795379 h 5555795"/>
              <a:gd name="connsiteX667" fmla="*/ 137170 w 3643295"/>
              <a:gd name="connsiteY667" fmla="*/ 1813503 h 5555795"/>
              <a:gd name="connsiteX668" fmla="*/ 150302 w 3643295"/>
              <a:gd name="connsiteY668" fmla="*/ 1823052 h 5555795"/>
              <a:gd name="connsiteX669" fmla="*/ 156543 w 3643295"/>
              <a:gd name="connsiteY669" fmla="*/ 1802858 h 5555795"/>
              <a:gd name="connsiteX670" fmla="*/ 170379 w 3643295"/>
              <a:gd name="connsiteY670" fmla="*/ 1795254 h 5555795"/>
              <a:gd name="connsiteX671" fmla="*/ 3392829 w 3643295"/>
              <a:gd name="connsiteY671" fmla="*/ 1786242 h 5555795"/>
              <a:gd name="connsiteX672" fmla="*/ 3389846 w 3643295"/>
              <a:gd name="connsiteY672" fmla="*/ 1798118 h 5555795"/>
              <a:gd name="connsiteX673" fmla="*/ 3392905 w 3643295"/>
              <a:gd name="connsiteY673" fmla="*/ 1798896 h 5555795"/>
              <a:gd name="connsiteX674" fmla="*/ 3392829 w 3643295"/>
              <a:gd name="connsiteY674" fmla="*/ 1786242 h 5555795"/>
              <a:gd name="connsiteX675" fmla="*/ 3348052 w 3643295"/>
              <a:gd name="connsiteY675" fmla="*/ 1759706 h 5555795"/>
              <a:gd name="connsiteX676" fmla="*/ 3338305 w 3643295"/>
              <a:gd name="connsiteY676" fmla="*/ 1764808 h 5555795"/>
              <a:gd name="connsiteX677" fmla="*/ 3346995 w 3643295"/>
              <a:gd name="connsiteY677" fmla="*/ 1787229 h 5555795"/>
              <a:gd name="connsiteX678" fmla="*/ 3347295 w 3643295"/>
              <a:gd name="connsiteY678" fmla="*/ 1837838 h 5555795"/>
              <a:gd name="connsiteX679" fmla="*/ 3365660 w 3643295"/>
              <a:gd name="connsiteY679" fmla="*/ 1842505 h 5555795"/>
              <a:gd name="connsiteX680" fmla="*/ 3359956 w 3643295"/>
              <a:gd name="connsiteY680" fmla="*/ 1808210 h 5555795"/>
              <a:gd name="connsiteX681" fmla="*/ 3365208 w 3643295"/>
              <a:gd name="connsiteY681" fmla="*/ 1766593 h 5555795"/>
              <a:gd name="connsiteX682" fmla="*/ 120639 w 3643295"/>
              <a:gd name="connsiteY682" fmla="*/ 1733172 h 5555795"/>
              <a:gd name="connsiteX683" fmla="*/ 123741 w 3643295"/>
              <a:gd name="connsiteY683" fmla="*/ 1745441 h 5555795"/>
              <a:gd name="connsiteX684" fmla="*/ 126509 w 3643295"/>
              <a:gd name="connsiteY684" fmla="*/ 1743919 h 5555795"/>
              <a:gd name="connsiteX685" fmla="*/ 120639 w 3643295"/>
              <a:gd name="connsiteY685" fmla="*/ 1733172 h 5555795"/>
              <a:gd name="connsiteX686" fmla="*/ 164112 w 3643295"/>
              <a:gd name="connsiteY686" fmla="*/ 1695665 h 5555795"/>
              <a:gd name="connsiteX687" fmla="*/ 157326 w 3643295"/>
              <a:gd name="connsiteY687" fmla="*/ 1696250 h 5555795"/>
              <a:gd name="connsiteX688" fmla="*/ 142449 w 3643295"/>
              <a:gd name="connsiteY688" fmla="*/ 1707221 h 5555795"/>
              <a:gd name="connsiteX689" fmla="*/ 157974 w 3643295"/>
              <a:gd name="connsiteY689" fmla="*/ 1746189 h 5555795"/>
              <a:gd name="connsiteX690" fmla="*/ 161057 w 3643295"/>
              <a:gd name="connsiteY690" fmla="*/ 1780819 h 5555795"/>
              <a:gd name="connsiteX691" fmla="*/ 177663 w 3643295"/>
              <a:gd name="connsiteY691" fmla="*/ 1771693 h 5555795"/>
              <a:gd name="connsiteX692" fmla="*/ 165255 w 3643295"/>
              <a:gd name="connsiteY692" fmla="*/ 1722628 h 5555795"/>
              <a:gd name="connsiteX693" fmla="*/ 168042 w 3643295"/>
              <a:gd name="connsiteY693" fmla="*/ 1698744 h 5555795"/>
              <a:gd name="connsiteX694" fmla="*/ 164112 w 3643295"/>
              <a:gd name="connsiteY694" fmla="*/ 1695665 h 5555795"/>
              <a:gd name="connsiteX695" fmla="*/ 3337627 w 3643295"/>
              <a:gd name="connsiteY695" fmla="*/ 1650937 h 5555795"/>
              <a:gd name="connsiteX696" fmla="*/ 3318772 w 3643295"/>
              <a:gd name="connsiteY696" fmla="*/ 1666360 h 5555795"/>
              <a:gd name="connsiteX697" fmla="*/ 3327536 w 3643295"/>
              <a:gd name="connsiteY697" fmla="*/ 1701433 h 5555795"/>
              <a:gd name="connsiteX698" fmla="*/ 3339779 w 3643295"/>
              <a:gd name="connsiteY698" fmla="*/ 1704545 h 5555795"/>
              <a:gd name="connsiteX699" fmla="*/ 3337059 w 3643295"/>
              <a:gd name="connsiteY699" fmla="*/ 1658374 h 5555795"/>
              <a:gd name="connsiteX700" fmla="*/ 3337627 w 3643295"/>
              <a:gd name="connsiteY700" fmla="*/ 1650937 h 5555795"/>
              <a:gd name="connsiteX701" fmla="*/ 3333773 w 3643295"/>
              <a:gd name="connsiteY701" fmla="*/ 1619638 h 5555795"/>
              <a:gd name="connsiteX702" fmla="*/ 3324099 w 3643295"/>
              <a:gd name="connsiteY702" fmla="*/ 1637394 h 5555795"/>
              <a:gd name="connsiteX703" fmla="*/ 3332072 w 3643295"/>
              <a:gd name="connsiteY703" fmla="*/ 1641947 h 5555795"/>
              <a:gd name="connsiteX704" fmla="*/ 3333773 w 3643295"/>
              <a:gd name="connsiteY704" fmla="*/ 1619638 h 5555795"/>
              <a:gd name="connsiteX705" fmla="*/ 140126 w 3643295"/>
              <a:gd name="connsiteY705" fmla="*/ 1588344 h 5555795"/>
              <a:gd name="connsiteX706" fmla="*/ 142542 w 3643295"/>
              <a:gd name="connsiteY706" fmla="*/ 1595401 h 5555795"/>
              <a:gd name="connsiteX707" fmla="*/ 151494 w 3643295"/>
              <a:gd name="connsiteY707" fmla="*/ 1640779 h 5555795"/>
              <a:gd name="connsiteX708" fmla="*/ 162565 w 3643295"/>
              <a:gd name="connsiteY708" fmla="*/ 1634694 h 5555795"/>
              <a:gd name="connsiteX709" fmla="*/ 162249 w 3643295"/>
              <a:gd name="connsiteY709" fmla="*/ 1598544 h 5555795"/>
              <a:gd name="connsiteX710" fmla="*/ 140126 w 3643295"/>
              <a:gd name="connsiteY710" fmla="*/ 1588344 h 5555795"/>
              <a:gd name="connsiteX711" fmla="*/ 3321945 w 3643295"/>
              <a:gd name="connsiteY711" fmla="*/ 1583788 h 5555795"/>
              <a:gd name="connsiteX712" fmla="*/ 3312197 w 3643295"/>
              <a:gd name="connsiteY712" fmla="*/ 1588891 h 5555795"/>
              <a:gd name="connsiteX713" fmla="*/ 3307361 w 3643295"/>
              <a:gd name="connsiteY713" fmla="*/ 1597769 h 5555795"/>
              <a:gd name="connsiteX714" fmla="*/ 3328786 w 3643295"/>
              <a:gd name="connsiteY714" fmla="*/ 1603211 h 5555795"/>
              <a:gd name="connsiteX715" fmla="*/ 3322740 w 3643295"/>
              <a:gd name="connsiteY715" fmla="*/ 1614309 h 5555795"/>
              <a:gd name="connsiteX716" fmla="*/ 3333129 w 3643295"/>
              <a:gd name="connsiteY716" fmla="*/ 1614422 h 5555795"/>
              <a:gd name="connsiteX717" fmla="*/ 3337966 w 3643295"/>
              <a:gd name="connsiteY717" fmla="*/ 1605546 h 5555795"/>
              <a:gd name="connsiteX718" fmla="*/ 3313899 w 3643295"/>
              <a:gd name="connsiteY718" fmla="*/ 1566584 h 5555795"/>
              <a:gd name="connsiteX719" fmla="*/ 3322513 w 3643295"/>
              <a:gd name="connsiteY719" fmla="*/ 1576353 h 5555795"/>
              <a:gd name="connsiteX720" fmla="*/ 3323080 w 3643295"/>
              <a:gd name="connsiteY720" fmla="*/ 1568917 h 5555795"/>
              <a:gd name="connsiteX721" fmla="*/ 136004 w 3643295"/>
              <a:gd name="connsiteY721" fmla="*/ 1557081 h 5555795"/>
              <a:gd name="connsiteX722" fmla="*/ 143247 w 3643295"/>
              <a:gd name="connsiteY722" fmla="*/ 1578249 h 5555795"/>
              <a:gd name="connsiteX723" fmla="*/ 149824 w 3643295"/>
              <a:gd name="connsiteY723" fmla="*/ 1571841 h 5555795"/>
              <a:gd name="connsiteX724" fmla="*/ 3305774 w 3643295"/>
              <a:gd name="connsiteY724" fmla="*/ 1536726 h 5555795"/>
              <a:gd name="connsiteX725" fmla="*/ 3299087 w 3643295"/>
              <a:gd name="connsiteY725" fmla="*/ 1542606 h 5555795"/>
              <a:gd name="connsiteX726" fmla="*/ 3302146 w 3643295"/>
              <a:gd name="connsiteY726" fmla="*/ 1543385 h 5555795"/>
              <a:gd name="connsiteX727" fmla="*/ 138457 w 3643295"/>
              <a:gd name="connsiteY727" fmla="*/ 1519408 h 5555795"/>
              <a:gd name="connsiteX728" fmla="*/ 128408 w 3643295"/>
              <a:gd name="connsiteY728" fmla="*/ 1544490 h 5555795"/>
              <a:gd name="connsiteX729" fmla="*/ 135317 w 3643295"/>
              <a:gd name="connsiteY729" fmla="*/ 1551869 h 5555795"/>
              <a:gd name="connsiteX730" fmla="*/ 145346 w 3643295"/>
              <a:gd name="connsiteY730" fmla="*/ 1549153 h 5555795"/>
              <a:gd name="connsiteX731" fmla="*/ 136710 w 3643295"/>
              <a:gd name="connsiteY731" fmla="*/ 1539928 h 5555795"/>
              <a:gd name="connsiteX732" fmla="*/ 156084 w 3643295"/>
              <a:gd name="connsiteY732" fmla="*/ 1529283 h 5555795"/>
              <a:gd name="connsiteX733" fmla="*/ 149174 w 3643295"/>
              <a:gd name="connsiteY733" fmla="*/ 1521903 h 5555795"/>
              <a:gd name="connsiteX734" fmla="*/ 141930 w 3643295"/>
              <a:gd name="connsiteY734" fmla="*/ 1500737 h 5555795"/>
              <a:gd name="connsiteX735" fmla="*/ 133628 w 3643295"/>
              <a:gd name="connsiteY735" fmla="*/ 1505299 h 5555795"/>
              <a:gd name="connsiteX736" fmla="*/ 136043 w 3643295"/>
              <a:gd name="connsiteY736" fmla="*/ 1512354 h 5555795"/>
              <a:gd name="connsiteX737" fmla="*/ 141930 w 3643295"/>
              <a:gd name="connsiteY737" fmla="*/ 1500737 h 5555795"/>
              <a:gd name="connsiteX738" fmla="*/ 142303 w 3643295"/>
              <a:gd name="connsiteY738" fmla="*/ 1469795 h 5555795"/>
              <a:gd name="connsiteX739" fmla="*/ 147486 w 3643295"/>
              <a:gd name="connsiteY739" fmla="*/ 1475331 h 5555795"/>
              <a:gd name="connsiteX740" fmla="*/ 150252 w 3643295"/>
              <a:gd name="connsiteY740" fmla="*/ 1473809 h 5555795"/>
              <a:gd name="connsiteX741" fmla="*/ 142303 w 3643295"/>
              <a:gd name="connsiteY741" fmla="*/ 1469795 h 5555795"/>
              <a:gd name="connsiteX742" fmla="*/ 3325575 w 3643295"/>
              <a:gd name="connsiteY742" fmla="*/ 1372476 h 5555795"/>
              <a:gd name="connsiteX743" fmla="*/ 3300526 w 3643295"/>
              <a:gd name="connsiteY743" fmla="*/ 1373689 h 5555795"/>
              <a:gd name="connsiteX744" fmla="*/ 3284088 w 3643295"/>
              <a:gd name="connsiteY744" fmla="*/ 1384673 h 5555795"/>
              <a:gd name="connsiteX745" fmla="*/ 3290852 w 3643295"/>
              <a:gd name="connsiteY745" fmla="*/ 1391445 h 5555795"/>
              <a:gd name="connsiteX746" fmla="*/ 3268369 w 3643295"/>
              <a:gd name="connsiteY746" fmla="*/ 1413525 h 5555795"/>
              <a:gd name="connsiteX747" fmla="*/ 3277134 w 3643295"/>
              <a:gd name="connsiteY747" fmla="*/ 1448597 h 5555795"/>
              <a:gd name="connsiteX748" fmla="*/ 3308650 w 3643295"/>
              <a:gd name="connsiteY748" fmla="*/ 1403547 h 5555795"/>
              <a:gd name="connsiteX749" fmla="*/ 3304870 w 3643295"/>
              <a:gd name="connsiteY749" fmla="*/ 1384900 h 5555795"/>
              <a:gd name="connsiteX750" fmla="*/ 3325009 w 3643295"/>
              <a:gd name="connsiteY750" fmla="*/ 1379911 h 5555795"/>
              <a:gd name="connsiteX751" fmla="*/ 2916966 w 3643295"/>
              <a:gd name="connsiteY751" fmla="*/ 1316653 h 5555795"/>
              <a:gd name="connsiteX752" fmla="*/ 2916780 w 3643295"/>
              <a:gd name="connsiteY752" fmla="*/ 1316993 h 5555795"/>
              <a:gd name="connsiteX753" fmla="*/ 2917767 w 3643295"/>
              <a:gd name="connsiteY753" fmla="*/ 1316857 h 5555795"/>
              <a:gd name="connsiteX754" fmla="*/ 106476 w 3643295"/>
              <a:gd name="connsiteY754" fmla="*/ 1310656 h 5555795"/>
              <a:gd name="connsiteX755" fmla="*/ 81923 w 3643295"/>
              <a:gd name="connsiteY755" fmla="*/ 1315769 h 5555795"/>
              <a:gd name="connsiteX756" fmla="*/ 84336 w 3643295"/>
              <a:gd name="connsiteY756" fmla="*/ 1322824 h 5555795"/>
              <a:gd name="connsiteX757" fmla="*/ 105082 w 3643295"/>
              <a:gd name="connsiteY757" fmla="*/ 1322599 h 5555795"/>
              <a:gd name="connsiteX758" fmla="*/ 106104 w 3643295"/>
              <a:gd name="connsiteY758" fmla="*/ 1341598 h 5555795"/>
              <a:gd name="connsiteX759" fmla="*/ 147914 w 3643295"/>
              <a:gd name="connsiteY759" fmla="*/ 1377301 h 5555795"/>
              <a:gd name="connsiteX760" fmla="*/ 147598 w 3643295"/>
              <a:gd name="connsiteY760" fmla="*/ 1341150 h 5555795"/>
              <a:gd name="connsiteX761" fmla="*/ 120295 w 3643295"/>
              <a:gd name="connsiteY761" fmla="*/ 1325418 h 5555795"/>
              <a:gd name="connsiteX762" fmla="*/ 125143 w 3643295"/>
              <a:gd name="connsiteY762" fmla="*/ 1317165 h 5555795"/>
              <a:gd name="connsiteX763" fmla="*/ 106476 w 3643295"/>
              <a:gd name="connsiteY763" fmla="*/ 1310656 h 5555795"/>
              <a:gd name="connsiteX764" fmla="*/ 460982 w 3643295"/>
              <a:gd name="connsiteY764" fmla="*/ 1219241 h 5555795"/>
              <a:gd name="connsiteX765" fmla="*/ 460628 w 3643295"/>
              <a:gd name="connsiteY765" fmla="*/ 1227818 h 5555795"/>
              <a:gd name="connsiteX766" fmla="*/ 462355 w 3643295"/>
              <a:gd name="connsiteY766" fmla="*/ 1229663 h 5555795"/>
              <a:gd name="connsiteX767" fmla="*/ 2935068 w 3643295"/>
              <a:gd name="connsiteY767" fmla="*/ 1174708 h 5555795"/>
              <a:gd name="connsiteX768" fmla="*/ 2905682 w 3643295"/>
              <a:gd name="connsiteY768" fmla="*/ 1183016 h 5555795"/>
              <a:gd name="connsiteX769" fmla="*/ 2908607 w 3643295"/>
              <a:gd name="connsiteY769" fmla="*/ 1187148 h 5555795"/>
              <a:gd name="connsiteX770" fmla="*/ 2911682 w 3643295"/>
              <a:gd name="connsiteY770" fmla="*/ 1185555 h 5555795"/>
              <a:gd name="connsiteX771" fmla="*/ 2914177 w 3643295"/>
              <a:gd name="connsiteY771" fmla="*/ 1193396 h 5555795"/>
              <a:gd name="connsiteX772" fmla="*/ 2908027 w 3643295"/>
              <a:gd name="connsiteY772" fmla="*/ 1196582 h 5555795"/>
              <a:gd name="connsiteX773" fmla="*/ 2907298 w 3643295"/>
              <a:gd name="connsiteY773" fmla="*/ 1206476 h 5555795"/>
              <a:gd name="connsiteX774" fmla="*/ 2903506 w 3643295"/>
              <a:gd name="connsiteY774" fmla="*/ 1209842 h 5555795"/>
              <a:gd name="connsiteX775" fmla="*/ 2904086 w 3643295"/>
              <a:gd name="connsiteY775" fmla="*/ 1220616 h 5555795"/>
              <a:gd name="connsiteX776" fmla="*/ 2912503 w 3643295"/>
              <a:gd name="connsiteY776" fmla="*/ 1236894 h 5555795"/>
              <a:gd name="connsiteX777" fmla="*/ 2916697 w 3643295"/>
              <a:gd name="connsiteY777" fmla="*/ 1245004 h 5555795"/>
              <a:gd name="connsiteX778" fmla="*/ 2934236 w 3643295"/>
              <a:gd name="connsiteY778" fmla="*/ 1240190 h 5555795"/>
              <a:gd name="connsiteX779" fmla="*/ 2935068 w 3643295"/>
              <a:gd name="connsiteY779" fmla="*/ 1174708 h 5555795"/>
              <a:gd name="connsiteX780" fmla="*/ 463454 w 3643295"/>
              <a:gd name="connsiteY780" fmla="*/ 1159206 h 5555795"/>
              <a:gd name="connsiteX781" fmla="*/ 457917 w 3643295"/>
              <a:gd name="connsiteY781" fmla="*/ 1162248 h 5555795"/>
              <a:gd name="connsiteX782" fmla="*/ 450988 w 3643295"/>
              <a:gd name="connsiteY782" fmla="*/ 1177231 h 5555795"/>
              <a:gd name="connsiteX783" fmla="*/ 465162 w 3643295"/>
              <a:gd name="connsiteY783" fmla="*/ 1183414 h 5555795"/>
              <a:gd name="connsiteX784" fmla="*/ 468635 w 3643295"/>
              <a:gd name="connsiteY784" fmla="*/ 1164741 h 5555795"/>
              <a:gd name="connsiteX785" fmla="*/ 1696569 w 3643295"/>
              <a:gd name="connsiteY785" fmla="*/ 1152663 h 5555795"/>
              <a:gd name="connsiteX786" fmla="*/ 1672130 w 3643295"/>
              <a:gd name="connsiteY786" fmla="*/ 1153588 h 5555795"/>
              <a:gd name="connsiteX787" fmla="*/ 1675200 w 3643295"/>
              <a:gd name="connsiteY787" fmla="*/ 1172701 h 5555795"/>
              <a:gd name="connsiteX788" fmla="*/ 1677418 w 3643295"/>
              <a:gd name="connsiteY788" fmla="*/ 1184607 h 5555795"/>
              <a:gd name="connsiteX789" fmla="*/ 1679161 w 3643295"/>
              <a:gd name="connsiteY789" fmla="*/ 1189925 h 5555795"/>
              <a:gd name="connsiteX790" fmla="*/ 1696397 w 3643295"/>
              <a:gd name="connsiteY790" fmla="*/ 1245773 h 5555795"/>
              <a:gd name="connsiteX791" fmla="*/ 1718642 w 3643295"/>
              <a:gd name="connsiteY791" fmla="*/ 1250420 h 5555795"/>
              <a:gd name="connsiteX792" fmla="*/ 1717391 w 3643295"/>
              <a:gd name="connsiteY792" fmla="*/ 1163402 h 5555795"/>
              <a:gd name="connsiteX793" fmla="*/ 1696569 w 3643295"/>
              <a:gd name="connsiteY793" fmla="*/ 1152663 h 5555795"/>
              <a:gd name="connsiteX794" fmla="*/ 1244677 w 3643295"/>
              <a:gd name="connsiteY794" fmla="*/ 1127412 h 5555795"/>
              <a:gd name="connsiteX795" fmla="*/ 1238325 w 3643295"/>
              <a:gd name="connsiteY795" fmla="*/ 1139672 h 5555795"/>
              <a:gd name="connsiteX796" fmla="*/ 1224451 w 3643295"/>
              <a:gd name="connsiteY796" fmla="*/ 1148264 h 5555795"/>
              <a:gd name="connsiteX797" fmla="*/ 1224919 w 3643295"/>
              <a:gd name="connsiteY797" fmla="*/ 1149805 h 5555795"/>
              <a:gd name="connsiteX798" fmla="*/ 1239832 w 3643295"/>
              <a:gd name="connsiteY798" fmla="*/ 1150055 h 5555795"/>
              <a:gd name="connsiteX799" fmla="*/ 1236612 w 3643295"/>
              <a:gd name="connsiteY799" fmla="*/ 1144325 h 5555795"/>
              <a:gd name="connsiteX800" fmla="*/ 1246559 w 3643295"/>
              <a:gd name="connsiteY800" fmla="*/ 1139683 h 5555795"/>
              <a:gd name="connsiteX801" fmla="*/ 2928001 w 3643295"/>
              <a:gd name="connsiteY801" fmla="*/ 1117329 h 5555795"/>
              <a:gd name="connsiteX802" fmla="*/ 2896262 w 3643295"/>
              <a:gd name="connsiteY802" fmla="*/ 1124421 h 5555795"/>
              <a:gd name="connsiteX803" fmla="*/ 2907298 w 3643295"/>
              <a:gd name="connsiteY803" fmla="*/ 1129752 h 5555795"/>
              <a:gd name="connsiteX804" fmla="*/ 2905030 w 3643295"/>
              <a:gd name="connsiteY804" fmla="*/ 1159497 h 5555795"/>
              <a:gd name="connsiteX805" fmla="*/ 2937335 w 3643295"/>
              <a:gd name="connsiteY805" fmla="*/ 1144965 h 5555795"/>
              <a:gd name="connsiteX806" fmla="*/ 3249480 w 3643295"/>
              <a:gd name="connsiteY806" fmla="*/ 1115638 h 5555795"/>
              <a:gd name="connsiteX807" fmla="*/ 3232477 w 3643295"/>
              <a:gd name="connsiteY807" fmla="*/ 1134057 h 5555795"/>
              <a:gd name="connsiteX808" fmla="*/ 3256397 w 3643295"/>
              <a:gd name="connsiteY808" fmla="*/ 1147714 h 5555795"/>
              <a:gd name="connsiteX809" fmla="*/ 3257831 w 3643295"/>
              <a:gd name="connsiteY809" fmla="*/ 1183450 h 5555795"/>
              <a:gd name="connsiteX810" fmla="*/ 3265577 w 3643295"/>
              <a:gd name="connsiteY810" fmla="*/ 1150047 h 5555795"/>
              <a:gd name="connsiteX811" fmla="*/ 3249480 w 3643295"/>
              <a:gd name="connsiteY811" fmla="*/ 1115638 h 5555795"/>
              <a:gd name="connsiteX812" fmla="*/ 3108277 w 3643295"/>
              <a:gd name="connsiteY812" fmla="*/ 1112603 h 5555795"/>
              <a:gd name="connsiteX813" fmla="*/ 3100532 w 3643295"/>
              <a:gd name="connsiteY813" fmla="*/ 1146008 h 5555795"/>
              <a:gd name="connsiteX814" fmla="*/ 3108653 w 3643295"/>
              <a:gd name="connsiteY814" fmla="*/ 1175865 h 5555795"/>
              <a:gd name="connsiteX815" fmla="*/ 3105942 w 3643295"/>
              <a:gd name="connsiteY815" fmla="*/ 1182440 h 5555795"/>
              <a:gd name="connsiteX816" fmla="*/ 3108731 w 3643295"/>
              <a:gd name="connsiteY816" fmla="*/ 1188518 h 5555795"/>
              <a:gd name="connsiteX817" fmla="*/ 3123316 w 3643295"/>
              <a:gd name="connsiteY817" fmla="*/ 1174538 h 5555795"/>
              <a:gd name="connsiteX818" fmla="*/ 3108277 w 3643295"/>
              <a:gd name="connsiteY818" fmla="*/ 1112603 h 5555795"/>
              <a:gd name="connsiteX819" fmla="*/ 946224 w 3643295"/>
              <a:gd name="connsiteY819" fmla="*/ 1111736 h 5555795"/>
              <a:gd name="connsiteX820" fmla="*/ 940213 w 3643295"/>
              <a:gd name="connsiteY820" fmla="*/ 1113683 h 5555795"/>
              <a:gd name="connsiteX821" fmla="*/ 936805 w 3643295"/>
              <a:gd name="connsiteY821" fmla="*/ 1115175 h 5555795"/>
              <a:gd name="connsiteX822" fmla="*/ 938063 w 3643295"/>
              <a:gd name="connsiteY822" fmla="*/ 1127011 h 5555795"/>
              <a:gd name="connsiteX823" fmla="*/ 944844 w 3643295"/>
              <a:gd name="connsiteY823" fmla="*/ 1132013 h 5555795"/>
              <a:gd name="connsiteX824" fmla="*/ 950272 w 3643295"/>
              <a:gd name="connsiteY824" fmla="*/ 1118146 h 5555795"/>
              <a:gd name="connsiteX825" fmla="*/ 3238298 w 3643295"/>
              <a:gd name="connsiteY825" fmla="*/ 1085003 h 5555795"/>
              <a:gd name="connsiteX826" fmla="*/ 3227340 w 3643295"/>
              <a:gd name="connsiteY826" fmla="*/ 1092325 h 5555795"/>
              <a:gd name="connsiteX827" fmla="*/ 3240791 w 3643295"/>
              <a:gd name="connsiteY827" fmla="*/ 1093215 h 5555795"/>
              <a:gd name="connsiteX828" fmla="*/ 3238298 w 3643295"/>
              <a:gd name="connsiteY828" fmla="*/ 1085003 h 5555795"/>
              <a:gd name="connsiteX829" fmla="*/ 1676377 w 3643295"/>
              <a:gd name="connsiteY829" fmla="*/ 1075280 h 5555795"/>
              <a:gd name="connsiteX830" fmla="*/ 1666340 w 3643295"/>
              <a:gd name="connsiteY830" fmla="*/ 1113499 h 5555795"/>
              <a:gd name="connsiteX831" fmla="*/ 1711212 w 3643295"/>
              <a:gd name="connsiteY831" fmla="*/ 1130433 h 5555795"/>
              <a:gd name="connsiteX832" fmla="*/ 1705424 w 3643295"/>
              <a:gd name="connsiteY832" fmla="*/ 1090345 h 5555795"/>
              <a:gd name="connsiteX833" fmla="*/ 1719802 w 3643295"/>
              <a:gd name="connsiteY833" fmla="*/ 1082190 h 5555795"/>
              <a:gd name="connsiteX834" fmla="*/ 1676377 w 3643295"/>
              <a:gd name="connsiteY834" fmla="*/ 1075280 h 5555795"/>
              <a:gd name="connsiteX835" fmla="*/ 3084057 w 3643295"/>
              <a:gd name="connsiteY835" fmla="*/ 1069221 h 5555795"/>
              <a:gd name="connsiteX836" fmla="*/ 3079296 w 3643295"/>
              <a:gd name="connsiteY836" fmla="*/ 1069867 h 5555795"/>
              <a:gd name="connsiteX837" fmla="*/ 3093391 w 3643295"/>
              <a:gd name="connsiteY837" fmla="*/ 1075975 h 5555795"/>
              <a:gd name="connsiteX838" fmla="*/ 3092182 w 3643295"/>
              <a:gd name="connsiteY838" fmla="*/ 1078195 h 5555795"/>
              <a:gd name="connsiteX839" fmla="*/ 3106425 w 3643295"/>
              <a:gd name="connsiteY839" fmla="*/ 1109606 h 5555795"/>
              <a:gd name="connsiteX840" fmla="*/ 3102081 w 3643295"/>
              <a:gd name="connsiteY840" fmla="*/ 1098396 h 5555795"/>
              <a:gd name="connsiteX841" fmla="*/ 3121577 w 3643295"/>
              <a:gd name="connsiteY841" fmla="*/ 1088190 h 5555795"/>
              <a:gd name="connsiteX842" fmla="*/ 3109260 w 3643295"/>
              <a:gd name="connsiteY842" fmla="*/ 1072426 h 5555795"/>
              <a:gd name="connsiteX843" fmla="*/ 3084057 w 3643295"/>
              <a:gd name="connsiteY843" fmla="*/ 1069221 h 5555795"/>
              <a:gd name="connsiteX844" fmla="*/ 2917880 w 3643295"/>
              <a:gd name="connsiteY844" fmla="*/ 1059169 h 5555795"/>
              <a:gd name="connsiteX845" fmla="*/ 2906919 w 3643295"/>
              <a:gd name="connsiteY845" fmla="*/ 1066492 h 5555795"/>
              <a:gd name="connsiteX846" fmla="*/ 2911832 w 3643295"/>
              <a:gd name="connsiteY846" fmla="*/ 1070266 h 5555795"/>
              <a:gd name="connsiteX847" fmla="*/ 2920371 w 3643295"/>
              <a:gd name="connsiteY847" fmla="*/ 1067382 h 5555795"/>
              <a:gd name="connsiteX848" fmla="*/ 2917880 w 3643295"/>
              <a:gd name="connsiteY848" fmla="*/ 1059169 h 5555795"/>
              <a:gd name="connsiteX849" fmla="*/ 91140 w 3643295"/>
              <a:gd name="connsiteY849" fmla="*/ 1048052 h 5555795"/>
              <a:gd name="connsiteX850" fmla="*/ 84191 w 3643295"/>
              <a:gd name="connsiteY850" fmla="*/ 1085399 h 5555795"/>
              <a:gd name="connsiteX851" fmla="*/ 100071 w 3643295"/>
              <a:gd name="connsiteY851" fmla="*/ 1115792 h 5555795"/>
              <a:gd name="connsiteX852" fmla="*/ 92493 w 3643295"/>
              <a:gd name="connsiteY852" fmla="*/ 1080838 h 5555795"/>
              <a:gd name="connsiteX853" fmla="*/ 112220 w 3643295"/>
              <a:gd name="connsiteY853" fmla="*/ 1061617 h 5555795"/>
              <a:gd name="connsiteX854" fmla="*/ 410314 w 3643295"/>
              <a:gd name="connsiteY854" fmla="*/ 1026344 h 5555795"/>
              <a:gd name="connsiteX855" fmla="*/ 427551 w 3643295"/>
              <a:gd name="connsiteY855" fmla="*/ 1089521 h 5555795"/>
              <a:gd name="connsiteX856" fmla="*/ 457286 w 3643295"/>
              <a:gd name="connsiteY856" fmla="*/ 1089947 h 5555795"/>
              <a:gd name="connsiteX857" fmla="*/ 444546 w 3643295"/>
              <a:gd name="connsiteY857" fmla="*/ 1027094 h 5555795"/>
              <a:gd name="connsiteX858" fmla="*/ 410314 w 3643295"/>
              <a:gd name="connsiteY858" fmla="*/ 1026344 h 5555795"/>
              <a:gd name="connsiteX859" fmla="*/ 2907572 w 3643295"/>
              <a:gd name="connsiteY859" fmla="*/ 1022126 h 5555795"/>
              <a:gd name="connsiteX860" fmla="*/ 2900572 w 3643295"/>
              <a:gd name="connsiteY860" fmla="*/ 1026980 h 5555795"/>
              <a:gd name="connsiteX861" fmla="*/ 2894526 w 3643295"/>
              <a:gd name="connsiteY861" fmla="*/ 1038076 h 5555795"/>
              <a:gd name="connsiteX862" fmla="*/ 2916444 w 3643295"/>
              <a:gd name="connsiteY862" fmla="*/ 1023432 h 5555795"/>
              <a:gd name="connsiteX863" fmla="*/ 2907572 w 3643295"/>
              <a:gd name="connsiteY863" fmla="*/ 1022126 h 5555795"/>
              <a:gd name="connsiteX864" fmla="*/ 94278 w 3643295"/>
              <a:gd name="connsiteY864" fmla="*/ 1015592 h 5555795"/>
              <a:gd name="connsiteX865" fmla="*/ 93925 w 3643295"/>
              <a:gd name="connsiteY865" fmla="*/ 1024168 h 5555795"/>
              <a:gd name="connsiteX866" fmla="*/ 106721 w 3643295"/>
              <a:gd name="connsiteY866" fmla="*/ 1019931 h 5555795"/>
              <a:gd name="connsiteX867" fmla="*/ 94278 w 3643295"/>
              <a:gd name="connsiteY867" fmla="*/ 1015592 h 5555795"/>
              <a:gd name="connsiteX868" fmla="*/ 227064 w 3643295"/>
              <a:gd name="connsiteY868" fmla="*/ 1009687 h 5555795"/>
              <a:gd name="connsiteX869" fmla="*/ 228047 w 3643295"/>
              <a:gd name="connsiteY869" fmla="*/ 1073412 h 5555795"/>
              <a:gd name="connsiteX870" fmla="*/ 245673 w 3643295"/>
              <a:gd name="connsiteY870" fmla="*/ 1083285 h 5555795"/>
              <a:gd name="connsiteX871" fmla="*/ 246847 w 3643295"/>
              <a:gd name="connsiteY871" fmla="*/ 1076702 h 5555795"/>
              <a:gd name="connsiteX872" fmla="*/ 242573 w 3643295"/>
              <a:gd name="connsiteY872" fmla="*/ 1071019 h 5555795"/>
              <a:gd name="connsiteX873" fmla="*/ 242944 w 3643295"/>
              <a:gd name="connsiteY873" fmla="*/ 1040078 h 5555795"/>
              <a:gd name="connsiteX874" fmla="*/ 227064 w 3643295"/>
              <a:gd name="connsiteY874" fmla="*/ 1009687 h 5555795"/>
              <a:gd name="connsiteX875" fmla="*/ 1684674 w 3643295"/>
              <a:gd name="connsiteY875" fmla="*/ 995656 h 5555795"/>
              <a:gd name="connsiteX876" fmla="*/ 1682069 w 3643295"/>
              <a:gd name="connsiteY876" fmla="*/ 1006991 h 5555795"/>
              <a:gd name="connsiteX877" fmla="*/ 1693845 w 3643295"/>
              <a:gd name="connsiteY877" fmla="*/ 1010171 h 5555795"/>
              <a:gd name="connsiteX878" fmla="*/ 1700116 w 3643295"/>
              <a:gd name="connsiteY878" fmla="*/ 1004640 h 5555795"/>
              <a:gd name="connsiteX879" fmla="*/ 1684674 w 3643295"/>
              <a:gd name="connsiteY879" fmla="*/ 995656 h 5555795"/>
              <a:gd name="connsiteX880" fmla="*/ 1205080 w 3643295"/>
              <a:gd name="connsiteY880" fmla="*/ 982760 h 5555795"/>
              <a:gd name="connsiteX881" fmla="*/ 1197628 w 3643295"/>
              <a:gd name="connsiteY881" fmla="*/ 982958 h 5555795"/>
              <a:gd name="connsiteX882" fmla="*/ 1178519 w 3643295"/>
              <a:gd name="connsiteY882" fmla="*/ 985491 h 5555795"/>
              <a:gd name="connsiteX883" fmla="*/ 1177742 w 3643295"/>
              <a:gd name="connsiteY883" fmla="*/ 992884 h 5555795"/>
              <a:gd name="connsiteX884" fmla="*/ 1180719 w 3643295"/>
              <a:gd name="connsiteY884" fmla="*/ 1007444 h 5555795"/>
              <a:gd name="connsiteX885" fmla="*/ 1175984 w 3643295"/>
              <a:gd name="connsiteY885" fmla="*/ 1018389 h 5555795"/>
              <a:gd name="connsiteX886" fmla="*/ 1179422 w 3643295"/>
              <a:gd name="connsiteY886" fmla="*/ 1027001 h 5555795"/>
              <a:gd name="connsiteX887" fmla="*/ 1191581 w 3643295"/>
              <a:gd name="connsiteY887" fmla="*/ 1029110 h 5555795"/>
              <a:gd name="connsiteX888" fmla="*/ 1206045 w 3643295"/>
              <a:gd name="connsiteY888" fmla="*/ 998215 h 5555795"/>
              <a:gd name="connsiteX889" fmla="*/ 1205095 w 3643295"/>
              <a:gd name="connsiteY889" fmla="*/ 995461 h 5555795"/>
              <a:gd name="connsiteX890" fmla="*/ 1206538 w 3643295"/>
              <a:gd name="connsiteY890" fmla="*/ 994573 h 5555795"/>
              <a:gd name="connsiteX891" fmla="*/ 947717 w 3643295"/>
              <a:gd name="connsiteY891" fmla="*/ 977402 h 5555795"/>
              <a:gd name="connsiteX892" fmla="*/ 940895 w 3643295"/>
              <a:gd name="connsiteY892" fmla="*/ 979788 h 5555795"/>
              <a:gd name="connsiteX893" fmla="*/ 928454 w 3643295"/>
              <a:gd name="connsiteY893" fmla="*/ 984904 h 5555795"/>
              <a:gd name="connsiteX894" fmla="*/ 921890 w 3643295"/>
              <a:gd name="connsiteY894" fmla="*/ 987919 h 5555795"/>
              <a:gd name="connsiteX895" fmla="*/ 924802 w 3643295"/>
              <a:gd name="connsiteY895" fmla="*/ 1004770 h 5555795"/>
              <a:gd name="connsiteX896" fmla="*/ 925577 w 3643295"/>
              <a:gd name="connsiteY896" fmla="*/ 1012383 h 5555795"/>
              <a:gd name="connsiteX897" fmla="*/ 927502 w 3643295"/>
              <a:gd name="connsiteY897" fmla="*/ 1012295 h 5555795"/>
              <a:gd name="connsiteX898" fmla="*/ 939570 w 3643295"/>
              <a:gd name="connsiteY898" fmla="*/ 1019899 h 5555795"/>
              <a:gd name="connsiteX899" fmla="*/ 937755 w 3643295"/>
              <a:gd name="connsiteY899" fmla="*/ 1036080 h 5555795"/>
              <a:gd name="connsiteX900" fmla="*/ 950403 w 3643295"/>
              <a:gd name="connsiteY900" fmla="*/ 1025807 h 5555795"/>
              <a:gd name="connsiteX901" fmla="*/ 952939 w 3643295"/>
              <a:gd name="connsiteY901" fmla="*/ 1019776 h 5555795"/>
              <a:gd name="connsiteX902" fmla="*/ 952810 w 3643295"/>
              <a:gd name="connsiteY902" fmla="*/ 1007888 h 5555795"/>
              <a:gd name="connsiteX903" fmla="*/ 945547 w 3643295"/>
              <a:gd name="connsiteY903" fmla="*/ 990044 h 5555795"/>
              <a:gd name="connsiteX904" fmla="*/ 943203 w 3643295"/>
              <a:gd name="connsiteY904" fmla="*/ 987537 h 5555795"/>
              <a:gd name="connsiteX905" fmla="*/ 952244 w 3643295"/>
              <a:gd name="connsiteY905" fmla="*/ 982095 h 5555795"/>
              <a:gd name="connsiteX906" fmla="*/ 952529 w 3643295"/>
              <a:gd name="connsiteY906" fmla="*/ 981882 h 5555795"/>
              <a:gd name="connsiteX907" fmla="*/ 952491 w 3643295"/>
              <a:gd name="connsiteY907" fmla="*/ 978424 h 5555795"/>
              <a:gd name="connsiteX908" fmla="*/ 420437 w 3643295"/>
              <a:gd name="connsiteY908" fmla="*/ 966646 h 5555795"/>
              <a:gd name="connsiteX909" fmla="*/ 402758 w 3643295"/>
              <a:gd name="connsiteY909" fmla="*/ 969027 h 5555795"/>
              <a:gd name="connsiteX910" fmla="*/ 400657 w 3643295"/>
              <a:gd name="connsiteY910" fmla="*/ 998121 h 5555795"/>
              <a:gd name="connsiteX911" fmla="*/ 435575 w 3643295"/>
              <a:gd name="connsiteY911" fmla="*/ 1004081 h 5555795"/>
              <a:gd name="connsiteX912" fmla="*/ 425917 w 3643295"/>
              <a:gd name="connsiteY912" fmla="*/ 975858 h 5555795"/>
              <a:gd name="connsiteX913" fmla="*/ 435261 w 3643295"/>
              <a:gd name="connsiteY913" fmla="*/ 967929 h 5555795"/>
              <a:gd name="connsiteX914" fmla="*/ 420437 w 3643295"/>
              <a:gd name="connsiteY914" fmla="*/ 966646 h 5555795"/>
              <a:gd name="connsiteX915" fmla="*/ 3078052 w 3643295"/>
              <a:gd name="connsiteY915" fmla="*/ 963432 h 5555795"/>
              <a:gd name="connsiteX916" fmla="*/ 3068303 w 3643295"/>
              <a:gd name="connsiteY916" fmla="*/ 968535 h 5555795"/>
              <a:gd name="connsiteX917" fmla="*/ 3084172 w 3643295"/>
              <a:gd name="connsiteY917" fmla="*/ 964987 h 5555795"/>
              <a:gd name="connsiteX918" fmla="*/ 244395 w 3643295"/>
              <a:gd name="connsiteY918" fmla="*/ 961045 h 5555795"/>
              <a:gd name="connsiteX919" fmla="*/ 216032 w 3643295"/>
              <a:gd name="connsiteY919" fmla="*/ 971040 h 5555795"/>
              <a:gd name="connsiteX920" fmla="*/ 208064 w 3643295"/>
              <a:gd name="connsiteY920" fmla="*/ 989391 h 5555795"/>
              <a:gd name="connsiteX921" fmla="*/ 229498 w 3643295"/>
              <a:gd name="connsiteY921" fmla="*/ 994378 h 5555795"/>
              <a:gd name="connsiteX922" fmla="*/ 228104 w 3643295"/>
              <a:gd name="connsiteY922" fmla="*/ 1006320 h 5555795"/>
              <a:gd name="connsiteX923" fmla="*/ 234011 w 3643295"/>
              <a:gd name="connsiteY923" fmla="*/ 972339 h 5555795"/>
              <a:gd name="connsiteX924" fmla="*/ 232283 w 3643295"/>
              <a:gd name="connsiteY924" fmla="*/ 970495 h 5555795"/>
              <a:gd name="connsiteX925" fmla="*/ 244395 w 3643295"/>
              <a:gd name="connsiteY925" fmla="*/ 961045 h 5555795"/>
              <a:gd name="connsiteX926" fmla="*/ 1695159 w 3643295"/>
              <a:gd name="connsiteY926" fmla="*/ 944613 h 5555795"/>
              <a:gd name="connsiteX927" fmla="*/ 1683323 w 3643295"/>
              <a:gd name="connsiteY927" fmla="*/ 947136 h 5555795"/>
              <a:gd name="connsiteX928" fmla="*/ 1714207 w 3643295"/>
              <a:gd name="connsiteY928" fmla="*/ 965107 h 5555795"/>
              <a:gd name="connsiteX929" fmla="*/ 1705039 w 3643295"/>
              <a:gd name="connsiteY929" fmla="*/ 950592 h 5555795"/>
              <a:gd name="connsiteX930" fmla="*/ 1695159 w 3643295"/>
              <a:gd name="connsiteY930" fmla="*/ 944613 h 5555795"/>
              <a:gd name="connsiteX931" fmla="*/ 397963 w 3643295"/>
              <a:gd name="connsiteY931" fmla="*/ 910188 h 5555795"/>
              <a:gd name="connsiteX932" fmla="*/ 397612 w 3643295"/>
              <a:gd name="connsiteY932" fmla="*/ 918764 h 5555795"/>
              <a:gd name="connsiteX933" fmla="*/ 406602 w 3643295"/>
              <a:gd name="connsiteY933" fmla="*/ 919413 h 5555795"/>
              <a:gd name="connsiteX934" fmla="*/ 410410 w 3643295"/>
              <a:gd name="connsiteY934" fmla="*/ 914527 h 5555795"/>
              <a:gd name="connsiteX935" fmla="*/ 397963 w 3643295"/>
              <a:gd name="connsiteY935" fmla="*/ 910188 h 5555795"/>
              <a:gd name="connsiteX936" fmla="*/ 1173247 w 3643295"/>
              <a:gd name="connsiteY936" fmla="*/ 907247 h 5555795"/>
              <a:gd name="connsiteX937" fmla="*/ 1173678 w 3643295"/>
              <a:gd name="connsiteY937" fmla="*/ 909817 h 5555795"/>
              <a:gd name="connsiteX938" fmla="*/ 1177570 w 3643295"/>
              <a:gd name="connsiteY938" fmla="*/ 918813 h 5555795"/>
              <a:gd name="connsiteX939" fmla="*/ 1178647 w 3643295"/>
              <a:gd name="connsiteY939" fmla="*/ 918894 h 5555795"/>
              <a:gd name="connsiteX940" fmla="*/ 1183768 w 3643295"/>
              <a:gd name="connsiteY940" fmla="*/ 912282 h 5555795"/>
              <a:gd name="connsiteX941" fmla="*/ 1175861 w 3643295"/>
              <a:gd name="connsiteY941" fmla="*/ 907613 h 5555795"/>
              <a:gd name="connsiteX942" fmla="*/ 3272042 w 3643295"/>
              <a:gd name="connsiteY942" fmla="*/ 901554 h 5555795"/>
              <a:gd name="connsiteX943" fmla="*/ 3294183 w 3643295"/>
              <a:gd name="connsiteY943" fmla="*/ 924867 h 5555795"/>
              <a:gd name="connsiteX944" fmla="*/ 3287572 w 3643295"/>
              <a:gd name="connsiteY944" fmla="*/ 943400 h 5555795"/>
              <a:gd name="connsiteX945" fmla="*/ 3266865 w 3643295"/>
              <a:gd name="connsiteY945" fmla="*/ 955824 h 5555795"/>
              <a:gd name="connsiteX946" fmla="*/ 3272042 w 3643295"/>
              <a:gd name="connsiteY946" fmla="*/ 901554 h 5555795"/>
              <a:gd name="connsiteX947" fmla="*/ 3045784 w 3643295"/>
              <a:gd name="connsiteY947" fmla="*/ 881961 h 5555795"/>
              <a:gd name="connsiteX948" fmla="*/ 3039095 w 3643295"/>
              <a:gd name="connsiteY948" fmla="*/ 887841 h 5555795"/>
              <a:gd name="connsiteX949" fmla="*/ 3053757 w 3643295"/>
              <a:gd name="connsiteY949" fmla="*/ 886514 h 5555795"/>
              <a:gd name="connsiteX950" fmla="*/ 762867 w 3643295"/>
              <a:gd name="connsiteY950" fmla="*/ 875696 h 5555795"/>
              <a:gd name="connsiteX951" fmla="*/ 748963 w 3643295"/>
              <a:gd name="connsiteY951" fmla="*/ 877999 h 5555795"/>
              <a:gd name="connsiteX952" fmla="*/ 738590 w 3643295"/>
              <a:gd name="connsiteY952" fmla="*/ 880408 h 5555795"/>
              <a:gd name="connsiteX953" fmla="*/ 731723 w 3643295"/>
              <a:gd name="connsiteY953" fmla="*/ 890472 h 5555795"/>
              <a:gd name="connsiteX954" fmla="*/ 734683 w 3643295"/>
              <a:gd name="connsiteY954" fmla="*/ 896190 h 5555795"/>
              <a:gd name="connsiteX955" fmla="*/ 736044 w 3643295"/>
              <a:gd name="connsiteY955" fmla="*/ 898175 h 5555795"/>
              <a:gd name="connsiteX956" fmla="*/ 739738 w 3643295"/>
              <a:gd name="connsiteY956" fmla="*/ 898701 h 5555795"/>
              <a:gd name="connsiteX957" fmla="*/ 747429 w 3643295"/>
              <a:gd name="connsiteY957" fmla="*/ 905862 h 5555795"/>
              <a:gd name="connsiteX958" fmla="*/ 745505 w 3643295"/>
              <a:gd name="connsiteY958" fmla="*/ 911965 h 5555795"/>
              <a:gd name="connsiteX959" fmla="*/ 746798 w 3643295"/>
              <a:gd name="connsiteY959" fmla="*/ 913850 h 5555795"/>
              <a:gd name="connsiteX960" fmla="*/ 747328 w 3643295"/>
              <a:gd name="connsiteY960" fmla="*/ 914341 h 5555795"/>
              <a:gd name="connsiteX961" fmla="*/ 759705 w 3643295"/>
              <a:gd name="connsiteY961" fmla="*/ 903814 h 5555795"/>
              <a:gd name="connsiteX962" fmla="*/ 756004 w 3643295"/>
              <a:gd name="connsiteY962" fmla="*/ 885065 h 5555795"/>
              <a:gd name="connsiteX963" fmla="*/ 754655 w 3643295"/>
              <a:gd name="connsiteY963" fmla="*/ 882927 h 5555795"/>
              <a:gd name="connsiteX964" fmla="*/ 761997 w 3643295"/>
              <a:gd name="connsiteY964" fmla="*/ 880228 h 5555795"/>
              <a:gd name="connsiteX965" fmla="*/ 764602 w 3643295"/>
              <a:gd name="connsiteY965" fmla="*/ 878456 h 5555795"/>
              <a:gd name="connsiteX966" fmla="*/ 2011656 w 3643295"/>
              <a:gd name="connsiteY966" fmla="*/ 874570 h 5555795"/>
              <a:gd name="connsiteX967" fmla="*/ 2011409 w 3643295"/>
              <a:gd name="connsiteY967" fmla="*/ 874791 h 5555795"/>
              <a:gd name="connsiteX968" fmla="*/ 2011210 w 3643295"/>
              <a:gd name="connsiteY968" fmla="*/ 876084 h 5555795"/>
              <a:gd name="connsiteX969" fmla="*/ 2013946 w 3643295"/>
              <a:gd name="connsiteY969" fmla="*/ 875153 h 5555795"/>
              <a:gd name="connsiteX970" fmla="*/ 398646 w 3643295"/>
              <a:gd name="connsiteY970" fmla="*/ 871743 h 5555795"/>
              <a:gd name="connsiteX971" fmla="*/ 390387 w 3643295"/>
              <a:gd name="connsiteY971" fmla="*/ 875234 h 5555795"/>
              <a:gd name="connsiteX972" fmla="*/ 415277 w 3643295"/>
              <a:gd name="connsiteY972" fmla="*/ 883910 h 5555795"/>
              <a:gd name="connsiteX973" fmla="*/ 406640 w 3643295"/>
              <a:gd name="connsiteY973" fmla="*/ 874686 h 5555795"/>
              <a:gd name="connsiteX974" fmla="*/ 398646 w 3643295"/>
              <a:gd name="connsiteY974" fmla="*/ 871743 h 5555795"/>
              <a:gd name="connsiteX975" fmla="*/ 218892 w 3643295"/>
              <a:gd name="connsiteY975" fmla="*/ 857702 h 5555795"/>
              <a:gd name="connsiteX976" fmla="*/ 213359 w 3643295"/>
              <a:gd name="connsiteY976" fmla="*/ 860744 h 5555795"/>
              <a:gd name="connsiteX977" fmla="*/ 229611 w 3643295"/>
              <a:gd name="connsiteY977" fmla="*/ 860197 h 5555795"/>
              <a:gd name="connsiteX978" fmla="*/ 218892 w 3643295"/>
              <a:gd name="connsiteY978" fmla="*/ 857702 h 5555795"/>
              <a:gd name="connsiteX979" fmla="*/ 1167613 w 3643295"/>
              <a:gd name="connsiteY979" fmla="*/ 854258 h 5555795"/>
              <a:gd name="connsiteX980" fmla="*/ 1160823 w 3643295"/>
              <a:gd name="connsiteY980" fmla="*/ 857121 h 5555795"/>
              <a:gd name="connsiteX981" fmla="*/ 1162544 w 3643295"/>
              <a:gd name="connsiteY981" fmla="*/ 861096 h 5555795"/>
              <a:gd name="connsiteX982" fmla="*/ 1173511 w 3643295"/>
              <a:gd name="connsiteY982" fmla="*/ 864950 h 5555795"/>
              <a:gd name="connsiteX983" fmla="*/ 1169127 w 3643295"/>
              <a:gd name="connsiteY983" fmla="*/ 854819 h 5555795"/>
              <a:gd name="connsiteX984" fmla="*/ 2010848 w 3643295"/>
              <a:gd name="connsiteY984" fmla="*/ 852992 h 5555795"/>
              <a:gd name="connsiteX985" fmla="*/ 2011005 w 3643295"/>
              <a:gd name="connsiteY985" fmla="*/ 853887 h 5555795"/>
              <a:gd name="connsiteX986" fmla="*/ 2011413 w 3643295"/>
              <a:gd name="connsiteY986" fmla="*/ 853914 h 5555795"/>
              <a:gd name="connsiteX987" fmla="*/ 15584 w 3643295"/>
              <a:gd name="connsiteY987" fmla="*/ 846479 h 5555795"/>
              <a:gd name="connsiteX988" fmla="*/ 34211 w 3643295"/>
              <a:gd name="connsiteY988" fmla="*/ 897714 h 5555795"/>
              <a:gd name="connsiteX989" fmla="*/ 11050 w 3643295"/>
              <a:gd name="connsiteY989" fmla="*/ 890883 h 5555795"/>
              <a:gd name="connsiteX990" fmla="*/ 0 w 3643295"/>
              <a:gd name="connsiteY990" fmla="*/ 874601 h 5555795"/>
              <a:gd name="connsiteX991" fmla="*/ 15584 w 3643295"/>
              <a:gd name="connsiteY991" fmla="*/ 846479 h 5555795"/>
              <a:gd name="connsiteX992" fmla="*/ 2006441 w 3643295"/>
              <a:gd name="connsiteY992" fmla="*/ 845786 h 5555795"/>
              <a:gd name="connsiteX993" fmla="*/ 2001309 w 3643295"/>
              <a:gd name="connsiteY993" fmla="*/ 847115 h 5555795"/>
              <a:gd name="connsiteX994" fmla="*/ 2002865 w 3643295"/>
              <a:gd name="connsiteY994" fmla="*/ 849366 h 5555795"/>
              <a:gd name="connsiteX995" fmla="*/ 2003572 w 3643295"/>
              <a:gd name="connsiteY995" fmla="*/ 849033 h 5555795"/>
              <a:gd name="connsiteX996" fmla="*/ 2008540 w 3643295"/>
              <a:gd name="connsiteY996" fmla="*/ 849218 h 5555795"/>
              <a:gd name="connsiteX997" fmla="*/ 2327988 w 3643295"/>
              <a:gd name="connsiteY997" fmla="*/ 833307 h 5555795"/>
              <a:gd name="connsiteX998" fmla="*/ 2313833 w 3643295"/>
              <a:gd name="connsiteY998" fmla="*/ 837598 h 5555795"/>
              <a:gd name="connsiteX999" fmla="*/ 2298584 w 3643295"/>
              <a:gd name="connsiteY999" fmla="*/ 875949 h 5555795"/>
              <a:gd name="connsiteX1000" fmla="*/ 2298339 w 3643295"/>
              <a:gd name="connsiteY1000" fmla="*/ 882201 h 5555795"/>
              <a:gd name="connsiteX1001" fmla="*/ 2321822 w 3643295"/>
              <a:gd name="connsiteY1001" fmla="*/ 888168 h 5555795"/>
              <a:gd name="connsiteX1002" fmla="*/ 2311122 w 3643295"/>
              <a:gd name="connsiteY1002" fmla="*/ 899178 h 5555795"/>
              <a:gd name="connsiteX1003" fmla="*/ 2312791 w 3643295"/>
              <a:gd name="connsiteY1003" fmla="*/ 908160 h 5555795"/>
              <a:gd name="connsiteX1004" fmla="*/ 2316996 w 3643295"/>
              <a:gd name="connsiteY1004" fmla="*/ 912345 h 5555795"/>
              <a:gd name="connsiteX1005" fmla="*/ 2322058 w 3643295"/>
              <a:gd name="connsiteY1005" fmla="*/ 914900 h 5555795"/>
              <a:gd name="connsiteX1006" fmla="*/ 2337515 w 3643295"/>
              <a:gd name="connsiteY1006" fmla="*/ 904496 h 5555795"/>
              <a:gd name="connsiteX1007" fmla="*/ 2340590 w 3643295"/>
              <a:gd name="connsiteY1007" fmla="*/ 902904 h 5555795"/>
              <a:gd name="connsiteX1008" fmla="*/ 2318946 w 3643295"/>
              <a:gd name="connsiteY1008" fmla="*/ 883667 h 5555795"/>
              <a:gd name="connsiteX1009" fmla="*/ 2333618 w 3643295"/>
              <a:gd name="connsiteY1009" fmla="*/ 854749 h 5555795"/>
              <a:gd name="connsiteX1010" fmla="*/ 2796440 w 3643295"/>
              <a:gd name="connsiteY1010" fmla="*/ 783229 h 5555795"/>
              <a:gd name="connsiteX1011" fmla="*/ 2786692 w 3643295"/>
              <a:gd name="connsiteY1011" fmla="*/ 788333 h 5555795"/>
              <a:gd name="connsiteX1012" fmla="*/ 2799501 w 3643295"/>
              <a:gd name="connsiteY1012" fmla="*/ 784006 h 5555795"/>
              <a:gd name="connsiteX1013" fmla="*/ 229687 w 3643295"/>
              <a:gd name="connsiteY1013" fmla="*/ 770742 h 5555795"/>
              <a:gd name="connsiteX1014" fmla="*/ 223111 w 3643295"/>
              <a:gd name="connsiteY1014" fmla="*/ 777149 h 5555795"/>
              <a:gd name="connsiteX1015" fmla="*/ 237638 w 3643295"/>
              <a:gd name="connsiteY1015" fmla="*/ 774756 h 5555795"/>
              <a:gd name="connsiteX1016" fmla="*/ 229687 w 3643295"/>
              <a:gd name="connsiteY1016" fmla="*/ 770742 h 5555795"/>
              <a:gd name="connsiteX1017" fmla="*/ 762709 w 3643295"/>
              <a:gd name="connsiteY1017" fmla="*/ 769630 h 5555795"/>
              <a:gd name="connsiteX1018" fmla="*/ 756702 w 3643295"/>
              <a:gd name="connsiteY1018" fmla="*/ 771576 h 5555795"/>
              <a:gd name="connsiteX1019" fmla="*/ 772767 w 3643295"/>
              <a:gd name="connsiteY1019" fmla="*/ 774094 h 5555795"/>
              <a:gd name="connsiteX1020" fmla="*/ 762709 w 3643295"/>
              <a:gd name="connsiteY1020" fmla="*/ 769630 h 5555795"/>
              <a:gd name="connsiteX1021" fmla="*/ 1496013 w 3643295"/>
              <a:gd name="connsiteY1021" fmla="*/ 766534 h 5555795"/>
              <a:gd name="connsiteX1022" fmla="*/ 1485687 w 3643295"/>
              <a:gd name="connsiteY1022" fmla="*/ 773376 h 5555795"/>
              <a:gd name="connsiteX1023" fmla="*/ 1505568 w 3643295"/>
              <a:gd name="connsiteY1023" fmla="*/ 773929 h 5555795"/>
              <a:gd name="connsiteX1024" fmla="*/ 1496013 w 3643295"/>
              <a:gd name="connsiteY1024" fmla="*/ 766534 h 5555795"/>
              <a:gd name="connsiteX1025" fmla="*/ 1171098 w 3643295"/>
              <a:gd name="connsiteY1025" fmla="*/ 765177 h 5555795"/>
              <a:gd name="connsiteX1026" fmla="*/ 1165000 w 3643295"/>
              <a:gd name="connsiteY1026" fmla="*/ 770569 h 5555795"/>
              <a:gd name="connsiteX1027" fmla="*/ 1167504 w 3643295"/>
              <a:gd name="connsiteY1027" fmla="*/ 783754 h 5555795"/>
              <a:gd name="connsiteX1028" fmla="*/ 1167299 w 3643295"/>
              <a:gd name="connsiteY1028" fmla="*/ 793692 h 5555795"/>
              <a:gd name="connsiteX1029" fmla="*/ 1169808 w 3643295"/>
              <a:gd name="connsiteY1029" fmla="*/ 794690 h 5555795"/>
              <a:gd name="connsiteX1030" fmla="*/ 1179019 w 3643295"/>
              <a:gd name="connsiteY1030" fmla="*/ 778953 h 5555795"/>
              <a:gd name="connsiteX1031" fmla="*/ 2793872 w 3643295"/>
              <a:gd name="connsiteY1031" fmla="*/ 762364 h 5555795"/>
              <a:gd name="connsiteX1032" fmla="*/ 2784122 w 3643295"/>
              <a:gd name="connsiteY1032" fmla="*/ 767466 h 5555795"/>
              <a:gd name="connsiteX1033" fmla="*/ 2797573 w 3643295"/>
              <a:gd name="connsiteY1033" fmla="*/ 768359 h 5555795"/>
              <a:gd name="connsiteX1034" fmla="*/ 2793872 w 3643295"/>
              <a:gd name="connsiteY1034" fmla="*/ 762364 h 5555795"/>
              <a:gd name="connsiteX1035" fmla="*/ 938539 w 3643295"/>
              <a:gd name="connsiteY1035" fmla="*/ 716796 h 5555795"/>
              <a:gd name="connsiteX1036" fmla="*/ 929684 w 3643295"/>
              <a:gd name="connsiteY1036" fmla="*/ 725457 h 5555795"/>
              <a:gd name="connsiteX1037" fmla="*/ 949314 w 3643295"/>
              <a:gd name="connsiteY1037" fmla="*/ 722263 h 5555795"/>
              <a:gd name="connsiteX1038" fmla="*/ 938539 w 3643295"/>
              <a:gd name="connsiteY1038" fmla="*/ 716796 h 5555795"/>
              <a:gd name="connsiteX1039" fmla="*/ 1158031 w 3643295"/>
              <a:gd name="connsiteY1039" fmla="*/ 706567 h 5555795"/>
              <a:gd name="connsiteX1040" fmla="*/ 1156336 w 3643295"/>
              <a:gd name="connsiteY1040" fmla="*/ 716746 h 5555795"/>
              <a:gd name="connsiteX1041" fmla="*/ 1161337 w 3643295"/>
              <a:gd name="connsiteY1041" fmla="*/ 728961 h 5555795"/>
              <a:gd name="connsiteX1042" fmla="*/ 1161178 w 3643295"/>
              <a:gd name="connsiteY1042" fmla="*/ 732674 h 5555795"/>
              <a:gd name="connsiteX1043" fmla="*/ 1164909 w 3643295"/>
              <a:gd name="connsiteY1043" fmla="*/ 729057 h 5555795"/>
              <a:gd name="connsiteX1044" fmla="*/ 789659 w 3643295"/>
              <a:gd name="connsiteY1044" fmla="*/ 686249 h 5555795"/>
              <a:gd name="connsiteX1045" fmla="*/ 781996 w 3643295"/>
              <a:gd name="connsiteY1045" fmla="*/ 691306 h 5555795"/>
              <a:gd name="connsiteX1046" fmla="*/ 793162 w 3643295"/>
              <a:gd name="connsiteY1046" fmla="*/ 691594 h 5555795"/>
              <a:gd name="connsiteX1047" fmla="*/ 793986 w 3643295"/>
              <a:gd name="connsiteY1047" fmla="*/ 689584 h 5555795"/>
              <a:gd name="connsiteX1048" fmla="*/ 1160963 w 3643295"/>
              <a:gd name="connsiteY1048" fmla="*/ 664444 h 5555795"/>
              <a:gd name="connsiteX1049" fmla="*/ 1163960 w 3643295"/>
              <a:gd name="connsiteY1049" fmla="*/ 679620 h 5555795"/>
              <a:gd name="connsiteX1050" fmla="*/ 1167048 w 3643295"/>
              <a:gd name="connsiteY1050" fmla="*/ 670943 h 5555795"/>
              <a:gd name="connsiteX1051" fmla="*/ 446281 w 3643295"/>
              <a:gd name="connsiteY1051" fmla="*/ 612605 h 5555795"/>
              <a:gd name="connsiteX1052" fmla="*/ 443513 w 3643295"/>
              <a:gd name="connsiteY1052" fmla="*/ 614125 h 5555795"/>
              <a:gd name="connsiteX1053" fmla="*/ 456998 w 3643295"/>
              <a:gd name="connsiteY1053" fmla="*/ 615099 h 5555795"/>
              <a:gd name="connsiteX1054" fmla="*/ 446281 w 3643295"/>
              <a:gd name="connsiteY1054" fmla="*/ 612605 h 5555795"/>
              <a:gd name="connsiteX1055" fmla="*/ 1822965 w 3643295"/>
              <a:gd name="connsiteY1055" fmla="*/ 611644 h 5555795"/>
              <a:gd name="connsiteX1056" fmla="*/ 1818912 w 3643295"/>
              <a:gd name="connsiteY1056" fmla="*/ 612958 h 5555795"/>
              <a:gd name="connsiteX1057" fmla="*/ 1836572 w 3643295"/>
              <a:gd name="connsiteY1057" fmla="*/ 617727 h 5555795"/>
              <a:gd name="connsiteX1058" fmla="*/ 1822965 w 3643295"/>
              <a:gd name="connsiteY1058" fmla="*/ 611644 h 5555795"/>
              <a:gd name="connsiteX1059" fmla="*/ 443531 w 3643295"/>
              <a:gd name="connsiteY1059" fmla="*/ 591763 h 5555795"/>
              <a:gd name="connsiteX1060" fmla="*/ 441453 w 3643295"/>
              <a:gd name="connsiteY1060" fmla="*/ 598495 h 5555795"/>
              <a:gd name="connsiteX1061" fmla="*/ 454249 w 3643295"/>
              <a:gd name="connsiteY1061" fmla="*/ 594256 h 5555795"/>
              <a:gd name="connsiteX1062" fmla="*/ 443531 w 3643295"/>
              <a:gd name="connsiteY1062" fmla="*/ 591763 h 5555795"/>
              <a:gd name="connsiteX1063" fmla="*/ 1824510 w 3643295"/>
              <a:gd name="connsiteY1063" fmla="*/ 583168 h 5555795"/>
              <a:gd name="connsiteX1064" fmla="*/ 1820072 w 3643295"/>
              <a:gd name="connsiteY1064" fmla="*/ 591600 h 5555795"/>
              <a:gd name="connsiteX1065" fmla="*/ 1838117 w 3643295"/>
              <a:gd name="connsiteY1065" fmla="*/ 589251 h 5555795"/>
              <a:gd name="connsiteX1066" fmla="*/ 1824510 w 3643295"/>
              <a:gd name="connsiteY1066" fmla="*/ 583168 h 5555795"/>
              <a:gd name="connsiteX1067" fmla="*/ 1036199 w 3643295"/>
              <a:gd name="connsiteY1067" fmla="*/ 573463 h 5555795"/>
              <a:gd name="connsiteX1068" fmla="*/ 1037517 w 3643295"/>
              <a:gd name="connsiteY1068" fmla="*/ 574871 h 5555795"/>
              <a:gd name="connsiteX1069" fmla="*/ 1042178 w 3643295"/>
              <a:gd name="connsiteY1069" fmla="*/ 576118 h 5555795"/>
              <a:gd name="connsiteX1070" fmla="*/ 1142998 w 3643295"/>
              <a:gd name="connsiteY1070" fmla="*/ 519714 h 5555795"/>
              <a:gd name="connsiteX1071" fmla="*/ 1138985 w 3643295"/>
              <a:gd name="connsiteY1071" fmla="*/ 523838 h 5555795"/>
              <a:gd name="connsiteX1072" fmla="*/ 1141924 w 3643295"/>
              <a:gd name="connsiteY1072" fmla="*/ 533504 h 5555795"/>
              <a:gd name="connsiteX1073" fmla="*/ 1146104 w 3643295"/>
              <a:gd name="connsiteY1073" fmla="*/ 563038 h 5555795"/>
              <a:gd name="connsiteX1074" fmla="*/ 1144581 w 3643295"/>
              <a:gd name="connsiteY1074" fmla="*/ 589273 h 5555795"/>
              <a:gd name="connsiteX1075" fmla="*/ 1142012 w 3643295"/>
              <a:gd name="connsiteY1075" fmla="*/ 608124 h 5555795"/>
              <a:gd name="connsiteX1076" fmla="*/ 1151437 w 3643295"/>
              <a:gd name="connsiteY1076" fmla="*/ 617508 h 5555795"/>
              <a:gd name="connsiteX1077" fmla="*/ 1151508 w 3643295"/>
              <a:gd name="connsiteY1077" fmla="*/ 617407 h 5555795"/>
              <a:gd name="connsiteX1078" fmla="*/ 1149950 w 3643295"/>
              <a:gd name="connsiteY1078" fmla="*/ 539713 h 5555795"/>
              <a:gd name="connsiteX1079" fmla="*/ 1239714 w 3643295"/>
              <a:gd name="connsiteY1079" fmla="*/ 502427 h 5555795"/>
              <a:gd name="connsiteX1080" fmla="*/ 1230540 w 3643295"/>
              <a:gd name="connsiteY1080" fmla="*/ 503197 h 5555795"/>
              <a:gd name="connsiteX1081" fmla="*/ 1226806 w 3643295"/>
              <a:gd name="connsiteY1081" fmla="*/ 505249 h 5555795"/>
              <a:gd name="connsiteX1082" fmla="*/ 1245048 w 3643295"/>
              <a:gd name="connsiteY1082" fmla="*/ 506614 h 5555795"/>
              <a:gd name="connsiteX1083" fmla="*/ 1239714 w 3643295"/>
              <a:gd name="connsiteY1083" fmla="*/ 502427 h 5555795"/>
              <a:gd name="connsiteX1084" fmla="*/ 1234477 w 3643295"/>
              <a:gd name="connsiteY1084" fmla="*/ 474938 h 5555795"/>
              <a:gd name="connsiteX1085" fmla="*/ 1226703 w 3643295"/>
              <a:gd name="connsiteY1085" fmla="*/ 474939 h 5555795"/>
              <a:gd name="connsiteX1086" fmla="*/ 1223930 w 3643295"/>
              <a:gd name="connsiteY1086" fmla="*/ 484056 h 5555795"/>
              <a:gd name="connsiteX1087" fmla="*/ 1241212 w 3643295"/>
              <a:gd name="connsiteY1087" fmla="*/ 478355 h 5555795"/>
              <a:gd name="connsiteX1088" fmla="*/ 1234477 w 3643295"/>
              <a:gd name="connsiteY1088" fmla="*/ 474938 h 5555795"/>
              <a:gd name="connsiteX1089" fmla="*/ 1234440 w 3643295"/>
              <a:gd name="connsiteY1089" fmla="*/ 0 h 5555795"/>
              <a:gd name="connsiteX1090" fmla="*/ 1246706 w 3643295"/>
              <a:gd name="connsiteY1090" fmla="*/ 31220 h 5555795"/>
              <a:gd name="connsiteX1091" fmla="*/ 1256622 w 3643295"/>
              <a:gd name="connsiteY1091" fmla="*/ 59932 h 5555795"/>
              <a:gd name="connsiteX1092" fmla="*/ 1262806 w 3643295"/>
              <a:gd name="connsiteY1092" fmla="*/ 90698 h 5555795"/>
              <a:gd name="connsiteX1093" fmla="*/ 1276030 w 3643295"/>
              <a:gd name="connsiteY1093" fmla="*/ 128981 h 5555795"/>
              <a:gd name="connsiteX1094" fmla="*/ 1333824 w 3643295"/>
              <a:gd name="connsiteY1094" fmla="*/ 347751 h 5555795"/>
              <a:gd name="connsiteX1095" fmla="*/ 1367209 w 3643295"/>
              <a:gd name="connsiteY1095" fmla="*/ 401529 h 5555795"/>
              <a:gd name="connsiteX1096" fmla="*/ 1366351 w 3643295"/>
              <a:gd name="connsiteY1096" fmla="*/ 424774 h 5555795"/>
              <a:gd name="connsiteX1097" fmla="*/ 1379576 w 3643295"/>
              <a:gd name="connsiteY1097" fmla="*/ 463059 h 5555795"/>
              <a:gd name="connsiteX1098" fmla="*/ 1384371 w 3643295"/>
              <a:gd name="connsiteY1098" fmla="*/ 498382 h 5555795"/>
              <a:gd name="connsiteX1099" fmla="*/ 1385863 w 3643295"/>
              <a:gd name="connsiteY1099" fmla="*/ 524134 h 5555795"/>
              <a:gd name="connsiteX1100" fmla="*/ 1401329 w 3643295"/>
              <a:gd name="connsiteY1100" fmla="*/ 534614 h 5555795"/>
              <a:gd name="connsiteX1101" fmla="*/ 1440467 w 3643295"/>
              <a:gd name="connsiteY1101" fmla="*/ 630779 h 5555795"/>
              <a:gd name="connsiteX1102" fmla="*/ 1432571 w 3643295"/>
              <a:gd name="connsiteY1102" fmla="*/ 646505 h 5555795"/>
              <a:gd name="connsiteX1103" fmla="*/ 1433104 w 3643295"/>
              <a:gd name="connsiteY1103" fmla="*/ 665194 h 5555795"/>
              <a:gd name="connsiteX1104" fmla="*/ 1445366 w 3643295"/>
              <a:gd name="connsiteY1104" fmla="*/ 696413 h 5555795"/>
              <a:gd name="connsiteX1105" fmla="*/ 1458591 w 3643295"/>
              <a:gd name="connsiteY1105" fmla="*/ 734698 h 5555795"/>
              <a:gd name="connsiteX1106" fmla="*/ 1461506 w 3643295"/>
              <a:gd name="connsiteY1106" fmla="*/ 742007 h 5555795"/>
              <a:gd name="connsiteX1107" fmla="*/ 1492057 w 3643295"/>
              <a:gd name="connsiteY1107" fmla="*/ 729348 h 5555795"/>
              <a:gd name="connsiteX1108" fmla="*/ 1489548 w 3643295"/>
              <a:gd name="connsiteY1108" fmla="*/ 702186 h 5555795"/>
              <a:gd name="connsiteX1109" fmla="*/ 1510970 w 3643295"/>
              <a:gd name="connsiteY1109" fmla="*/ 674264 h 5555795"/>
              <a:gd name="connsiteX1110" fmla="*/ 1523902 w 3643295"/>
              <a:gd name="connsiteY1110" fmla="*/ 656085 h 5555795"/>
              <a:gd name="connsiteX1111" fmla="*/ 1512516 w 3643295"/>
              <a:gd name="connsiteY1111" fmla="*/ 645787 h 5555795"/>
              <a:gd name="connsiteX1112" fmla="*/ 1548993 w 3643295"/>
              <a:gd name="connsiteY1112" fmla="*/ 633969 h 5555795"/>
              <a:gd name="connsiteX1113" fmla="*/ 1568391 w 3643295"/>
              <a:gd name="connsiteY1113" fmla="*/ 680139 h 5555795"/>
              <a:gd name="connsiteX1114" fmla="*/ 1583157 w 3643295"/>
              <a:gd name="connsiteY1114" fmla="*/ 664864 h 5555795"/>
              <a:gd name="connsiteX1115" fmla="*/ 1569260 w 3643295"/>
              <a:gd name="connsiteY1115" fmla="*/ 627402 h 5555795"/>
              <a:gd name="connsiteX1116" fmla="*/ 1576690 w 3643295"/>
              <a:gd name="connsiteY1116" fmla="*/ 600516 h 5555795"/>
              <a:gd name="connsiteX1117" fmla="*/ 1575339 w 3643295"/>
              <a:gd name="connsiteY1117" fmla="*/ 551996 h 5555795"/>
              <a:gd name="connsiteX1118" fmla="*/ 1560671 w 3643295"/>
              <a:gd name="connsiteY1118" fmla="*/ 528772 h 5555795"/>
              <a:gd name="connsiteX1119" fmla="*/ 1556716 w 3643295"/>
              <a:gd name="connsiteY1119" fmla="*/ 491588 h 5555795"/>
              <a:gd name="connsiteX1120" fmla="*/ 1575919 w 3643295"/>
              <a:gd name="connsiteY1120" fmla="*/ 467880 h 5555795"/>
              <a:gd name="connsiteX1121" fmla="*/ 1583735 w 3643295"/>
              <a:gd name="connsiteY1121" fmla="*/ 433876 h 5555795"/>
              <a:gd name="connsiteX1122" fmla="*/ 1621662 w 3643295"/>
              <a:gd name="connsiteY1122" fmla="*/ 432079 h 5555795"/>
              <a:gd name="connsiteX1123" fmla="*/ 1635847 w 3643295"/>
              <a:gd name="connsiteY1123" fmla="*/ 500919 h 5555795"/>
              <a:gd name="connsiteX1124" fmla="*/ 1628802 w 3643295"/>
              <a:gd name="connsiteY1124" fmla="*/ 520686 h 5555795"/>
              <a:gd name="connsiteX1125" fmla="*/ 1607764 w 3643295"/>
              <a:gd name="connsiteY1125" fmla="*/ 541490 h 5555795"/>
              <a:gd name="connsiteX1126" fmla="*/ 1609889 w 3643295"/>
              <a:gd name="connsiteY1126" fmla="*/ 575772 h 5555795"/>
              <a:gd name="connsiteX1127" fmla="*/ 1626100 w 3643295"/>
              <a:gd name="connsiteY1127" fmla="*/ 570520 h 5555795"/>
              <a:gd name="connsiteX1128" fmla="*/ 1619057 w 3643295"/>
              <a:gd name="connsiteY1128" fmla="*/ 590287 h 5555795"/>
              <a:gd name="connsiteX1129" fmla="*/ 1637391 w 3643295"/>
              <a:gd name="connsiteY1129" fmla="*/ 619315 h 5555795"/>
              <a:gd name="connsiteX1130" fmla="*/ 1618186 w 3643295"/>
              <a:gd name="connsiteY1130" fmla="*/ 643022 h 5555795"/>
              <a:gd name="connsiteX1131" fmla="*/ 1634687 w 3643295"/>
              <a:gd name="connsiteY1131" fmla="*/ 669148 h 5555795"/>
              <a:gd name="connsiteX1132" fmla="*/ 1620985 w 3643295"/>
              <a:gd name="connsiteY1132" fmla="*/ 701564 h 5555795"/>
              <a:gd name="connsiteX1133" fmla="*/ 1623495 w 3643295"/>
              <a:gd name="connsiteY1133" fmla="*/ 728726 h 5555795"/>
              <a:gd name="connsiteX1134" fmla="*/ 1663832 w 3643295"/>
              <a:gd name="connsiteY1134" fmla="*/ 792590 h 5555795"/>
              <a:gd name="connsiteX1135" fmla="*/ 1677341 w 3643295"/>
              <a:gd name="connsiteY1135" fmla="*/ 837171 h 5555795"/>
              <a:gd name="connsiteX1136" fmla="*/ 1675797 w 3643295"/>
              <a:gd name="connsiteY1136" fmla="*/ 865647 h 5555795"/>
              <a:gd name="connsiteX1137" fmla="*/ 1708512 w 3643295"/>
              <a:gd name="connsiteY1137" fmla="*/ 886520 h 5555795"/>
              <a:gd name="connsiteX1138" fmla="*/ 1716040 w 3643295"/>
              <a:gd name="connsiteY1138" fmla="*/ 821136 h 5555795"/>
              <a:gd name="connsiteX1139" fmla="*/ 1729068 w 3643295"/>
              <a:gd name="connsiteY1139" fmla="*/ 764461 h 5555795"/>
              <a:gd name="connsiteX1140" fmla="*/ 1705234 w 3643295"/>
              <a:gd name="connsiteY1140" fmla="*/ 726723 h 5555795"/>
              <a:gd name="connsiteX1141" fmla="*/ 1730613 w 3643295"/>
              <a:gd name="connsiteY1141" fmla="*/ 589111 h 5555795"/>
              <a:gd name="connsiteX1142" fmla="*/ 1790735 w 3643295"/>
              <a:gd name="connsiteY1142" fmla="*/ 545155 h 5555795"/>
              <a:gd name="connsiteX1143" fmla="*/ 1770566 w 3643295"/>
              <a:gd name="connsiteY1143" fmla="*/ 513222 h 5555795"/>
              <a:gd name="connsiteX1144" fmla="*/ 1782724 w 3643295"/>
              <a:gd name="connsiteY1144" fmla="*/ 509282 h 5555795"/>
              <a:gd name="connsiteX1145" fmla="*/ 1809940 w 3643295"/>
              <a:gd name="connsiteY1145" fmla="*/ 521447 h 5555795"/>
              <a:gd name="connsiteX1146" fmla="*/ 1812448 w 3643295"/>
              <a:gd name="connsiteY1146" fmla="*/ 548610 h 5555795"/>
              <a:gd name="connsiteX1147" fmla="*/ 1837444 w 3643295"/>
              <a:gd name="connsiteY1147" fmla="*/ 564991 h 5555795"/>
              <a:gd name="connsiteX1148" fmla="*/ 1831942 w 3643295"/>
              <a:gd name="connsiteY1148" fmla="*/ 556281 h 5555795"/>
              <a:gd name="connsiteX1149" fmla="*/ 1857129 w 3643295"/>
              <a:gd name="connsiteY1149" fmla="*/ 495666 h 5555795"/>
              <a:gd name="connsiteX1150" fmla="*/ 1853173 w 3643295"/>
              <a:gd name="connsiteY1150" fmla="*/ 458482 h 5555795"/>
              <a:gd name="connsiteX1151" fmla="*/ 1874211 w 3643295"/>
              <a:gd name="connsiteY1151" fmla="*/ 437677 h 5555795"/>
              <a:gd name="connsiteX1152" fmla="*/ 1872086 w 3643295"/>
              <a:gd name="connsiteY1152" fmla="*/ 403395 h 5555795"/>
              <a:gd name="connsiteX1153" fmla="*/ 1857418 w 3643295"/>
              <a:gd name="connsiteY1153" fmla="*/ 380172 h 5555795"/>
              <a:gd name="connsiteX1154" fmla="*/ 1868133 w 3643295"/>
              <a:gd name="connsiteY1154" fmla="*/ 366210 h 5555795"/>
              <a:gd name="connsiteX1155" fmla="*/ 1879326 w 3643295"/>
              <a:gd name="connsiteY1155" fmla="*/ 306633 h 5555795"/>
              <a:gd name="connsiteX1156" fmla="*/ 1905672 w 3643295"/>
              <a:gd name="connsiteY1156" fmla="*/ 224661 h 5555795"/>
              <a:gd name="connsiteX1157" fmla="*/ 1901328 w 3643295"/>
              <a:gd name="connsiteY1157" fmla="*/ 194594 h 5555795"/>
              <a:gd name="connsiteX1158" fmla="*/ 1902583 w 3643295"/>
              <a:gd name="connsiteY1158" fmla="*/ 134739 h 5555795"/>
              <a:gd name="connsiteX1159" fmla="*/ 1907409 w 3643295"/>
              <a:gd name="connsiteY1159" fmla="*/ 119189 h 5555795"/>
              <a:gd name="connsiteX1160" fmla="*/ 1921401 w 3643295"/>
              <a:gd name="connsiteY1160" fmla="*/ 118152 h 5555795"/>
              <a:gd name="connsiteX1161" fmla="*/ 1927578 w 3643295"/>
              <a:gd name="connsiteY1161" fmla="*/ 151121 h 5555795"/>
              <a:gd name="connsiteX1162" fmla="*/ 1931919 w 3643295"/>
              <a:gd name="connsiteY1162" fmla="*/ 181186 h 5555795"/>
              <a:gd name="connsiteX1163" fmla="*/ 1932209 w 3643295"/>
              <a:gd name="connsiteY1163" fmla="*/ 212565 h 5555795"/>
              <a:gd name="connsiteX1164" fmla="*/ 1937999 w 3643295"/>
              <a:gd name="connsiteY1164" fmla="*/ 252652 h 5555795"/>
              <a:gd name="connsiteX1165" fmla="*/ 1953634 w 3643295"/>
              <a:gd name="connsiteY1165" fmla="*/ 478387 h 5555795"/>
              <a:gd name="connsiteX1166" fmla="*/ 1976311 w 3643295"/>
              <a:gd name="connsiteY1166" fmla="*/ 537482 h 5555795"/>
              <a:gd name="connsiteX1167" fmla="*/ 1971098 w 3643295"/>
              <a:gd name="connsiteY1167" fmla="*/ 560153 h 5555795"/>
              <a:gd name="connsiteX1168" fmla="*/ 1976889 w 3643295"/>
              <a:gd name="connsiteY1168" fmla="*/ 600241 h 5555795"/>
              <a:gd name="connsiteX1169" fmla="*/ 1974959 w 3643295"/>
              <a:gd name="connsiteY1169" fmla="*/ 635835 h 5555795"/>
              <a:gd name="connsiteX1170" fmla="*/ 1971581 w 3643295"/>
              <a:gd name="connsiteY1170" fmla="*/ 661409 h 5555795"/>
              <a:gd name="connsiteX1171" fmla="*/ 1984802 w 3643295"/>
              <a:gd name="connsiteY1171" fmla="*/ 674609 h 5555795"/>
              <a:gd name="connsiteX1172" fmla="*/ 2005164 w 3643295"/>
              <a:gd name="connsiteY1172" fmla="*/ 776419 h 5555795"/>
              <a:gd name="connsiteX1173" fmla="*/ 1994451 w 3643295"/>
              <a:gd name="connsiteY1173" fmla="*/ 790379 h 5555795"/>
              <a:gd name="connsiteX1174" fmla="*/ 1991461 w 3643295"/>
              <a:gd name="connsiteY1174" fmla="*/ 808835 h 5555795"/>
              <a:gd name="connsiteX1175" fmla="*/ 1994097 w 3643295"/>
              <a:gd name="connsiteY1175" fmla="*/ 815251 h 5555795"/>
              <a:gd name="connsiteX1176" fmla="*/ 1997291 w 3643295"/>
              <a:gd name="connsiteY1176" fmla="*/ 819434 h 5555795"/>
              <a:gd name="connsiteX1177" fmla="*/ 1996450 w 3643295"/>
              <a:gd name="connsiteY1177" fmla="*/ 820978 h 5555795"/>
              <a:gd name="connsiteX1178" fmla="*/ 1998154 w 3643295"/>
              <a:gd name="connsiteY1178" fmla="*/ 825127 h 5555795"/>
              <a:gd name="connsiteX1179" fmla="*/ 2005239 w 3643295"/>
              <a:gd name="connsiteY1179" fmla="*/ 821025 h 5555795"/>
              <a:gd name="connsiteX1180" fmla="*/ 2016250 w 3643295"/>
              <a:gd name="connsiteY1180" fmla="*/ 810522 h 5555795"/>
              <a:gd name="connsiteX1181" fmla="*/ 2017003 w 3643295"/>
              <a:gd name="connsiteY1181" fmla="*/ 783254 h 5555795"/>
              <a:gd name="connsiteX1182" fmla="*/ 2043377 w 3643295"/>
              <a:gd name="connsiteY1182" fmla="*/ 769361 h 5555795"/>
              <a:gd name="connsiteX1183" fmla="*/ 2055765 w 3643295"/>
              <a:gd name="connsiteY1183" fmla="*/ 772509 h 5555795"/>
              <a:gd name="connsiteX1184" fmla="*/ 2037695 w 3643295"/>
              <a:gd name="connsiteY1184" fmla="*/ 805675 h 5555795"/>
              <a:gd name="connsiteX1185" fmla="*/ 2069109 w 3643295"/>
              <a:gd name="connsiteY1185" fmla="*/ 825670 h 5555795"/>
              <a:gd name="connsiteX1186" fmla="*/ 2075672 w 3643295"/>
              <a:gd name="connsiteY1186" fmla="*/ 831362 h 5555795"/>
              <a:gd name="connsiteX1187" fmla="*/ 2069566 w 3643295"/>
              <a:gd name="connsiteY1187" fmla="*/ 810007 h 5555795"/>
              <a:gd name="connsiteX1188" fmla="*/ 2067084 w 3643295"/>
              <a:gd name="connsiteY1188" fmla="*/ 767521 h 5555795"/>
              <a:gd name="connsiteX1189" fmla="*/ 2066962 w 3643295"/>
              <a:gd name="connsiteY1189" fmla="*/ 737133 h 5555795"/>
              <a:gd name="connsiteX1190" fmla="*/ 2062548 w 3643295"/>
              <a:gd name="connsiteY1190" fmla="*/ 712014 h 5555795"/>
              <a:gd name="connsiteX1191" fmla="*/ 2055605 w 3643295"/>
              <a:gd name="connsiteY1191" fmla="*/ 517683 h 5555795"/>
              <a:gd name="connsiteX1192" fmla="*/ 2061573 w 3643295"/>
              <a:gd name="connsiteY1192" fmla="*/ 468916 h 5555795"/>
              <a:gd name="connsiteX1193" fmla="*/ 2057156 w 3643295"/>
              <a:gd name="connsiteY1193" fmla="*/ 443799 h 5555795"/>
              <a:gd name="connsiteX1194" fmla="*/ 2056456 w 3643295"/>
              <a:gd name="connsiteY1194" fmla="*/ 422847 h 5555795"/>
              <a:gd name="connsiteX1195" fmla="*/ 2071039 w 3643295"/>
              <a:gd name="connsiteY1195" fmla="*/ 408009 h 5555795"/>
              <a:gd name="connsiteX1196" fmla="*/ 2077339 w 3643295"/>
              <a:gd name="connsiteY1196" fmla="*/ 405936 h 5555795"/>
              <a:gd name="connsiteX1197" fmla="*/ 2092498 w 3643295"/>
              <a:gd name="connsiteY1197" fmla="*/ 498567 h 5555795"/>
              <a:gd name="connsiteX1198" fmla="*/ 2095574 w 3643295"/>
              <a:gd name="connsiteY1198" fmla="*/ 496974 h 5555795"/>
              <a:gd name="connsiteX1199" fmla="*/ 2113502 w 3643295"/>
              <a:gd name="connsiteY1199" fmla="*/ 512043 h 5555795"/>
              <a:gd name="connsiteX1200" fmla="*/ 2154659 w 3643295"/>
              <a:gd name="connsiteY1200" fmla="*/ 633837 h 5555795"/>
              <a:gd name="connsiteX1201" fmla="*/ 2154720 w 3643295"/>
              <a:gd name="connsiteY1201" fmla="*/ 649031 h 5555795"/>
              <a:gd name="connsiteX1202" fmla="*/ 2165221 w 3643295"/>
              <a:gd name="connsiteY1202" fmla="*/ 655769 h 5555795"/>
              <a:gd name="connsiteX1203" fmla="*/ 2173351 w 3643295"/>
              <a:gd name="connsiteY1203" fmla="*/ 685054 h 5555795"/>
              <a:gd name="connsiteX1204" fmla="*/ 2180655 w 3643295"/>
              <a:gd name="connsiteY1204" fmla="*/ 662997 h 5555795"/>
              <a:gd name="connsiteX1205" fmla="*/ 2172587 w 3643295"/>
              <a:gd name="connsiteY1205" fmla="*/ 648907 h 5555795"/>
              <a:gd name="connsiteX1206" fmla="*/ 2174324 w 3643295"/>
              <a:gd name="connsiteY1206" fmla="*/ 620602 h 5555795"/>
              <a:gd name="connsiteX1207" fmla="*/ 2165495 w 3643295"/>
              <a:gd name="connsiteY1207" fmla="*/ 570366 h 5555795"/>
              <a:gd name="connsiteX1208" fmla="*/ 2174657 w 3643295"/>
              <a:gd name="connsiteY1208" fmla="*/ 550394 h 5555795"/>
              <a:gd name="connsiteX1209" fmla="*/ 2167807 w 3643295"/>
              <a:gd name="connsiteY1209" fmla="*/ 532627 h 5555795"/>
              <a:gd name="connsiteX1210" fmla="*/ 2165252 w 3643295"/>
              <a:gd name="connsiteY1210" fmla="*/ 509591 h 5555795"/>
              <a:gd name="connsiteX1211" fmla="*/ 2152130 w 3643295"/>
              <a:gd name="connsiteY1211" fmla="*/ 464625 h 5555795"/>
              <a:gd name="connsiteX1212" fmla="*/ 2171671 w 3643295"/>
              <a:gd name="connsiteY1212" fmla="*/ 421003 h 5555795"/>
              <a:gd name="connsiteX1213" fmla="*/ 2190240 w 3643295"/>
              <a:gd name="connsiteY1213" fmla="*/ 441832 h 5555795"/>
              <a:gd name="connsiteX1214" fmla="*/ 2209448 w 3643295"/>
              <a:gd name="connsiteY1214" fmla="*/ 468419 h 5555795"/>
              <a:gd name="connsiteX1215" fmla="*/ 2231274 w 3643295"/>
              <a:gd name="connsiteY1215" fmla="*/ 533238 h 5555795"/>
              <a:gd name="connsiteX1216" fmla="*/ 2241961 w 3643295"/>
              <a:gd name="connsiteY1216" fmla="*/ 585556 h 5555795"/>
              <a:gd name="connsiteX1217" fmla="*/ 2268596 w 3643295"/>
              <a:gd name="connsiteY1217" fmla="*/ 620477 h 5555795"/>
              <a:gd name="connsiteX1218" fmla="*/ 2276268 w 3643295"/>
              <a:gd name="connsiteY1218" fmla="*/ 689583 h 5555795"/>
              <a:gd name="connsiteX1219" fmla="*/ 2300344 w 3643295"/>
              <a:gd name="connsiteY1219" fmla="*/ 701467 h 5555795"/>
              <a:gd name="connsiteX1220" fmla="*/ 2288110 w 3643295"/>
              <a:gd name="connsiteY1220" fmla="*/ 723033 h 5555795"/>
              <a:gd name="connsiteX1221" fmla="*/ 2308534 w 3643295"/>
              <a:gd name="connsiteY1221" fmla="*/ 745944 h 5555795"/>
              <a:gd name="connsiteX1222" fmla="*/ 2308656 w 3643295"/>
              <a:gd name="connsiteY1222" fmla="*/ 776332 h 5555795"/>
              <a:gd name="connsiteX1223" fmla="*/ 2326586 w 3643295"/>
              <a:gd name="connsiteY1223" fmla="*/ 791401 h 5555795"/>
              <a:gd name="connsiteX1224" fmla="*/ 2335808 w 3643295"/>
              <a:gd name="connsiteY1224" fmla="*/ 786622 h 5555795"/>
              <a:gd name="connsiteX1225" fmla="*/ 2338121 w 3643295"/>
              <a:gd name="connsiteY1225" fmla="*/ 748885 h 5555795"/>
              <a:gd name="connsiteX1226" fmla="*/ 2310269 w 3643295"/>
              <a:gd name="connsiteY1226" fmla="*/ 717640 h 5555795"/>
              <a:gd name="connsiteX1227" fmla="*/ 2313344 w 3643295"/>
              <a:gd name="connsiteY1227" fmla="*/ 716047 h 5555795"/>
              <a:gd name="connsiteX1228" fmla="*/ 2300344 w 3643295"/>
              <a:gd name="connsiteY1228" fmla="*/ 701467 h 5555795"/>
              <a:gd name="connsiteX1229" fmla="*/ 2310603 w 3643295"/>
              <a:gd name="connsiteY1229" fmla="*/ 647430 h 5555795"/>
              <a:gd name="connsiteX1230" fmla="*/ 2301837 w 3643295"/>
              <a:gd name="connsiteY1230" fmla="*/ 612389 h 5555795"/>
              <a:gd name="connsiteX1231" fmla="*/ 2279948 w 3643295"/>
              <a:gd name="connsiteY1231" fmla="*/ 532377 h 5555795"/>
              <a:gd name="connsiteX1232" fmla="*/ 2297177 w 3643295"/>
              <a:gd name="connsiteY1232" fmla="*/ 526496 h 5555795"/>
              <a:gd name="connsiteX1233" fmla="*/ 2318304 w 3643295"/>
              <a:gd name="connsiteY1233" fmla="*/ 570359 h 5555795"/>
              <a:gd name="connsiteX1234" fmla="*/ 2348258 w 3643295"/>
              <a:gd name="connsiteY1234" fmla="*/ 664462 h 5555795"/>
              <a:gd name="connsiteX1235" fmla="*/ 2351395 w 3643295"/>
              <a:gd name="connsiteY1235" fmla="*/ 678061 h 5555795"/>
              <a:gd name="connsiteX1236" fmla="*/ 2363753 w 3643295"/>
              <a:gd name="connsiteY1236" fmla="*/ 686883 h 5555795"/>
              <a:gd name="connsiteX1237" fmla="*/ 2363874 w 3643295"/>
              <a:gd name="connsiteY1237" fmla="*/ 717270 h 5555795"/>
              <a:gd name="connsiteX1238" fmla="*/ 2364576 w 3643295"/>
              <a:gd name="connsiteY1238" fmla="*/ 738223 h 5555795"/>
              <a:gd name="connsiteX1239" fmla="*/ 2380068 w 3643295"/>
              <a:gd name="connsiteY1239" fmla="*/ 760644 h 5555795"/>
              <a:gd name="connsiteX1240" fmla="*/ 2465575 w 3643295"/>
              <a:gd name="connsiteY1240" fmla="*/ 725477 h 5555795"/>
              <a:gd name="connsiteX1241" fmla="*/ 2484144 w 3643295"/>
              <a:gd name="connsiteY1241" fmla="*/ 746305 h 5555795"/>
              <a:gd name="connsiteX1242" fmla="*/ 2490355 w 3643295"/>
              <a:gd name="connsiteY1242" fmla="*/ 758313 h 5555795"/>
              <a:gd name="connsiteX1243" fmla="*/ 2495862 w 3643295"/>
              <a:gd name="connsiteY1243" fmla="*/ 749367 h 5555795"/>
              <a:gd name="connsiteX1244" fmla="*/ 2517262 w 3643295"/>
              <a:gd name="connsiteY1244" fmla="*/ 707830 h 5555795"/>
              <a:gd name="connsiteX1245" fmla="*/ 2510414 w 3643295"/>
              <a:gd name="connsiteY1245" fmla="*/ 690063 h 5555795"/>
              <a:gd name="connsiteX1246" fmla="*/ 2507279 w 3643295"/>
              <a:gd name="connsiteY1246" fmla="*/ 676463 h 5555795"/>
              <a:gd name="connsiteX1247" fmla="*/ 2496775 w 3643295"/>
              <a:gd name="connsiteY1247" fmla="*/ 669725 h 5555795"/>
              <a:gd name="connsiteX1248" fmla="*/ 2508828 w 3643295"/>
              <a:gd name="connsiteY1248" fmla="*/ 602577 h 5555795"/>
              <a:gd name="connsiteX1249" fmla="*/ 2517168 w 3643295"/>
              <a:gd name="connsiteY1249" fmla="*/ 531265 h 5555795"/>
              <a:gd name="connsiteX1250" fmla="*/ 2504811 w 3643295"/>
              <a:gd name="connsiteY1250" fmla="*/ 522444 h 5555795"/>
              <a:gd name="connsiteX1251" fmla="*/ 2502253 w 3643295"/>
              <a:gd name="connsiteY1251" fmla="*/ 499407 h 5555795"/>
              <a:gd name="connsiteX1252" fmla="*/ 2516985 w 3643295"/>
              <a:gd name="connsiteY1252" fmla="*/ 485683 h 5555795"/>
              <a:gd name="connsiteX1253" fmla="*/ 2542340 w 3643295"/>
              <a:gd name="connsiteY1253" fmla="*/ 509086 h 5555795"/>
              <a:gd name="connsiteX1254" fmla="*/ 2553666 w 3643295"/>
              <a:gd name="connsiteY1254" fmla="*/ 567163 h 5555795"/>
              <a:gd name="connsiteX1255" fmla="*/ 2570624 w 3643295"/>
              <a:gd name="connsiteY1255" fmla="*/ 646684 h 5555795"/>
              <a:gd name="connsiteX1256" fmla="*/ 2578691 w 3643295"/>
              <a:gd name="connsiteY1256" fmla="*/ 660775 h 5555795"/>
              <a:gd name="connsiteX1257" fmla="*/ 2621914 w 3643295"/>
              <a:gd name="connsiteY1257" fmla="*/ 684054 h 5555795"/>
              <a:gd name="connsiteX1258" fmla="*/ 2648856 w 3643295"/>
              <a:gd name="connsiteY1258" fmla="*/ 794941 h 5555795"/>
              <a:gd name="connsiteX1259" fmla="*/ 2637257 w 3643295"/>
              <a:gd name="connsiteY1259" fmla="*/ 822268 h 5555795"/>
              <a:gd name="connsiteX1260" fmla="*/ 2644231 w 3643295"/>
              <a:gd name="connsiteY1260" fmla="*/ 870421 h 5555795"/>
              <a:gd name="connsiteX1261" fmla="*/ 2652875 w 3643295"/>
              <a:gd name="connsiteY1261" fmla="*/ 875077 h 5555795"/>
              <a:gd name="connsiteX1262" fmla="*/ 2667425 w 3643295"/>
              <a:gd name="connsiteY1262" fmla="*/ 815772 h 5555795"/>
              <a:gd name="connsiteX1263" fmla="*/ 2684493 w 3643295"/>
              <a:gd name="connsiteY1263" fmla="*/ 801090 h 5555795"/>
              <a:gd name="connsiteX1264" fmla="*/ 2684431 w 3643295"/>
              <a:gd name="connsiteY1264" fmla="*/ 800599 h 5555795"/>
              <a:gd name="connsiteX1265" fmla="*/ 2658140 w 3643295"/>
              <a:gd name="connsiteY1265" fmla="*/ 805357 h 5555795"/>
              <a:gd name="connsiteX1266" fmla="*/ 2663649 w 3643295"/>
              <a:gd name="connsiteY1266" fmla="*/ 796412 h 5555795"/>
              <a:gd name="connsiteX1267" fmla="*/ 2674635 w 3643295"/>
              <a:gd name="connsiteY1267" fmla="*/ 789198 h 5555795"/>
              <a:gd name="connsiteX1268" fmla="*/ 2683044 w 3643295"/>
              <a:gd name="connsiteY1268" fmla="*/ 789332 h 5555795"/>
              <a:gd name="connsiteX1269" fmla="*/ 2682139 w 3643295"/>
              <a:gd name="connsiteY1269" fmla="*/ 781978 h 5555795"/>
              <a:gd name="connsiteX1270" fmla="*/ 2680482 w 3643295"/>
              <a:gd name="connsiteY1270" fmla="*/ 763437 h 5555795"/>
              <a:gd name="connsiteX1271" fmla="*/ 2683549 w 3643295"/>
              <a:gd name="connsiteY1271" fmla="*/ 754681 h 5555795"/>
              <a:gd name="connsiteX1272" fmla="*/ 2683271 w 3643295"/>
              <a:gd name="connsiteY1272" fmla="*/ 753510 h 5555795"/>
              <a:gd name="connsiteX1273" fmla="*/ 2675124 w 3643295"/>
              <a:gd name="connsiteY1273" fmla="*/ 738700 h 5555795"/>
              <a:gd name="connsiteX1274" fmla="*/ 2641245 w 3643295"/>
              <a:gd name="connsiteY1274" fmla="*/ 741029 h 5555795"/>
              <a:gd name="connsiteX1275" fmla="*/ 2639905 w 3643295"/>
              <a:gd name="connsiteY1275" fmla="*/ 714318 h 5555795"/>
              <a:gd name="connsiteX1276" fmla="*/ 2674364 w 3643295"/>
              <a:gd name="connsiteY1276" fmla="*/ 702553 h 5555795"/>
              <a:gd name="connsiteX1277" fmla="*/ 2675705 w 3643295"/>
              <a:gd name="connsiteY1277" fmla="*/ 729266 h 5555795"/>
              <a:gd name="connsiteX1278" fmla="*/ 2681459 w 3643295"/>
              <a:gd name="connsiteY1278" fmla="*/ 729226 h 5555795"/>
              <a:gd name="connsiteX1279" fmla="*/ 2686315 w 3643295"/>
              <a:gd name="connsiteY1279" fmla="*/ 713557 h 5555795"/>
              <a:gd name="connsiteX1280" fmla="*/ 2693209 w 3643295"/>
              <a:gd name="connsiteY1280" fmla="*/ 691308 h 5555795"/>
              <a:gd name="connsiteX1281" fmla="*/ 2693442 w 3643295"/>
              <a:gd name="connsiteY1281" fmla="*/ 524608 h 5555795"/>
              <a:gd name="connsiteX1282" fmla="*/ 2695708 w 3643295"/>
              <a:gd name="connsiteY1282" fmla="*/ 494866 h 5555795"/>
              <a:gd name="connsiteX1283" fmla="*/ 2694349 w 3643295"/>
              <a:gd name="connsiteY1283" fmla="*/ 471781 h 5555795"/>
              <a:gd name="connsiteX1284" fmla="*/ 2696051 w 3643295"/>
              <a:gd name="connsiteY1284" fmla="*/ 449473 h 5555795"/>
              <a:gd name="connsiteX1285" fmla="*/ 2698959 w 3643295"/>
              <a:gd name="connsiteY1285" fmla="*/ 424946 h 5555795"/>
              <a:gd name="connsiteX1286" fmla="*/ 2709350 w 3643295"/>
              <a:gd name="connsiteY1286" fmla="*/ 425060 h 5555795"/>
              <a:gd name="connsiteX1287" fmla="*/ 2713695 w 3643295"/>
              <a:gd name="connsiteY1287" fmla="*/ 436270 h 5555795"/>
              <a:gd name="connsiteX1288" fmla="*/ 2717623 w 3643295"/>
              <a:gd name="connsiteY1288" fmla="*/ 480222 h 5555795"/>
              <a:gd name="connsiteX1289" fmla="*/ 2715923 w 3643295"/>
              <a:gd name="connsiteY1289" fmla="*/ 502529 h 5555795"/>
              <a:gd name="connsiteX1290" fmla="*/ 2739503 w 3643295"/>
              <a:gd name="connsiteY1290" fmla="*/ 561578 h 5555795"/>
              <a:gd name="connsiteX1291" fmla="*/ 2750762 w 3643295"/>
              <a:gd name="connsiteY1291" fmla="*/ 604866 h 5555795"/>
              <a:gd name="connsiteX1292" fmla="*/ 2759376 w 3643295"/>
              <a:gd name="connsiteY1292" fmla="*/ 614634 h 5555795"/>
              <a:gd name="connsiteX1293" fmla="*/ 2749702 w 3643295"/>
              <a:gd name="connsiteY1293" fmla="*/ 632390 h 5555795"/>
              <a:gd name="connsiteX1294" fmla="*/ 2749852 w 3643295"/>
              <a:gd name="connsiteY1294" fmla="*/ 657693 h 5555795"/>
              <a:gd name="connsiteX1295" fmla="*/ 2766440 w 3643295"/>
              <a:gd name="connsiteY1295" fmla="*/ 672016 h 5555795"/>
              <a:gd name="connsiteX1296" fmla="*/ 2765382 w 3643295"/>
              <a:gd name="connsiteY1296" fmla="*/ 699539 h 5555795"/>
              <a:gd name="connsiteX1297" fmla="*/ 2787030 w 3643295"/>
              <a:gd name="connsiteY1297" fmla="*/ 742940 h 5555795"/>
              <a:gd name="connsiteX1298" fmla="*/ 2783402 w 3643295"/>
              <a:gd name="connsiteY1298" fmla="*/ 749599 h 5555795"/>
              <a:gd name="connsiteX1299" fmla="*/ 2801052 w 3643295"/>
              <a:gd name="connsiteY1299" fmla="*/ 736395 h 5555795"/>
              <a:gd name="connsiteX1300" fmla="*/ 2801542 w 3643295"/>
              <a:gd name="connsiteY1300" fmla="*/ 716307 h 5555795"/>
              <a:gd name="connsiteX1301" fmla="*/ 2821040 w 3643295"/>
              <a:gd name="connsiteY1301" fmla="*/ 706102 h 5555795"/>
              <a:gd name="connsiteX1302" fmla="*/ 2830220 w 3643295"/>
              <a:gd name="connsiteY1302" fmla="*/ 708434 h 5555795"/>
              <a:gd name="connsiteX1303" fmla="*/ 2816920 w 3643295"/>
              <a:gd name="connsiteY1303" fmla="*/ 732849 h 5555795"/>
              <a:gd name="connsiteX1304" fmla="*/ 2863547 w 3643295"/>
              <a:gd name="connsiteY1304" fmla="*/ 762383 h 5555795"/>
              <a:gd name="connsiteX1305" fmla="*/ 2889200 w 3643295"/>
              <a:gd name="connsiteY1305" fmla="*/ 862387 h 5555795"/>
              <a:gd name="connsiteX1306" fmla="*/ 2875381 w 3643295"/>
              <a:gd name="connsiteY1306" fmla="*/ 887752 h 5555795"/>
              <a:gd name="connsiteX1307" fmla="*/ 2879111 w 3643295"/>
              <a:gd name="connsiteY1307" fmla="*/ 899468 h 5555795"/>
              <a:gd name="connsiteX1308" fmla="*/ 2886816 w 3643295"/>
              <a:gd name="connsiteY1308" fmla="*/ 910734 h 5555795"/>
              <a:gd name="connsiteX1309" fmla="*/ 2885953 w 3643295"/>
              <a:gd name="connsiteY1309" fmla="*/ 932305 h 5555795"/>
              <a:gd name="connsiteX1310" fmla="*/ 2894794 w 3643295"/>
              <a:gd name="connsiteY1310" fmla="*/ 980031 h 5555795"/>
              <a:gd name="connsiteX1311" fmla="*/ 2917917 w 3643295"/>
              <a:gd name="connsiteY1311" fmla="*/ 963168 h 5555795"/>
              <a:gd name="connsiteX1312" fmla="*/ 2915348 w 3643295"/>
              <a:gd name="connsiteY1312" fmla="*/ 942303 h 5555795"/>
              <a:gd name="connsiteX1313" fmla="*/ 2923094 w 3643295"/>
              <a:gd name="connsiteY1313" fmla="*/ 908898 h 5555795"/>
              <a:gd name="connsiteX1314" fmla="*/ 2949694 w 3643295"/>
              <a:gd name="connsiteY1314" fmla="*/ 860070 h 5555795"/>
              <a:gd name="connsiteX1315" fmla="*/ 2950187 w 3643295"/>
              <a:gd name="connsiteY1315" fmla="*/ 839983 h 5555795"/>
              <a:gd name="connsiteX1316" fmla="*/ 2938436 w 3643295"/>
              <a:gd name="connsiteY1316" fmla="*/ 816785 h 5555795"/>
              <a:gd name="connsiteX1317" fmla="*/ 2949320 w 3643295"/>
              <a:gd name="connsiteY1317" fmla="*/ 796811 h 5555795"/>
              <a:gd name="connsiteX1318" fmla="*/ 2933940 w 3643295"/>
              <a:gd name="connsiteY1318" fmla="*/ 780270 h 5555795"/>
              <a:gd name="connsiteX1319" fmla="*/ 2946032 w 3643295"/>
              <a:gd name="connsiteY1319" fmla="*/ 758076 h 5555795"/>
              <a:gd name="connsiteX1320" fmla="*/ 2939836 w 3643295"/>
              <a:gd name="connsiteY1320" fmla="*/ 743869 h 5555795"/>
              <a:gd name="connsiteX1321" fmla="*/ 2952078 w 3643295"/>
              <a:gd name="connsiteY1321" fmla="*/ 746977 h 5555795"/>
              <a:gd name="connsiteX1322" fmla="*/ 2951928 w 3643295"/>
              <a:gd name="connsiteY1322" fmla="*/ 721676 h 5555795"/>
              <a:gd name="connsiteX1323" fmla="*/ 2935340 w 3643295"/>
              <a:gd name="connsiteY1323" fmla="*/ 707353 h 5555795"/>
              <a:gd name="connsiteX1324" fmla="*/ 2929144 w 3643295"/>
              <a:gd name="connsiteY1324" fmla="*/ 693147 h 5555795"/>
              <a:gd name="connsiteX1325" fmla="*/ 2936172 w 3643295"/>
              <a:gd name="connsiteY1325" fmla="*/ 641873 h 5555795"/>
              <a:gd name="connsiteX1326" fmla="*/ 2964284 w 3643295"/>
              <a:gd name="connsiteY1326" fmla="*/ 641436 h 5555795"/>
              <a:gd name="connsiteX1327" fmla="*/ 2971765 w 3643295"/>
              <a:gd name="connsiteY1327" fmla="*/ 666076 h 5555795"/>
              <a:gd name="connsiteX1328" fmla="*/ 2987144 w 3643295"/>
              <a:gd name="connsiteY1328" fmla="*/ 682617 h 5555795"/>
              <a:gd name="connsiteX1329" fmla="*/ 2986087 w 3643295"/>
              <a:gd name="connsiteY1329" fmla="*/ 710141 h 5555795"/>
              <a:gd name="connsiteX1330" fmla="*/ 2976415 w 3643295"/>
              <a:gd name="connsiteY1330" fmla="*/ 727897 h 5555795"/>
              <a:gd name="connsiteX1331" fmla="*/ 2977849 w 3643295"/>
              <a:gd name="connsiteY1331" fmla="*/ 763634 h 5555795"/>
              <a:gd name="connsiteX1332" fmla="*/ 2984686 w 3643295"/>
              <a:gd name="connsiteY1332" fmla="*/ 783058 h 5555795"/>
              <a:gd name="connsiteX1333" fmla="*/ 2976297 w 3643295"/>
              <a:gd name="connsiteY1333" fmla="*/ 811245 h 5555795"/>
              <a:gd name="connsiteX1334" fmla="*/ 2987975 w 3643295"/>
              <a:gd name="connsiteY1334" fmla="*/ 821792 h 5555795"/>
              <a:gd name="connsiteX1335" fmla="*/ 2999989 w 3643295"/>
              <a:gd name="connsiteY1335" fmla="*/ 786946 h 5555795"/>
              <a:gd name="connsiteX1336" fmla="*/ 3027534 w 3643295"/>
              <a:gd name="connsiteY1336" fmla="*/ 793945 h 5555795"/>
              <a:gd name="connsiteX1337" fmla="*/ 3019639 w 3643295"/>
              <a:gd name="connsiteY1337" fmla="*/ 802046 h 5555795"/>
              <a:gd name="connsiteX1338" fmla="*/ 3030106 w 3643295"/>
              <a:gd name="connsiteY1338" fmla="*/ 814811 h 5555795"/>
              <a:gd name="connsiteX1339" fmla="*/ 3047334 w 3643295"/>
              <a:gd name="connsiteY1339" fmla="*/ 834349 h 5555795"/>
              <a:gd name="connsiteX1340" fmla="*/ 3046842 w 3643295"/>
              <a:gd name="connsiteY1340" fmla="*/ 854437 h 5555795"/>
              <a:gd name="connsiteX1341" fmla="*/ 3076240 w 3643295"/>
              <a:gd name="connsiteY1341" fmla="*/ 864434 h 5555795"/>
              <a:gd name="connsiteX1342" fmla="*/ 3086062 w 3643295"/>
              <a:gd name="connsiteY1342" fmla="*/ 871984 h 5555795"/>
              <a:gd name="connsiteX1343" fmla="*/ 3087991 w 3643295"/>
              <a:gd name="connsiteY1343" fmla="*/ 887632 h 5555795"/>
              <a:gd name="connsiteX1344" fmla="*/ 3090483 w 3643295"/>
              <a:gd name="connsiteY1344" fmla="*/ 895846 h 5555795"/>
              <a:gd name="connsiteX1345" fmla="*/ 3094262 w 3643295"/>
              <a:gd name="connsiteY1345" fmla="*/ 914494 h 5555795"/>
              <a:gd name="connsiteX1346" fmla="*/ 3099741 w 3643295"/>
              <a:gd name="connsiteY1346" fmla="*/ 910831 h 5555795"/>
              <a:gd name="connsiteX1347" fmla="*/ 3107335 w 3643295"/>
              <a:gd name="connsiteY1347" fmla="*/ 852121 h 5555795"/>
              <a:gd name="connsiteX1348" fmla="*/ 3120146 w 3643295"/>
              <a:gd name="connsiteY1348" fmla="*/ 847797 h 5555795"/>
              <a:gd name="connsiteX1349" fmla="*/ 3142063 w 3643295"/>
              <a:gd name="connsiteY1349" fmla="*/ 833154 h 5555795"/>
              <a:gd name="connsiteX1350" fmla="*/ 3156231 w 3643295"/>
              <a:gd name="connsiteY1350" fmla="*/ 851914 h 5555795"/>
              <a:gd name="connsiteX1351" fmla="*/ 3153964 w 3643295"/>
              <a:gd name="connsiteY1351" fmla="*/ 881657 h 5555795"/>
              <a:gd name="connsiteX1352" fmla="*/ 3166207 w 3643295"/>
              <a:gd name="connsiteY1352" fmla="*/ 884767 h 5555795"/>
              <a:gd name="connsiteX1353" fmla="*/ 3179242 w 3643295"/>
              <a:gd name="connsiteY1353" fmla="*/ 918399 h 5555795"/>
              <a:gd name="connsiteX1354" fmla="*/ 3203310 w 3643295"/>
              <a:gd name="connsiteY1354" fmla="*/ 957361 h 5555795"/>
              <a:gd name="connsiteX1355" fmla="*/ 3207883 w 3643295"/>
              <a:gd name="connsiteY1355" fmla="*/ 1006528 h 5555795"/>
              <a:gd name="connsiteX1356" fmla="*/ 3233198 w 3643295"/>
              <a:gd name="connsiteY1356" fmla="*/ 947269 h 5555795"/>
              <a:gd name="connsiteX1357" fmla="*/ 3254622 w 3643295"/>
              <a:gd name="connsiteY1357" fmla="*/ 952714 h 5555795"/>
              <a:gd name="connsiteX1358" fmla="*/ 3281034 w 3643295"/>
              <a:gd name="connsiteY1358" fmla="*/ 974585 h 5555795"/>
              <a:gd name="connsiteX1359" fmla="*/ 3263955 w 3643295"/>
              <a:gd name="connsiteY1359" fmla="*/ 980350 h 5555795"/>
              <a:gd name="connsiteX1360" fmla="*/ 3273779 w 3643295"/>
              <a:gd name="connsiteY1360" fmla="*/ 987901 h 5555795"/>
              <a:gd name="connsiteX1361" fmla="*/ 3271021 w 3643295"/>
              <a:gd name="connsiteY1361" fmla="*/ 1037730 h 5555795"/>
              <a:gd name="connsiteX1362" fmla="*/ 3293879 w 3643295"/>
              <a:gd name="connsiteY1362" fmla="*/ 1078914 h 5555795"/>
              <a:gd name="connsiteX1363" fmla="*/ 3288060 w 3643295"/>
              <a:gd name="connsiteY1363" fmla="*/ 1127967 h 5555795"/>
              <a:gd name="connsiteX1364" fmla="*/ 3300678 w 3643295"/>
              <a:gd name="connsiteY1364" fmla="*/ 1194338 h 5555795"/>
              <a:gd name="connsiteX1365" fmla="*/ 3284468 w 3643295"/>
              <a:gd name="connsiteY1365" fmla="*/ 1243279 h 5555795"/>
              <a:gd name="connsiteX1366" fmla="*/ 3293726 w 3643295"/>
              <a:gd name="connsiteY1366" fmla="*/ 1258265 h 5555795"/>
              <a:gd name="connsiteX1367" fmla="*/ 3312013 w 3643295"/>
              <a:gd name="connsiteY1367" fmla="*/ 1250279 h 5555795"/>
              <a:gd name="connsiteX1368" fmla="*/ 3319913 w 3643295"/>
              <a:gd name="connsiteY1368" fmla="*/ 1242180 h 5555795"/>
              <a:gd name="connsiteX1369" fmla="*/ 3322106 w 3643295"/>
              <a:gd name="connsiteY1369" fmla="*/ 1199782 h 5555795"/>
              <a:gd name="connsiteX1370" fmla="*/ 3306159 w 3643295"/>
              <a:gd name="connsiteY1370" fmla="*/ 1190677 h 5555795"/>
              <a:gd name="connsiteX1371" fmla="*/ 3318967 w 3643295"/>
              <a:gd name="connsiteY1371" fmla="*/ 1186354 h 5555795"/>
              <a:gd name="connsiteX1372" fmla="*/ 3320669 w 3643295"/>
              <a:gd name="connsiteY1372" fmla="*/ 1164044 h 5555795"/>
              <a:gd name="connsiteX1373" fmla="*/ 3344436 w 3643295"/>
              <a:gd name="connsiteY1373" fmla="*/ 1152399 h 5555795"/>
              <a:gd name="connsiteX1374" fmla="*/ 3335556 w 3643295"/>
              <a:gd name="connsiteY1374" fmla="*/ 1200674 h 5555795"/>
              <a:gd name="connsiteX1375" fmla="*/ 3359398 w 3643295"/>
              <a:gd name="connsiteY1375" fmla="*/ 1201680 h 5555795"/>
              <a:gd name="connsiteX1376" fmla="*/ 3334497 w 3643295"/>
              <a:gd name="connsiteY1376" fmla="*/ 1228198 h 5555795"/>
              <a:gd name="connsiteX1377" fmla="*/ 3334874 w 3643295"/>
              <a:gd name="connsiteY1377" fmla="*/ 1291458 h 5555795"/>
              <a:gd name="connsiteX1378" fmla="*/ 3289039 w 3643295"/>
              <a:gd name="connsiteY1378" fmla="*/ 1292447 h 5555795"/>
              <a:gd name="connsiteX1379" fmla="*/ 3273738 w 3643295"/>
              <a:gd name="connsiteY1379" fmla="*/ 1288559 h 5555795"/>
              <a:gd name="connsiteX1380" fmla="*/ 3264028 w 3643295"/>
              <a:gd name="connsiteY1380" fmla="*/ 1197659 h 5555795"/>
              <a:gd name="connsiteX1381" fmla="*/ 3264594 w 3643295"/>
              <a:gd name="connsiteY1381" fmla="*/ 1190223 h 5555795"/>
              <a:gd name="connsiteX1382" fmla="*/ 3245740 w 3643295"/>
              <a:gd name="connsiteY1382" fmla="*/ 1205645 h 5555795"/>
              <a:gd name="connsiteX1383" fmla="*/ 3253938 w 3643295"/>
              <a:gd name="connsiteY1383" fmla="*/ 1248155 h 5555795"/>
              <a:gd name="connsiteX1384" fmla="*/ 3272678 w 3643295"/>
              <a:gd name="connsiteY1384" fmla="*/ 1316081 h 5555795"/>
              <a:gd name="connsiteX1385" fmla="*/ 3271128 w 3643295"/>
              <a:gd name="connsiteY1385" fmla="*/ 1363693 h 5555795"/>
              <a:gd name="connsiteX1386" fmla="*/ 3296179 w 3643295"/>
              <a:gd name="connsiteY1386" fmla="*/ 1362479 h 5555795"/>
              <a:gd name="connsiteX1387" fmla="*/ 3292402 w 3643295"/>
              <a:gd name="connsiteY1387" fmla="*/ 1343833 h 5555795"/>
              <a:gd name="connsiteX1388" fmla="*/ 3315527 w 3643295"/>
              <a:gd name="connsiteY1388" fmla="*/ 1326970 h 5555795"/>
              <a:gd name="connsiteX1389" fmla="*/ 3323990 w 3643295"/>
              <a:gd name="connsiteY1389" fmla="*/ 1311433 h 5555795"/>
              <a:gd name="connsiteX1390" fmla="*/ 3329471 w 3643295"/>
              <a:gd name="connsiteY1390" fmla="*/ 1307772 h 5555795"/>
              <a:gd name="connsiteX1391" fmla="*/ 3332114 w 3643295"/>
              <a:gd name="connsiteY1391" fmla="*/ 1341291 h 5555795"/>
              <a:gd name="connsiteX1392" fmla="*/ 3340086 w 3643295"/>
              <a:gd name="connsiteY1392" fmla="*/ 1345842 h 5555795"/>
              <a:gd name="connsiteX1393" fmla="*/ 3346132 w 3643295"/>
              <a:gd name="connsiteY1393" fmla="*/ 1334746 h 5555795"/>
              <a:gd name="connsiteX1394" fmla="*/ 3370125 w 3643295"/>
              <a:gd name="connsiteY1394" fmla="*/ 1361056 h 5555795"/>
              <a:gd name="connsiteX1395" fmla="*/ 3363514 w 3643295"/>
              <a:gd name="connsiteY1395" fmla="*/ 1379587 h 5555795"/>
              <a:gd name="connsiteX1396" fmla="*/ 3345868 w 3643295"/>
              <a:gd name="connsiteY1396" fmla="*/ 1392792 h 5555795"/>
              <a:gd name="connsiteX1397" fmla="*/ 3347150 w 3643295"/>
              <a:gd name="connsiteY1397" fmla="*/ 1403224 h 5555795"/>
              <a:gd name="connsiteX1398" fmla="*/ 3355767 w 3643295"/>
              <a:gd name="connsiteY1398" fmla="*/ 1412992 h 5555795"/>
              <a:gd name="connsiteX1399" fmla="*/ 3347228 w 3643295"/>
              <a:gd name="connsiteY1399" fmla="*/ 1415876 h 5555795"/>
              <a:gd name="connsiteX1400" fmla="*/ 3348663 w 3643295"/>
              <a:gd name="connsiteY1400" fmla="*/ 1451612 h 5555795"/>
              <a:gd name="connsiteX1401" fmla="*/ 3366385 w 3643295"/>
              <a:gd name="connsiteY1401" fmla="*/ 1451062 h 5555795"/>
              <a:gd name="connsiteX1402" fmla="*/ 3353084 w 3643295"/>
              <a:gd name="connsiteY1402" fmla="*/ 1475476 h 5555795"/>
              <a:gd name="connsiteX1403" fmla="*/ 3362982 w 3643295"/>
              <a:gd name="connsiteY1403" fmla="*/ 1495678 h 5555795"/>
              <a:gd name="connsiteX1404" fmla="*/ 3367971 w 3643295"/>
              <a:gd name="connsiteY1404" fmla="*/ 1512104 h 5555795"/>
              <a:gd name="connsiteX1405" fmla="*/ 3368121 w 3643295"/>
              <a:gd name="connsiteY1405" fmla="*/ 1537408 h 5555795"/>
              <a:gd name="connsiteX1406" fmla="*/ 3365060 w 3643295"/>
              <a:gd name="connsiteY1406" fmla="*/ 1536631 h 5555795"/>
              <a:gd name="connsiteX1407" fmla="*/ 3364569 w 3643295"/>
              <a:gd name="connsiteY1407" fmla="*/ 1556721 h 5555795"/>
              <a:gd name="connsiteX1408" fmla="*/ 3364718 w 3643295"/>
              <a:gd name="connsiteY1408" fmla="*/ 1582024 h 5555795"/>
              <a:gd name="connsiteX1409" fmla="*/ 3377981 w 3643295"/>
              <a:gd name="connsiteY1409" fmla="*/ 1653613 h 5555795"/>
              <a:gd name="connsiteX1410" fmla="*/ 3361052 w 3643295"/>
              <a:gd name="connsiteY1410" fmla="*/ 1684683 h 5555795"/>
              <a:gd name="connsiteX1411" fmla="*/ 3375146 w 3643295"/>
              <a:gd name="connsiteY1411" fmla="*/ 1690792 h 5555795"/>
              <a:gd name="connsiteX1412" fmla="*/ 3385689 w 3643295"/>
              <a:gd name="connsiteY1412" fmla="*/ 1716211 h 5555795"/>
              <a:gd name="connsiteX1413" fmla="*/ 3397857 w 3643295"/>
              <a:gd name="connsiteY1413" fmla="*/ 1706668 h 5555795"/>
              <a:gd name="connsiteX1414" fmla="*/ 3402465 w 3643295"/>
              <a:gd name="connsiteY1414" fmla="*/ 1659833 h 5555795"/>
              <a:gd name="connsiteX1415" fmla="*/ 3383460 w 3643295"/>
              <a:gd name="connsiteY1415" fmla="*/ 1649950 h 5555795"/>
              <a:gd name="connsiteX1416" fmla="*/ 3396271 w 3643295"/>
              <a:gd name="connsiteY1416" fmla="*/ 1645626 h 5555795"/>
              <a:gd name="connsiteX1417" fmla="*/ 3399180 w 3643295"/>
              <a:gd name="connsiteY1417" fmla="*/ 1621099 h 5555795"/>
              <a:gd name="connsiteX1418" fmla="*/ 3424155 w 3643295"/>
              <a:gd name="connsiteY1418" fmla="*/ 1607234 h 5555795"/>
              <a:gd name="connsiteX1419" fmla="*/ 3415920 w 3643295"/>
              <a:gd name="connsiteY1419" fmla="*/ 1660726 h 5555795"/>
              <a:gd name="connsiteX1420" fmla="*/ 3442178 w 3643295"/>
              <a:gd name="connsiteY1420" fmla="*/ 1657292 h 5555795"/>
              <a:gd name="connsiteX1421" fmla="*/ 3413649 w 3643295"/>
              <a:gd name="connsiteY1421" fmla="*/ 1690469 h 5555795"/>
              <a:gd name="connsiteX1422" fmla="*/ 3414671 w 3643295"/>
              <a:gd name="connsiteY1422" fmla="*/ 1758946 h 5555795"/>
              <a:gd name="connsiteX1423" fmla="*/ 3384780 w 3643295"/>
              <a:gd name="connsiteY1423" fmla="*/ 1769039 h 5555795"/>
              <a:gd name="connsiteX1424" fmla="*/ 3389126 w 3643295"/>
              <a:gd name="connsiteY1424" fmla="*/ 1780249 h 5555795"/>
              <a:gd name="connsiteX1425" fmla="*/ 3402579 w 3643295"/>
              <a:gd name="connsiteY1425" fmla="*/ 1781140 h 5555795"/>
              <a:gd name="connsiteX1426" fmla="*/ 3409264 w 3643295"/>
              <a:gd name="connsiteY1426" fmla="*/ 1775260 h 5555795"/>
              <a:gd name="connsiteX1427" fmla="*/ 3412551 w 3643295"/>
              <a:gd name="connsiteY1427" fmla="*/ 1813994 h 5555795"/>
              <a:gd name="connsiteX1428" fmla="*/ 3428460 w 3643295"/>
              <a:gd name="connsiteY1428" fmla="*/ 1919101 h 5555795"/>
              <a:gd name="connsiteX1429" fmla="*/ 3398002 w 3643295"/>
              <a:gd name="connsiteY1429" fmla="*/ 1936628 h 5555795"/>
              <a:gd name="connsiteX1430" fmla="*/ 3393809 w 3643295"/>
              <a:gd name="connsiteY1430" fmla="*/ 1950721 h 5555795"/>
              <a:gd name="connsiteX1431" fmla="*/ 3448107 w 3643295"/>
              <a:gd name="connsiteY1431" fmla="*/ 1934200 h 5555795"/>
              <a:gd name="connsiteX1432" fmla="*/ 3434806 w 3643295"/>
              <a:gd name="connsiteY1432" fmla="*/ 1958613 h 5555795"/>
              <a:gd name="connsiteX1433" fmla="*/ 3446557 w 3643295"/>
              <a:gd name="connsiteY1433" fmla="*/ 1981813 h 5555795"/>
              <a:gd name="connsiteX1434" fmla="*/ 3450486 w 3643295"/>
              <a:gd name="connsiteY1434" fmla="*/ 2025763 h 5555795"/>
              <a:gd name="connsiteX1435" fmla="*/ 3426718 w 3643295"/>
              <a:gd name="connsiteY1435" fmla="*/ 2037409 h 5555795"/>
              <a:gd name="connsiteX1436" fmla="*/ 3433483 w 3643295"/>
              <a:gd name="connsiteY1436" fmla="*/ 2044182 h 5555795"/>
              <a:gd name="connsiteX1437" fmla="*/ 3419465 w 3643295"/>
              <a:gd name="connsiteY1437" fmla="*/ 2050726 h 5555795"/>
              <a:gd name="connsiteX1438" fmla="*/ 3410432 w 3643295"/>
              <a:gd name="connsiteY1438" fmla="*/ 2073697 h 5555795"/>
              <a:gd name="connsiteX1439" fmla="*/ 3413153 w 3643295"/>
              <a:gd name="connsiteY1439" fmla="*/ 2119868 h 5555795"/>
              <a:gd name="connsiteX1440" fmla="*/ 3416213 w 3643295"/>
              <a:gd name="connsiteY1440" fmla="*/ 2120645 h 5555795"/>
              <a:gd name="connsiteX1441" fmla="*/ 3421992 w 3643295"/>
              <a:gd name="connsiteY1441" fmla="*/ 2167595 h 5555795"/>
              <a:gd name="connsiteX1442" fmla="*/ 3412961 w 3643295"/>
              <a:gd name="connsiteY1442" fmla="*/ 2190565 h 5555795"/>
              <a:gd name="connsiteX1443" fmla="*/ 3433818 w 3643295"/>
              <a:gd name="connsiteY1443" fmla="*/ 2203443 h 5555795"/>
              <a:gd name="connsiteX1444" fmla="*/ 3456300 w 3643295"/>
              <a:gd name="connsiteY1444" fmla="*/ 2181364 h 5555795"/>
              <a:gd name="connsiteX1445" fmla="*/ 3459439 w 3643295"/>
              <a:gd name="connsiteY1445" fmla="*/ 2194794 h 5555795"/>
              <a:gd name="connsiteX1446" fmla="*/ 3470772 w 3643295"/>
              <a:gd name="connsiteY1446" fmla="*/ 2250732 h 5555795"/>
              <a:gd name="connsiteX1447" fmla="*/ 3469073 w 3643295"/>
              <a:gd name="connsiteY1447" fmla="*/ 2273041 h 5555795"/>
              <a:gd name="connsiteX1448" fmla="*/ 3476855 w 3643295"/>
              <a:gd name="connsiteY1448" fmla="*/ 2348291 h 5555795"/>
              <a:gd name="connsiteX1449" fmla="*/ 3479348 w 3643295"/>
              <a:gd name="connsiteY1449" fmla="*/ 2356504 h 5555795"/>
              <a:gd name="connsiteX1450" fmla="*/ 3464006 w 3643295"/>
              <a:gd name="connsiteY1450" fmla="*/ 2371872 h 5555795"/>
              <a:gd name="connsiteX1451" fmla="*/ 3451740 w 3643295"/>
              <a:gd name="connsiteY1451" fmla="*/ 2376395 h 5555795"/>
              <a:gd name="connsiteX1452" fmla="*/ 3451790 w 3643295"/>
              <a:gd name="connsiteY1452" fmla="*/ 2395734 h 5555795"/>
              <a:gd name="connsiteX1453" fmla="*/ 3458718 w 3643295"/>
              <a:gd name="connsiteY1453" fmla="*/ 2381581 h 5555795"/>
              <a:gd name="connsiteX1454" fmla="*/ 3476096 w 3643295"/>
              <a:gd name="connsiteY1454" fmla="*/ 2426423 h 5555795"/>
              <a:gd name="connsiteX1455" fmla="*/ 3483087 w 3643295"/>
              <a:gd name="connsiteY1455" fmla="*/ 2471153 h 5555795"/>
              <a:gd name="connsiteX1456" fmla="*/ 3483956 w 3643295"/>
              <a:gd name="connsiteY1456" fmla="*/ 2514324 h 5555795"/>
              <a:gd name="connsiteX1457" fmla="*/ 3496275 w 3643295"/>
              <a:gd name="connsiteY1457" fmla="*/ 2530089 h 5555795"/>
              <a:gd name="connsiteX1458" fmla="*/ 3496423 w 3643295"/>
              <a:gd name="connsiteY1458" fmla="*/ 2555392 h 5555795"/>
              <a:gd name="connsiteX1459" fmla="*/ 3512443 w 3643295"/>
              <a:gd name="connsiteY1459" fmla="*/ 2577149 h 5555795"/>
              <a:gd name="connsiteX1460" fmla="*/ 3497934 w 3643295"/>
              <a:gd name="connsiteY1460" fmla="*/ 2603781 h 5555795"/>
              <a:gd name="connsiteX1461" fmla="*/ 3495176 w 3643295"/>
              <a:gd name="connsiteY1461" fmla="*/ 2653613 h 5555795"/>
              <a:gd name="connsiteX1462" fmla="*/ 3503792 w 3643295"/>
              <a:gd name="connsiteY1462" fmla="*/ 2663382 h 5555795"/>
              <a:gd name="connsiteX1463" fmla="*/ 3511422 w 3643295"/>
              <a:gd name="connsiteY1463" fmla="*/ 2713328 h 5555795"/>
              <a:gd name="connsiteX1464" fmla="*/ 3501182 w 3643295"/>
              <a:gd name="connsiteY1464" fmla="*/ 2738519 h 5555795"/>
              <a:gd name="connsiteX1465" fmla="*/ 3510363 w 3643295"/>
              <a:gd name="connsiteY1465" fmla="*/ 2740851 h 5555795"/>
              <a:gd name="connsiteX1466" fmla="*/ 3518411 w 3643295"/>
              <a:gd name="connsiteY1466" fmla="*/ 2758056 h 5555795"/>
              <a:gd name="connsiteX1467" fmla="*/ 3523399 w 3643295"/>
              <a:gd name="connsiteY1467" fmla="*/ 2774483 h 5555795"/>
              <a:gd name="connsiteX1468" fmla="*/ 3516069 w 3643295"/>
              <a:gd name="connsiteY1468" fmla="*/ 2775147 h 5555795"/>
              <a:gd name="connsiteX1469" fmla="*/ 3488030 w 3643295"/>
              <a:gd name="connsiteY1469" fmla="*/ 2788235 h 5555795"/>
              <a:gd name="connsiteX1470" fmla="*/ 3476089 w 3643295"/>
              <a:gd name="connsiteY1470" fmla="*/ 2835734 h 5555795"/>
              <a:gd name="connsiteX1471" fmla="*/ 3486559 w 3643295"/>
              <a:gd name="connsiteY1471" fmla="*/ 2848500 h 5555795"/>
              <a:gd name="connsiteX1472" fmla="*/ 3492680 w 3643295"/>
              <a:gd name="connsiteY1472" fmla="*/ 2850055 h 5555795"/>
              <a:gd name="connsiteX1473" fmla="*/ 3492111 w 3643295"/>
              <a:gd name="connsiteY1473" fmla="*/ 2857491 h 5555795"/>
              <a:gd name="connsiteX1474" fmla="*/ 3489053 w 3643295"/>
              <a:gd name="connsiteY1474" fmla="*/ 2856713 h 5555795"/>
              <a:gd name="connsiteX1475" fmla="*/ 3478810 w 3643295"/>
              <a:gd name="connsiteY1475" fmla="*/ 2881904 h 5555795"/>
              <a:gd name="connsiteX1476" fmla="*/ 3489503 w 3643295"/>
              <a:gd name="connsiteY1476" fmla="*/ 2932627 h 5555795"/>
              <a:gd name="connsiteX1477" fmla="*/ 3493561 w 3643295"/>
              <a:gd name="connsiteY1477" fmla="*/ 2979138 h 5555795"/>
              <a:gd name="connsiteX1478" fmla="*/ 3492072 w 3643295"/>
              <a:gd name="connsiteY1478" fmla="*/ 2987887 h 5555795"/>
              <a:gd name="connsiteX1479" fmla="*/ 3494960 w 3643295"/>
              <a:gd name="connsiteY1479" fmla="*/ 2994937 h 5555795"/>
              <a:gd name="connsiteX1480" fmla="*/ 3508348 w 3643295"/>
              <a:gd name="connsiteY1480" fmla="*/ 2984390 h 5555795"/>
              <a:gd name="connsiteX1481" fmla="*/ 3513577 w 3643295"/>
              <a:gd name="connsiteY1481" fmla="*/ 2932716 h 5555795"/>
              <a:gd name="connsiteX1482" fmla="*/ 3492755 w 3643295"/>
              <a:gd name="connsiteY1482" fmla="*/ 2921848 h 5555795"/>
              <a:gd name="connsiteX1483" fmla="*/ 3506828 w 3643295"/>
              <a:gd name="connsiteY1483" fmla="*/ 2917056 h 5555795"/>
              <a:gd name="connsiteX1484" fmla="*/ 3510110 w 3643295"/>
              <a:gd name="connsiteY1484" fmla="*/ 2889993 h 5555795"/>
              <a:gd name="connsiteX1485" fmla="*/ 3537569 w 3643295"/>
              <a:gd name="connsiteY1485" fmla="*/ 2874653 h 5555795"/>
              <a:gd name="connsiteX1486" fmla="*/ 3528337 w 3643295"/>
              <a:gd name="connsiteY1486" fmla="*/ 2933679 h 5555795"/>
              <a:gd name="connsiteX1487" fmla="*/ 3557167 w 3643295"/>
              <a:gd name="connsiteY1487" fmla="*/ 2929846 h 5555795"/>
              <a:gd name="connsiteX1488" fmla="*/ 3525739 w 3643295"/>
              <a:gd name="connsiteY1488" fmla="*/ 2966494 h 5555795"/>
              <a:gd name="connsiteX1489" fmla="*/ 3526611 w 3643295"/>
              <a:gd name="connsiteY1489" fmla="*/ 3042033 h 5555795"/>
              <a:gd name="connsiteX1490" fmla="*/ 3506278 w 3643295"/>
              <a:gd name="connsiteY1490" fmla="*/ 3048956 h 5555795"/>
              <a:gd name="connsiteX1491" fmla="*/ 3510444 w 3643295"/>
              <a:gd name="connsiteY1491" fmla="*/ 3062067 h 5555795"/>
              <a:gd name="connsiteX1492" fmla="*/ 3512180 w 3643295"/>
              <a:gd name="connsiteY1492" fmla="*/ 3066467 h 5555795"/>
              <a:gd name="connsiteX1493" fmla="*/ 3513261 w 3643295"/>
              <a:gd name="connsiteY1493" fmla="*/ 3066537 h 5555795"/>
              <a:gd name="connsiteX1494" fmla="*/ 3520620 w 3643295"/>
              <a:gd name="connsiteY1494" fmla="*/ 3060040 h 5555795"/>
              <a:gd name="connsiteX1495" fmla="*/ 3527633 w 3643295"/>
              <a:gd name="connsiteY1495" fmla="*/ 3079606 h 5555795"/>
              <a:gd name="connsiteX1496" fmla="*/ 3524652 w 3643295"/>
              <a:gd name="connsiteY1496" fmla="*/ 3099073 h 5555795"/>
              <a:gd name="connsiteX1497" fmla="*/ 3524348 w 3643295"/>
              <a:gd name="connsiteY1497" fmla="*/ 3103068 h 5555795"/>
              <a:gd name="connsiteX1498" fmla="*/ 3540908 w 3643295"/>
              <a:gd name="connsiteY1498" fmla="*/ 3122510 h 5555795"/>
              <a:gd name="connsiteX1499" fmla="*/ 3541161 w 3643295"/>
              <a:gd name="connsiteY1499" fmla="*/ 3218686 h 5555795"/>
              <a:gd name="connsiteX1500" fmla="*/ 3507676 w 3643295"/>
              <a:gd name="connsiteY1500" fmla="*/ 3238074 h 5555795"/>
              <a:gd name="connsiteX1501" fmla="*/ 3503024 w 3643295"/>
              <a:gd name="connsiteY1501" fmla="*/ 3253627 h 5555795"/>
              <a:gd name="connsiteX1502" fmla="*/ 3562672 w 3643295"/>
              <a:gd name="connsiteY1502" fmla="*/ 3235309 h 5555795"/>
              <a:gd name="connsiteX1503" fmla="*/ 3547987 w 3643295"/>
              <a:gd name="connsiteY1503" fmla="*/ 3262265 h 5555795"/>
              <a:gd name="connsiteX1504" fmla="*/ 3560796 w 3643295"/>
              <a:gd name="connsiteY1504" fmla="*/ 3287835 h 5555795"/>
              <a:gd name="connsiteX1505" fmla="*/ 3564950 w 3643295"/>
              <a:gd name="connsiteY1505" fmla="*/ 3336314 h 5555795"/>
              <a:gd name="connsiteX1506" fmla="*/ 3538826 w 3643295"/>
              <a:gd name="connsiteY1506" fmla="*/ 3349203 h 5555795"/>
              <a:gd name="connsiteX1507" fmla="*/ 3546223 w 3643295"/>
              <a:gd name="connsiteY1507" fmla="*/ 3356662 h 5555795"/>
              <a:gd name="connsiteX1508" fmla="*/ 3530814 w 3643295"/>
              <a:gd name="connsiteY1508" fmla="*/ 3363905 h 5555795"/>
              <a:gd name="connsiteX1509" fmla="*/ 3520820 w 3643295"/>
              <a:gd name="connsiteY1509" fmla="*/ 3389260 h 5555795"/>
              <a:gd name="connsiteX1510" fmla="*/ 3523637 w 3643295"/>
              <a:gd name="connsiteY1510" fmla="*/ 3440190 h 5555795"/>
              <a:gd name="connsiteX1511" fmla="*/ 3526993 w 3643295"/>
              <a:gd name="connsiteY1511" fmla="*/ 3441042 h 5555795"/>
              <a:gd name="connsiteX1512" fmla="*/ 3533166 w 3643295"/>
              <a:gd name="connsiteY1512" fmla="*/ 3492824 h 5555795"/>
              <a:gd name="connsiteX1513" fmla="*/ 3523174 w 3643295"/>
              <a:gd name="connsiteY1513" fmla="*/ 3518180 h 5555795"/>
              <a:gd name="connsiteX1514" fmla="*/ 3546015 w 3643295"/>
              <a:gd name="connsiteY1514" fmla="*/ 3532353 h 5555795"/>
              <a:gd name="connsiteX1515" fmla="*/ 3570770 w 3643295"/>
              <a:gd name="connsiteY1515" fmla="*/ 3507958 h 5555795"/>
              <a:gd name="connsiteX1516" fmla="*/ 3574162 w 3643295"/>
              <a:gd name="connsiteY1516" fmla="*/ 3522768 h 5555795"/>
              <a:gd name="connsiteX1517" fmla="*/ 3586397 w 3643295"/>
              <a:gd name="connsiteY1517" fmla="*/ 3584460 h 5555795"/>
              <a:gd name="connsiteX1518" fmla="*/ 3584451 w 3643295"/>
              <a:gd name="connsiteY1518" fmla="*/ 3609070 h 5555795"/>
              <a:gd name="connsiteX1519" fmla="*/ 3592720 w 3643295"/>
              <a:gd name="connsiteY1519" fmla="*/ 3692070 h 5555795"/>
              <a:gd name="connsiteX1520" fmla="*/ 3595427 w 3643295"/>
              <a:gd name="connsiteY1520" fmla="*/ 3701127 h 5555795"/>
              <a:gd name="connsiteX1521" fmla="*/ 3554579 w 3643295"/>
              <a:gd name="connsiteY1521" fmla="*/ 3727012 h 5555795"/>
              <a:gd name="connsiteX1522" fmla="*/ 3556563 w 3643295"/>
              <a:gd name="connsiteY1522" fmla="*/ 3716357 h 5555795"/>
              <a:gd name="connsiteX1523" fmla="*/ 3555156 w 3643295"/>
              <a:gd name="connsiteY1523" fmla="*/ 3690894 h 5555795"/>
              <a:gd name="connsiteX1524" fmla="*/ 3555081 w 3643295"/>
              <a:gd name="connsiteY1524" fmla="*/ 3662979 h 5555795"/>
              <a:gd name="connsiteX1525" fmla="*/ 3558287 w 3643295"/>
              <a:gd name="connsiteY1525" fmla="*/ 3608002 h 5555795"/>
              <a:gd name="connsiteX1526" fmla="*/ 3500626 w 3643295"/>
              <a:gd name="connsiteY1526" fmla="*/ 3615666 h 5555795"/>
              <a:gd name="connsiteX1527" fmla="*/ 3499289 w 3643295"/>
              <a:gd name="connsiteY1527" fmla="*/ 3618116 h 5555795"/>
              <a:gd name="connsiteX1528" fmla="*/ 3516757 w 3643295"/>
              <a:gd name="connsiteY1528" fmla="*/ 3628134 h 5555795"/>
              <a:gd name="connsiteX1529" fmla="*/ 3504741 w 3643295"/>
              <a:gd name="connsiteY1529" fmla="*/ 3650187 h 5555795"/>
              <a:gd name="connsiteX1530" fmla="*/ 3504094 w 3643295"/>
              <a:gd name="connsiteY1530" fmla="*/ 3658391 h 5555795"/>
              <a:gd name="connsiteX1531" fmla="*/ 3530325 w 3643295"/>
              <a:gd name="connsiteY1531" fmla="*/ 3687373 h 5555795"/>
              <a:gd name="connsiteX1532" fmla="*/ 3511785 w 3643295"/>
              <a:gd name="connsiteY1532" fmla="*/ 3777509 h 5555795"/>
              <a:gd name="connsiteX1533" fmla="*/ 3515863 w 3643295"/>
              <a:gd name="connsiteY1533" fmla="*/ 3798072 h 5555795"/>
              <a:gd name="connsiteX1534" fmla="*/ 3538671 w 3643295"/>
              <a:gd name="connsiteY1534" fmla="*/ 3798287 h 5555795"/>
              <a:gd name="connsiteX1535" fmla="*/ 3572696 w 3643295"/>
              <a:gd name="connsiteY1535" fmla="*/ 3728824 h 5555795"/>
              <a:gd name="connsiteX1536" fmla="*/ 3591605 w 3643295"/>
              <a:gd name="connsiteY1536" fmla="*/ 3778263 h 5555795"/>
              <a:gd name="connsiteX1537" fmla="*/ 3599114 w 3643295"/>
              <a:gd name="connsiteY1537" fmla="*/ 3827595 h 5555795"/>
              <a:gd name="connsiteX1538" fmla="*/ 3599911 w 3643295"/>
              <a:gd name="connsiteY1538" fmla="*/ 3875220 h 5555795"/>
              <a:gd name="connsiteX1539" fmla="*/ 3613374 w 3643295"/>
              <a:gd name="connsiteY1539" fmla="*/ 3892589 h 5555795"/>
              <a:gd name="connsiteX1540" fmla="*/ 3613446 w 3643295"/>
              <a:gd name="connsiteY1540" fmla="*/ 3920504 h 5555795"/>
              <a:gd name="connsiteX1541" fmla="*/ 3630948 w 3643295"/>
              <a:gd name="connsiteY1541" fmla="*/ 3944476 h 5555795"/>
              <a:gd name="connsiteX1542" fmla="*/ 3614928 w 3643295"/>
              <a:gd name="connsiteY1542" fmla="*/ 3973882 h 5555795"/>
              <a:gd name="connsiteX1543" fmla="*/ 3611720 w 3643295"/>
              <a:gd name="connsiteY1543" fmla="*/ 4028859 h 5555795"/>
              <a:gd name="connsiteX1544" fmla="*/ 3621141 w 3643295"/>
              <a:gd name="connsiteY1544" fmla="*/ 4039621 h 5555795"/>
              <a:gd name="connsiteX1545" fmla="*/ 3629334 w 3643295"/>
              <a:gd name="connsiteY1545" fmla="*/ 4094706 h 5555795"/>
              <a:gd name="connsiteX1546" fmla="*/ 3618004 w 3643295"/>
              <a:gd name="connsiteY1546" fmla="*/ 4122513 h 5555795"/>
              <a:gd name="connsiteX1547" fmla="*/ 3628072 w 3643295"/>
              <a:gd name="connsiteY1547" fmla="*/ 4125072 h 5555795"/>
              <a:gd name="connsiteX1548" fmla="*/ 3636843 w 3643295"/>
              <a:gd name="connsiteY1548" fmla="*/ 4144035 h 5555795"/>
              <a:gd name="connsiteX1549" fmla="*/ 3642255 w 3643295"/>
              <a:gd name="connsiteY1549" fmla="*/ 4162150 h 5555795"/>
              <a:gd name="connsiteX1550" fmla="*/ 3634208 w 3643295"/>
              <a:gd name="connsiteY1550" fmla="*/ 4162894 h 5555795"/>
              <a:gd name="connsiteX1551" fmla="*/ 3603393 w 3643295"/>
              <a:gd name="connsiteY1551" fmla="*/ 4177380 h 5555795"/>
              <a:gd name="connsiteX1552" fmla="*/ 3590115 w 3643295"/>
              <a:gd name="connsiteY1552" fmla="*/ 4229799 h 5555795"/>
              <a:gd name="connsiteX1553" fmla="*/ 3601555 w 3643295"/>
              <a:gd name="connsiteY1553" fmla="*/ 4243865 h 5555795"/>
              <a:gd name="connsiteX1554" fmla="*/ 3608268 w 3643295"/>
              <a:gd name="connsiteY1554" fmla="*/ 4245570 h 5555795"/>
              <a:gd name="connsiteX1555" fmla="*/ 3607620 w 3643295"/>
              <a:gd name="connsiteY1555" fmla="*/ 4253773 h 5555795"/>
              <a:gd name="connsiteX1556" fmla="*/ 3604264 w 3643295"/>
              <a:gd name="connsiteY1556" fmla="*/ 4252920 h 5555795"/>
              <a:gd name="connsiteX1557" fmla="*/ 3592934 w 3643295"/>
              <a:gd name="connsiteY1557" fmla="*/ 4280728 h 5555795"/>
              <a:gd name="connsiteX1558" fmla="*/ 3604485 w 3643295"/>
              <a:gd name="connsiteY1558" fmla="*/ 4336665 h 5555795"/>
              <a:gd name="connsiteX1559" fmla="*/ 3606004 w 3643295"/>
              <a:gd name="connsiteY1559" fmla="*/ 4404002 h 5555795"/>
              <a:gd name="connsiteX1560" fmla="*/ 3612790 w 3643295"/>
              <a:gd name="connsiteY1560" fmla="*/ 4433621 h 5555795"/>
              <a:gd name="connsiteX1561" fmla="*/ 3608783 w 3643295"/>
              <a:gd name="connsiteY1561" fmla="*/ 4440972 h 5555795"/>
              <a:gd name="connsiteX1562" fmla="*/ 3615497 w 3643295"/>
              <a:gd name="connsiteY1562" fmla="*/ 4442678 h 5555795"/>
              <a:gd name="connsiteX1563" fmla="*/ 3642528 w 3643295"/>
              <a:gd name="connsiteY1563" fmla="*/ 4519286 h 5555795"/>
              <a:gd name="connsiteX1564" fmla="*/ 3639281 w 3643295"/>
              <a:gd name="connsiteY1564" fmla="*/ 4560306 h 5555795"/>
              <a:gd name="connsiteX1565" fmla="*/ 3614494 w 3643295"/>
              <a:gd name="connsiteY1565" fmla="*/ 4570745 h 5555795"/>
              <a:gd name="connsiteX1566" fmla="*/ 3599048 w 3643295"/>
              <a:gd name="connsiteY1566" fmla="*/ 4564030 h 5555795"/>
              <a:gd name="connsiteX1567" fmla="*/ 3591076 w 3643295"/>
              <a:gd name="connsiteY1567" fmla="*/ 4592690 h 5555795"/>
              <a:gd name="connsiteX1568" fmla="*/ 3560223 w 3643295"/>
              <a:gd name="connsiteY1568" fmla="*/ 4593218 h 5555795"/>
              <a:gd name="connsiteX1569" fmla="*/ 3554048 w 3643295"/>
              <a:gd name="connsiteY1569" fmla="*/ 4541438 h 5555795"/>
              <a:gd name="connsiteX1570" fmla="*/ 3550081 w 3643295"/>
              <a:gd name="connsiteY1570" fmla="*/ 4562745 h 5555795"/>
              <a:gd name="connsiteX1571" fmla="*/ 3554161 w 3643295"/>
              <a:gd name="connsiteY1571" fmla="*/ 4583311 h 5555795"/>
              <a:gd name="connsiteX1572" fmla="*/ 3554308 w 3643295"/>
              <a:gd name="connsiteY1572" fmla="*/ 4639139 h 5555795"/>
              <a:gd name="connsiteX1573" fmla="*/ 3553009 w 3643295"/>
              <a:gd name="connsiteY1573" fmla="*/ 4655545 h 5555795"/>
              <a:gd name="connsiteX1574" fmla="*/ 3543589 w 3643295"/>
              <a:gd name="connsiteY1574" fmla="*/ 4644784 h 5555795"/>
              <a:gd name="connsiteX1575" fmla="*/ 3540846 w 3643295"/>
              <a:gd name="connsiteY1575" fmla="*/ 4621770 h 5555795"/>
              <a:gd name="connsiteX1576" fmla="*/ 3534783 w 3643295"/>
              <a:gd name="connsiteY1576" fmla="*/ 4611862 h 5555795"/>
              <a:gd name="connsiteX1577" fmla="*/ 3522769 w 3643295"/>
              <a:gd name="connsiteY1577" fmla="*/ 4633914 h 5555795"/>
              <a:gd name="connsiteX1578" fmla="*/ 3530203 w 3643295"/>
              <a:gd name="connsiteY1578" fmla="*/ 4655331 h 5555795"/>
              <a:gd name="connsiteX1579" fmla="*/ 3532947 w 3643295"/>
              <a:gd name="connsiteY1579" fmla="*/ 4678345 h 5555795"/>
              <a:gd name="connsiteX1580" fmla="*/ 3542439 w 3643295"/>
              <a:gd name="connsiteY1580" fmla="*/ 4717021 h 5555795"/>
              <a:gd name="connsiteX1581" fmla="*/ 3510899 w 3643295"/>
              <a:gd name="connsiteY1581" fmla="*/ 4711796 h 5555795"/>
              <a:gd name="connsiteX1582" fmla="*/ 3512996 w 3643295"/>
              <a:gd name="connsiteY1582" fmla="*/ 4743015 h 5555795"/>
              <a:gd name="connsiteX1583" fmla="*/ 3498923 w 3643295"/>
              <a:gd name="connsiteY1583" fmla="*/ 4747809 h 5555795"/>
              <a:gd name="connsiteX1584" fmla="*/ 3481493 w 3643295"/>
              <a:gd name="connsiteY1584" fmla="*/ 4751747 h 5555795"/>
              <a:gd name="connsiteX1585" fmla="*/ 3486258 w 3643295"/>
              <a:gd name="connsiteY1585" fmla="*/ 4778065 h 5555795"/>
              <a:gd name="connsiteX1586" fmla="*/ 3450027 w 3643295"/>
              <a:gd name="connsiteY1586" fmla="*/ 4774438 h 5555795"/>
              <a:gd name="connsiteX1587" fmla="*/ 3445263 w 3643295"/>
              <a:gd name="connsiteY1587" fmla="*/ 4748121 h 5555795"/>
              <a:gd name="connsiteX1588" fmla="*/ 3478785 w 3643295"/>
              <a:gd name="connsiteY1588" fmla="*/ 4742692 h 5555795"/>
              <a:gd name="connsiteX1589" fmla="*/ 3483404 w 3643295"/>
              <a:gd name="connsiteY1589" fmla="*/ 4713179 h 5555795"/>
              <a:gd name="connsiteX1590" fmla="*/ 3480659 w 3643295"/>
              <a:gd name="connsiteY1590" fmla="*/ 4690165 h 5555795"/>
              <a:gd name="connsiteX1591" fmla="*/ 3454498 w 3643295"/>
              <a:gd name="connsiteY1591" fmla="*/ 4689096 h 5555795"/>
              <a:gd name="connsiteX1592" fmla="*/ 3447100 w 3643295"/>
              <a:gd name="connsiteY1592" fmla="*/ 4681637 h 5555795"/>
              <a:gd name="connsiteX1593" fmla="*/ 3474596 w 3643295"/>
              <a:gd name="connsiteY1593" fmla="*/ 4680255 h 5555795"/>
              <a:gd name="connsiteX1594" fmla="*/ 3453775 w 3643295"/>
              <a:gd name="connsiteY1594" fmla="*/ 4669385 h 5555795"/>
              <a:gd name="connsiteX1595" fmla="*/ 3426131 w 3643295"/>
              <a:gd name="connsiteY1595" fmla="*/ 4614937 h 5555795"/>
              <a:gd name="connsiteX1596" fmla="*/ 3418770 w 3643295"/>
              <a:gd name="connsiteY1596" fmla="*/ 4621435 h 5555795"/>
              <a:gd name="connsiteX1597" fmla="*/ 3422920 w 3643295"/>
              <a:gd name="connsiteY1597" fmla="*/ 4669913 h 5555795"/>
              <a:gd name="connsiteX1598" fmla="*/ 3440424 w 3643295"/>
              <a:gd name="connsiteY1598" fmla="*/ 4693890 h 5555795"/>
              <a:gd name="connsiteX1599" fmla="*/ 3439383 w 3643295"/>
              <a:gd name="connsiteY1599" fmla="*/ 4807998 h 5555795"/>
              <a:gd name="connsiteX1600" fmla="*/ 3402580 w 3643295"/>
              <a:gd name="connsiteY1600" fmla="*/ 4840489 h 5555795"/>
              <a:gd name="connsiteX1601" fmla="*/ 3397926 w 3643295"/>
              <a:gd name="connsiteY1601" fmla="*/ 4856045 h 5555795"/>
              <a:gd name="connsiteX1602" fmla="*/ 3399481 w 3643295"/>
              <a:gd name="connsiteY1602" fmla="*/ 4937339 h 5555795"/>
              <a:gd name="connsiteX1603" fmla="*/ 3401649 w 3643295"/>
              <a:gd name="connsiteY1603" fmla="*/ 4996471 h 5555795"/>
              <a:gd name="connsiteX1604" fmla="*/ 3382273 w 3643295"/>
              <a:gd name="connsiteY1604" fmla="*/ 5025023 h 5555795"/>
              <a:gd name="connsiteX1605" fmla="*/ 3364809 w 3643295"/>
              <a:gd name="connsiteY1605" fmla="*/ 5015005 h 5555795"/>
              <a:gd name="connsiteX1606" fmla="*/ 3362065 w 3643295"/>
              <a:gd name="connsiteY1606" fmla="*/ 4991990 h 5555795"/>
              <a:gd name="connsiteX1607" fmla="*/ 3372094 w 3643295"/>
              <a:gd name="connsiteY1607" fmla="*/ 4980592 h 5555795"/>
              <a:gd name="connsiteX1608" fmla="*/ 3347769 w 3643295"/>
              <a:gd name="connsiteY1608" fmla="*/ 4913039 h 5555795"/>
              <a:gd name="connsiteX1609" fmla="*/ 3320772 w 3643295"/>
              <a:gd name="connsiteY1609" fmla="*/ 4850387 h 5555795"/>
              <a:gd name="connsiteX1610" fmla="*/ 3329472 w 3643295"/>
              <a:gd name="connsiteY1610" fmla="*/ 4841440 h 5555795"/>
              <a:gd name="connsiteX1611" fmla="*/ 3329434 w 3643295"/>
              <a:gd name="connsiteY1611" fmla="*/ 4827482 h 5555795"/>
              <a:gd name="connsiteX1612" fmla="*/ 3332066 w 3643295"/>
              <a:gd name="connsiteY1612" fmla="*/ 4808624 h 5555795"/>
              <a:gd name="connsiteX1613" fmla="*/ 3301788 w 3643295"/>
              <a:gd name="connsiteY1613" fmla="*/ 4773035 h 5555795"/>
              <a:gd name="connsiteX1614" fmla="*/ 3294393 w 3643295"/>
              <a:gd name="connsiteY1614" fmla="*/ 4765575 h 5555795"/>
              <a:gd name="connsiteX1615" fmla="*/ 3291071 w 3643295"/>
              <a:gd name="connsiteY1615" fmla="*/ 4778680 h 5555795"/>
              <a:gd name="connsiteX1616" fmla="*/ 3277721 w 3643295"/>
              <a:gd name="connsiteY1616" fmla="*/ 4803183 h 5555795"/>
              <a:gd name="connsiteX1617" fmla="*/ 3186460 w 3643295"/>
              <a:gd name="connsiteY1617" fmla="*/ 4788365 h 5555795"/>
              <a:gd name="connsiteX1618" fmla="*/ 3176468 w 3643295"/>
              <a:gd name="connsiteY1618" fmla="*/ 4813719 h 5555795"/>
              <a:gd name="connsiteX1619" fmla="*/ 3180546 w 3643295"/>
              <a:gd name="connsiteY1619" fmla="*/ 4834283 h 5555795"/>
              <a:gd name="connsiteX1620" fmla="*/ 3187332 w 3643295"/>
              <a:gd name="connsiteY1620" fmla="*/ 4863904 h 5555795"/>
              <a:gd name="connsiteX1621" fmla="*/ 3177301 w 3643295"/>
              <a:gd name="connsiteY1621" fmla="*/ 4875303 h 5555795"/>
              <a:gd name="connsiteX1622" fmla="*/ 3177335 w 3643295"/>
              <a:gd name="connsiteY1622" fmla="*/ 4889259 h 5555795"/>
              <a:gd name="connsiteX1623" fmla="*/ 3169549 w 3643295"/>
              <a:gd name="connsiteY1623" fmla="*/ 4987706 h 5555795"/>
              <a:gd name="connsiteX1624" fmla="*/ 3158942 w 3643295"/>
              <a:gd name="connsiteY1624" fmla="*/ 5035222 h 5555795"/>
              <a:gd name="connsiteX1625" fmla="*/ 3140826 w 3643295"/>
              <a:gd name="connsiteY1625" fmla="*/ 5033410 h 5555795"/>
              <a:gd name="connsiteX1626" fmla="*/ 3143963 w 3643295"/>
              <a:gd name="connsiteY1626" fmla="*/ 4950519 h 5555795"/>
              <a:gd name="connsiteX1627" fmla="*/ 3144536 w 3643295"/>
              <a:gd name="connsiteY1627" fmla="*/ 4914401 h 5555795"/>
              <a:gd name="connsiteX1628" fmla="*/ 3122268 w 3643295"/>
              <a:gd name="connsiteY1628" fmla="*/ 4864109 h 5555795"/>
              <a:gd name="connsiteX1629" fmla="*/ 3131614 w 3643295"/>
              <a:gd name="connsiteY1629" fmla="*/ 4846956 h 5555795"/>
              <a:gd name="connsiteX1630" fmla="*/ 3128258 w 3643295"/>
              <a:gd name="connsiteY1630" fmla="*/ 4846104 h 5555795"/>
              <a:gd name="connsiteX1631" fmla="*/ 3148283 w 3643295"/>
              <a:gd name="connsiteY1631" fmla="*/ 4809347 h 5555795"/>
              <a:gd name="connsiteX1632" fmla="*/ 3137456 w 3643295"/>
              <a:gd name="connsiteY1632" fmla="*/ 4773122 h 5555795"/>
              <a:gd name="connsiteX1633" fmla="*/ 3127388 w 3643295"/>
              <a:gd name="connsiteY1633" fmla="*/ 4770565 h 5555795"/>
              <a:gd name="connsiteX1634" fmla="*/ 3113351 w 3643295"/>
              <a:gd name="connsiteY1634" fmla="*/ 4789313 h 5555795"/>
              <a:gd name="connsiteX1635" fmla="*/ 3120137 w 3643295"/>
              <a:gd name="connsiteY1635" fmla="*/ 4818935 h 5555795"/>
              <a:gd name="connsiteX1636" fmla="*/ 3106330 w 3643295"/>
              <a:gd name="connsiteY1636" fmla="*/ 4844279 h 5555795"/>
              <a:gd name="connsiteX1637" fmla="*/ 3106172 w 3643295"/>
              <a:gd name="connsiteY1637" fmla="*/ 4846666 h 5555795"/>
              <a:gd name="connsiteX1638" fmla="*/ 3122268 w 3643295"/>
              <a:gd name="connsiteY1638" fmla="*/ 4864109 h 5555795"/>
              <a:gd name="connsiteX1639" fmla="*/ 3101521 w 3643295"/>
              <a:gd name="connsiteY1639" fmla="*/ 4881153 h 5555795"/>
              <a:gd name="connsiteX1640" fmla="*/ 3109754 w 3643295"/>
              <a:gd name="connsiteY1640" fmla="*/ 4950195 h 5555795"/>
              <a:gd name="connsiteX1641" fmla="*/ 3091748 w 3643295"/>
              <a:gd name="connsiteY1641" fmla="*/ 4990255 h 5555795"/>
              <a:gd name="connsiteX1642" fmla="*/ 3093229 w 3643295"/>
              <a:gd name="connsiteY1642" fmla="*/ 5043633 h 5555795"/>
              <a:gd name="connsiteX1643" fmla="*/ 3086703 w 3643295"/>
              <a:gd name="connsiteY1643" fmla="*/ 5111715 h 5555795"/>
              <a:gd name="connsiteX1644" fmla="*/ 3074037 w 3643295"/>
              <a:gd name="connsiteY1644" fmla="*/ 5141971 h 5555795"/>
              <a:gd name="connsiteX1645" fmla="*/ 3060689 w 3643295"/>
              <a:gd name="connsiteY1645" fmla="*/ 5166474 h 5555795"/>
              <a:gd name="connsiteX1646" fmla="*/ 3031746 w 3643295"/>
              <a:gd name="connsiteY1646" fmla="*/ 5128434 h 5555795"/>
              <a:gd name="connsiteX1647" fmla="*/ 3034307 w 3643295"/>
              <a:gd name="connsiteY1647" fmla="*/ 5081662 h 5555795"/>
              <a:gd name="connsiteX1648" fmla="*/ 3031561 w 3643295"/>
              <a:gd name="connsiteY1648" fmla="*/ 5058648 h 5555795"/>
              <a:gd name="connsiteX1649" fmla="*/ 3034195 w 3643295"/>
              <a:gd name="connsiteY1649" fmla="*/ 5039790 h 5555795"/>
              <a:gd name="connsiteX1650" fmla="*/ 3020734 w 3643295"/>
              <a:gd name="connsiteY1650" fmla="*/ 5022422 h 5555795"/>
              <a:gd name="connsiteX1651" fmla="*/ 3017917 w 3643295"/>
              <a:gd name="connsiteY1651" fmla="*/ 4971494 h 5555795"/>
              <a:gd name="connsiteX1652" fmla="*/ 3009795 w 3643295"/>
              <a:gd name="connsiteY1652" fmla="*/ 4944323 h 5555795"/>
              <a:gd name="connsiteX1653" fmla="*/ 3014451 w 3643295"/>
              <a:gd name="connsiteY1653" fmla="*/ 4928769 h 5555795"/>
              <a:gd name="connsiteX1654" fmla="*/ 3002325 w 3643295"/>
              <a:gd name="connsiteY1654" fmla="*/ 4908948 h 5555795"/>
              <a:gd name="connsiteX1655" fmla="*/ 3001064 w 3643295"/>
              <a:gd name="connsiteY1655" fmla="*/ 4939315 h 5555795"/>
              <a:gd name="connsiteX1656" fmla="*/ 2992368 w 3643295"/>
              <a:gd name="connsiteY1656" fmla="*/ 4948263 h 5555795"/>
              <a:gd name="connsiteX1657" fmla="*/ 2995760 w 3643295"/>
              <a:gd name="connsiteY1657" fmla="*/ 4963073 h 5555795"/>
              <a:gd name="connsiteX1658" fmla="*/ 2983354 w 3643295"/>
              <a:gd name="connsiteY1658" fmla="*/ 5091033 h 5555795"/>
              <a:gd name="connsiteX1659" fmla="*/ 2969318 w 3643295"/>
              <a:gd name="connsiteY1659" fmla="*/ 5109782 h 5555795"/>
              <a:gd name="connsiteX1660" fmla="*/ 2965962 w 3643295"/>
              <a:gd name="connsiteY1660" fmla="*/ 5108929 h 5555795"/>
              <a:gd name="connsiteX1661" fmla="*/ 2972246 w 3643295"/>
              <a:gd name="connsiteY1661" fmla="*/ 5202582 h 5555795"/>
              <a:gd name="connsiteX1662" fmla="*/ 2965641 w 3643295"/>
              <a:gd name="connsiteY1662" fmla="*/ 5201993 h 5555795"/>
              <a:gd name="connsiteX1663" fmla="*/ 2948068 w 3643295"/>
              <a:gd name="connsiteY1663" fmla="*/ 5190859 h 5555795"/>
              <a:gd name="connsiteX1664" fmla="*/ 2943989 w 3643295"/>
              <a:gd name="connsiteY1664" fmla="*/ 5170296 h 5555795"/>
              <a:gd name="connsiteX1665" fmla="*/ 2942582 w 3643295"/>
              <a:gd name="connsiteY1665" fmla="*/ 5144832 h 5555795"/>
              <a:gd name="connsiteX1666" fmla="*/ 2925690 w 3643295"/>
              <a:gd name="connsiteY1666" fmla="*/ 5098696 h 5555795"/>
              <a:gd name="connsiteX1667" fmla="*/ 2904447 w 3643295"/>
              <a:gd name="connsiteY1667" fmla="*/ 4990287 h 5555795"/>
              <a:gd name="connsiteX1668" fmla="*/ 2903186 w 3643295"/>
              <a:gd name="connsiteY1668" fmla="*/ 5009477 h 5555795"/>
              <a:gd name="connsiteX1669" fmla="*/ 2895680 w 3643295"/>
              <a:gd name="connsiteY1669" fmla="*/ 5041290 h 5555795"/>
              <a:gd name="connsiteX1670" fmla="*/ 2902404 w 3643295"/>
              <a:gd name="connsiteY1670" fmla="*/ 5062627 h 5555795"/>
              <a:gd name="connsiteX1671" fmla="*/ 2908566 w 3643295"/>
              <a:gd name="connsiteY1671" fmla="*/ 5106323 h 5555795"/>
              <a:gd name="connsiteX1672" fmla="*/ 2906882 w 3643295"/>
              <a:gd name="connsiteY1672" fmla="*/ 5118226 h 5555795"/>
              <a:gd name="connsiteX1673" fmla="*/ 2896787 w 3643295"/>
              <a:gd name="connsiteY1673" fmla="*/ 5120698 h 5555795"/>
              <a:gd name="connsiteX1674" fmla="*/ 2888382 w 3643295"/>
              <a:gd name="connsiteY1674" fmla="*/ 5097474 h 5555795"/>
              <a:gd name="connsiteX1675" fmla="*/ 2881655 w 3643295"/>
              <a:gd name="connsiteY1675" fmla="*/ 5076137 h 5555795"/>
              <a:gd name="connsiteX1676" fmla="*/ 2877735 w 3643295"/>
              <a:gd name="connsiteY1676" fmla="*/ 5053347 h 5555795"/>
              <a:gd name="connsiteX1677" fmla="*/ 2868770 w 3643295"/>
              <a:gd name="connsiteY1677" fmla="*/ 5024897 h 5555795"/>
              <a:gd name="connsiteX1678" fmla="*/ 2830665 w 3643295"/>
              <a:gd name="connsiteY1678" fmla="*/ 4862610 h 5555795"/>
              <a:gd name="connsiteX1679" fmla="*/ 2807123 w 3643295"/>
              <a:gd name="connsiteY1679" fmla="*/ 4822407 h 5555795"/>
              <a:gd name="connsiteX1680" fmla="*/ 2808249 w 3643295"/>
              <a:gd name="connsiteY1680" fmla="*/ 4805277 h 5555795"/>
              <a:gd name="connsiteX1681" fmla="*/ 2799282 w 3643295"/>
              <a:gd name="connsiteY1681" fmla="*/ 4776827 h 5555795"/>
              <a:gd name="connsiteX1682" fmla="*/ 2796482 w 3643295"/>
              <a:gd name="connsiteY1682" fmla="*/ 4750698 h 5555795"/>
              <a:gd name="connsiteX1683" fmla="*/ 2795925 w 3643295"/>
              <a:gd name="connsiteY1683" fmla="*/ 4731681 h 5555795"/>
              <a:gd name="connsiteX1684" fmla="*/ 2784713 w 3643295"/>
              <a:gd name="connsiteY1684" fmla="*/ 4723701 h 5555795"/>
              <a:gd name="connsiteX1685" fmla="*/ 2757811 w 3643295"/>
              <a:gd name="connsiteY1685" fmla="*/ 4652141 h 5555795"/>
              <a:gd name="connsiteX1686" fmla="*/ 2763980 w 3643295"/>
              <a:gd name="connsiteY1686" fmla="*/ 4640672 h 5555795"/>
              <a:gd name="connsiteX1687" fmla="*/ 2763983 w 3643295"/>
              <a:gd name="connsiteY1687" fmla="*/ 4626880 h 5555795"/>
              <a:gd name="connsiteX1688" fmla="*/ 2755577 w 3643295"/>
              <a:gd name="connsiteY1688" fmla="*/ 4603656 h 5555795"/>
              <a:gd name="connsiteX1689" fmla="*/ 2746609 w 3643295"/>
              <a:gd name="connsiteY1689" fmla="*/ 4575205 h 5555795"/>
              <a:gd name="connsiteX1690" fmla="*/ 2742694 w 3643295"/>
              <a:gd name="connsiteY1690" fmla="*/ 4511042 h 5555795"/>
              <a:gd name="connsiteX1691" fmla="*/ 2739334 w 3643295"/>
              <a:gd name="connsiteY1691" fmla="*/ 4493477 h 5555795"/>
              <a:gd name="connsiteX1692" fmla="*/ 2703459 w 3643295"/>
              <a:gd name="connsiteY1692" fmla="*/ 4421051 h 5555795"/>
              <a:gd name="connsiteX1693" fmla="*/ 2705146 w 3643295"/>
              <a:gd name="connsiteY1693" fmla="*/ 4409146 h 5555795"/>
              <a:gd name="connsiteX1694" fmla="*/ 2699820 w 3643295"/>
              <a:gd name="connsiteY1694" fmla="*/ 4395270 h 5555795"/>
              <a:gd name="connsiteX1695" fmla="*/ 2699509 w 3643295"/>
              <a:gd name="connsiteY1695" fmla="*/ 4390098 h 5555795"/>
              <a:gd name="connsiteX1696" fmla="*/ 2688810 w 3643295"/>
              <a:gd name="connsiteY1696" fmla="*/ 4398997 h 5555795"/>
              <a:gd name="connsiteX1697" fmla="*/ 2687666 w 3643295"/>
              <a:gd name="connsiteY1697" fmla="*/ 4410130 h 5555795"/>
              <a:gd name="connsiteX1698" fmla="*/ 2681940 w 3643295"/>
              <a:gd name="connsiteY1698" fmla="*/ 4429270 h 5555795"/>
              <a:gd name="connsiteX1699" fmla="*/ 2684711 w 3643295"/>
              <a:gd name="connsiteY1699" fmla="*/ 4438415 h 5555795"/>
              <a:gd name="connsiteX1700" fmla="*/ 2687682 w 3643295"/>
              <a:gd name="connsiteY1700" fmla="*/ 4438952 h 5555795"/>
              <a:gd name="connsiteX1701" fmla="*/ 2701237 w 3643295"/>
              <a:gd name="connsiteY1701" fmla="*/ 4439422 h 5555795"/>
              <a:gd name="connsiteX1702" fmla="*/ 2689185 w 3643295"/>
              <a:gd name="connsiteY1702" fmla="*/ 4455377 h 5555795"/>
              <a:gd name="connsiteX1703" fmla="*/ 2689604 w 3643295"/>
              <a:gd name="connsiteY1703" fmla="*/ 4468891 h 5555795"/>
              <a:gd name="connsiteX1704" fmla="*/ 2719589 w 3643295"/>
              <a:gd name="connsiteY1704" fmla="*/ 4478622 h 5555795"/>
              <a:gd name="connsiteX1705" fmla="*/ 2734085 w 3643295"/>
              <a:gd name="connsiteY1705" fmla="*/ 4501084 h 5555795"/>
              <a:gd name="connsiteX1706" fmla="*/ 2712250 w 3643295"/>
              <a:gd name="connsiteY1706" fmla="*/ 4538625 h 5555795"/>
              <a:gd name="connsiteX1707" fmla="*/ 2697322 w 3643295"/>
              <a:gd name="connsiteY1707" fmla="*/ 4485241 h 5555795"/>
              <a:gd name="connsiteX1708" fmla="*/ 2689664 w 3643295"/>
              <a:gd name="connsiteY1708" fmla="*/ 4470783 h 5555795"/>
              <a:gd name="connsiteX1709" fmla="*/ 2690024 w 3643295"/>
              <a:gd name="connsiteY1709" fmla="*/ 4482381 h 5555795"/>
              <a:gd name="connsiteX1710" fmla="*/ 2683854 w 3643295"/>
              <a:gd name="connsiteY1710" fmla="*/ 4529297 h 5555795"/>
              <a:gd name="connsiteX1711" fmla="*/ 2686522 w 3643295"/>
              <a:gd name="connsiteY1711" fmla="*/ 4602056 h 5555795"/>
              <a:gd name="connsiteX1712" fmla="*/ 2662680 w 3643295"/>
              <a:gd name="connsiteY1712" fmla="*/ 4637187 h 5555795"/>
              <a:gd name="connsiteX1713" fmla="*/ 2641191 w 3643295"/>
              <a:gd name="connsiteY1713" fmla="*/ 4624861 h 5555795"/>
              <a:gd name="connsiteX1714" fmla="*/ 2637813 w 3643295"/>
              <a:gd name="connsiteY1714" fmla="*/ 4596544 h 5555795"/>
              <a:gd name="connsiteX1715" fmla="*/ 2650155 w 3643295"/>
              <a:gd name="connsiteY1715" fmla="*/ 4582518 h 5555795"/>
              <a:gd name="connsiteX1716" fmla="*/ 2620224 w 3643295"/>
              <a:gd name="connsiteY1716" fmla="*/ 4499399 h 5555795"/>
              <a:gd name="connsiteX1717" fmla="*/ 2603617 w 3643295"/>
              <a:gd name="connsiteY1717" fmla="*/ 4460854 h 5555795"/>
              <a:gd name="connsiteX1718" fmla="*/ 2593587 w 3643295"/>
              <a:gd name="connsiteY1718" fmla="*/ 4437574 h 5555795"/>
              <a:gd name="connsiteX1719" fmla="*/ 2592308 w 3643295"/>
              <a:gd name="connsiteY1719" fmla="*/ 4453711 h 5555795"/>
              <a:gd name="connsiteX1720" fmla="*/ 2604379 w 3643295"/>
              <a:gd name="connsiteY1720" fmla="*/ 4485861 h 5555795"/>
              <a:gd name="connsiteX1721" fmla="*/ 2584902 w 3643295"/>
              <a:gd name="connsiteY1721" fmla="*/ 4544662 h 5555795"/>
              <a:gd name="connsiteX1722" fmla="*/ 2578274 w 3643295"/>
              <a:gd name="connsiteY1722" fmla="*/ 4593058 h 5555795"/>
              <a:gd name="connsiteX1723" fmla="*/ 2563142 w 3643295"/>
              <a:gd name="connsiteY1723" fmla="*/ 4600898 h 5555795"/>
              <a:gd name="connsiteX1724" fmla="*/ 2575428 w 3643295"/>
              <a:gd name="connsiteY1724" fmla="*/ 4639493 h 5555795"/>
              <a:gd name="connsiteX1725" fmla="*/ 2562657 w 3643295"/>
              <a:gd name="connsiteY1725" fmla="*/ 4668591 h 5555795"/>
              <a:gd name="connsiteX1726" fmla="*/ 2529245 w 3643295"/>
              <a:gd name="connsiteY1726" fmla="*/ 4655929 h 5555795"/>
              <a:gd name="connsiteX1727" fmla="*/ 2511042 w 3643295"/>
              <a:gd name="connsiteY1727" fmla="*/ 4654120 h 5555795"/>
              <a:gd name="connsiteX1728" fmla="*/ 2482690 w 3643295"/>
              <a:gd name="connsiteY1728" fmla="*/ 4578889 h 5555795"/>
              <a:gd name="connsiteX1729" fmla="*/ 2474336 w 3643295"/>
              <a:gd name="connsiteY1729" fmla="*/ 4575724 h 5555795"/>
              <a:gd name="connsiteX1730" fmla="*/ 2475197 w 3643295"/>
              <a:gd name="connsiteY1730" fmla="*/ 4601505 h 5555795"/>
              <a:gd name="connsiteX1731" fmla="*/ 2474486 w 3643295"/>
              <a:gd name="connsiteY1731" fmla="*/ 4613114 h 5555795"/>
              <a:gd name="connsiteX1732" fmla="*/ 2476847 w 3643295"/>
              <a:gd name="connsiteY1732" fmla="*/ 4634370 h 5555795"/>
              <a:gd name="connsiteX1733" fmla="*/ 2466285 w 3643295"/>
              <a:gd name="connsiteY1733" fmla="*/ 4647339 h 5555795"/>
              <a:gd name="connsiteX1734" fmla="*/ 2430739 w 3643295"/>
              <a:gd name="connsiteY1734" fmla="*/ 4669502 h 5555795"/>
              <a:gd name="connsiteX1735" fmla="*/ 2437669 w 3643295"/>
              <a:gd name="connsiteY1735" fmla="*/ 4695885 h 5555795"/>
              <a:gd name="connsiteX1736" fmla="*/ 2421117 w 3643295"/>
              <a:gd name="connsiteY1736" fmla="*/ 4726943 h 5555795"/>
              <a:gd name="connsiteX1737" fmla="*/ 2411341 w 3643295"/>
              <a:gd name="connsiteY1737" fmla="*/ 4746997 h 5555795"/>
              <a:gd name="connsiteX1738" fmla="*/ 2424261 w 3643295"/>
              <a:gd name="connsiteY1738" fmla="*/ 4755288 h 5555795"/>
              <a:gd name="connsiteX1739" fmla="*/ 2390216 w 3643295"/>
              <a:gd name="connsiteY1739" fmla="*/ 4772928 h 5555795"/>
              <a:gd name="connsiteX1740" fmla="*/ 2363509 w 3643295"/>
              <a:gd name="connsiteY1740" fmla="*/ 4730564 h 5555795"/>
              <a:gd name="connsiteX1741" fmla="*/ 2351447 w 3643295"/>
              <a:gd name="connsiteY1741" fmla="*/ 4748054 h 5555795"/>
              <a:gd name="connsiteX1742" fmla="*/ 2371300 w 3643295"/>
              <a:gd name="connsiteY1742" fmla="*/ 4782730 h 5555795"/>
              <a:gd name="connsiteX1743" fmla="*/ 2368379 w 3643295"/>
              <a:gd name="connsiteY1743" fmla="*/ 4810469 h 5555795"/>
              <a:gd name="connsiteX1744" fmla="*/ 2377669 w 3643295"/>
              <a:gd name="connsiteY1744" fmla="*/ 4858112 h 5555795"/>
              <a:gd name="connsiteX1745" fmla="*/ 2395947 w 3643295"/>
              <a:gd name="connsiteY1745" fmla="*/ 4878615 h 5555795"/>
              <a:gd name="connsiteX1746" fmla="*/ 2405947 w 3643295"/>
              <a:gd name="connsiteY1746" fmla="*/ 4914647 h 5555795"/>
              <a:gd name="connsiteX1747" fmla="*/ 2390892 w 3643295"/>
              <a:gd name="connsiteY1747" fmla="*/ 4941183 h 5555795"/>
              <a:gd name="connsiteX1748" fmla="*/ 2388757 w 3643295"/>
              <a:gd name="connsiteY1748" fmla="*/ 4976009 h 5555795"/>
              <a:gd name="connsiteX1749" fmla="*/ 2351639 w 3643295"/>
              <a:gd name="connsiteY1749" fmla="*/ 4984001 h 5555795"/>
              <a:gd name="connsiteX1750" fmla="*/ 2326357 w 3643295"/>
              <a:gd name="connsiteY1750" fmla="*/ 4918420 h 5555795"/>
              <a:gd name="connsiteX1751" fmla="*/ 2330065 w 3643295"/>
              <a:gd name="connsiteY1751" fmla="*/ 4897766 h 5555795"/>
              <a:gd name="connsiteX1752" fmla="*/ 2347405 w 3643295"/>
              <a:gd name="connsiteY1752" fmla="*/ 4873792 h 5555795"/>
              <a:gd name="connsiteX1753" fmla="*/ 2339688 w 3643295"/>
              <a:gd name="connsiteY1753" fmla="*/ 4840323 h 5555795"/>
              <a:gd name="connsiteX1754" fmla="*/ 2324558 w 3643295"/>
              <a:gd name="connsiteY1754" fmla="*/ 4848163 h 5555795"/>
              <a:gd name="connsiteX1755" fmla="*/ 2328266 w 3643295"/>
              <a:gd name="connsiteY1755" fmla="*/ 4827509 h 5555795"/>
              <a:gd name="connsiteX1756" fmla="*/ 2305417 w 3643295"/>
              <a:gd name="connsiteY1756" fmla="*/ 4801879 h 5555795"/>
              <a:gd name="connsiteX1757" fmla="*/ 2320475 w 3643295"/>
              <a:gd name="connsiteY1757" fmla="*/ 4775343 h 5555795"/>
              <a:gd name="connsiteX1758" fmla="*/ 2299912 w 3643295"/>
              <a:gd name="connsiteY1758" fmla="*/ 4752278 h 5555795"/>
              <a:gd name="connsiteX1759" fmla="*/ 2308113 w 3643295"/>
              <a:gd name="connsiteY1759" fmla="*/ 4718054 h 5555795"/>
              <a:gd name="connsiteX1760" fmla="*/ 2301184 w 3643295"/>
              <a:gd name="connsiteY1760" fmla="*/ 4691670 h 5555795"/>
              <a:gd name="connsiteX1761" fmla="*/ 2296965 w 3643295"/>
              <a:gd name="connsiteY1761" fmla="*/ 4691219 h 5555795"/>
              <a:gd name="connsiteX1762" fmla="*/ 2295888 w 3643295"/>
              <a:gd name="connsiteY1762" fmla="*/ 4698872 h 5555795"/>
              <a:gd name="connsiteX1763" fmla="*/ 2299000 w 3643295"/>
              <a:gd name="connsiteY1763" fmla="*/ 4743856 h 5555795"/>
              <a:gd name="connsiteX1764" fmla="*/ 2283416 w 3643295"/>
              <a:gd name="connsiteY1764" fmla="*/ 4781086 h 5555795"/>
              <a:gd name="connsiteX1765" fmla="*/ 2266989 w 3643295"/>
              <a:gd name="connsiteY1765" fmla="*/ 4811236 h 5555795"/>
              <a:gd name="connsiteX1766" fmla="*/ 2231377 w 3643295"/>
              <a:gd name="connsiteY1766" fmla="*/ 4764429 h 5555795"/>
              <a:gd name="connsiteX1767" fmla="*/ 2234527 w 3643295"/>
              <a:gd name="connsiteY1767" fmla="*/ 4706878 h 5555795"/>
              <a:gd name="connsiteX1768" fmla="*/ 2231149 w 3643295"/>
              <a:gd name="connsiteY1768" fmla="*/ 4678562 h 5555795"/>
              <a:gd name="connsiteX1769" fmla="*/ 2234389 w 3643295"/>
              <a:gd name="connsiteY1769" fmla="*/ 4655357 h 5555795"/>
              <a:gd name="connsiteX1770" fmla="*/ 2217826 w 3643295"/>
              <a:gd name="connsiteY1770" fmla="*/ 4633987 h 5555795"/>
              <a:gd name="connsiteX1771" fmla="*/ 2214360 w 3643295"/>
              <a:gd name="connsiteY1771" fmla="*/ 4571323 h 5555795"/>
              <a:gd name="connsiteX1772" fmla="*/ 2212339 w 3643295"/>
              <a:gd name="connsiteY1772" fmla="*/ 4558869 h 5555795"/>
              <a:gd name="connsiteX1773" fmla="*/ 2209288 w 3643295"/>
              <a:gd name="connsiteY1773" fmla="*/ 4557567 h 5555795"/>
              <a:gd name="connsiteX1774" fmla="*/ 2191440 w 3643295"/>
              <a:gd name="connsiteY1774" fmla="*/ 4549956 h 5555795"/>
              <a:gd name="connsiteX1775" fmla="*/ 2190948 w 3643295"/>
              <a:gd name="connsiteY1775" fmla="*/ 4550381 h 5555795"/>
              <a:gd name="connsiteX1776" fmla="*/ 2193369 w 3643295"/>
              <a:gd name="connsiteY1776" fmla="*/ 4552687 h 5555795"/>
              <a:gd name="connsiteX1777" fmla="*/ 2187098 w 3643295"/>
              <a:gd name="connsiteY1777" fmla="*/ 4560962 h 5555795"/>
              <a:gd name="connsiteX1778" fmla="*/ 2186366 w 3643295"/>
              <a:gd name="connsiteY1778" fmla="*/ 4573787 h 5555795"/>
              <a:gd name="connsiteX1779" fmla="*/ 2191670 w 3643295"/>
              <a:gd name="connsiteY1779" fmla="*/ 4583557 h 5555795"/>
              <a:gd name="connsiteX1780" fmla="*/ 2194736 w 3643295"/>
              <a:gd name="connsiteY1780" fmla="*/ 4615689 h 5555795"/>
              <a:gd name="connsiteX1781" fmla="*/ 2191180 w 3643295"/>
              <a:gd name="connsiteY1781" fmla="*/ 4673734 h 5555795"/>
              <a:gd name="connsiteX1782" fmla="*/ 2220879 w 3643295"/>
              <a:gd name="connsiteY1782" fmla="*/ 4707050 h 5555795"/>
              <a:gd name="connsiteX1783" fmla="*/ 2218412 w 3643295"/>
              <a:gd name="connsiteY1783" fmla="*/ 4846962 h 5555795"/>
              <a:gd name="connsiteX1784" fmla="*/ 2166311 w 3643295"/>
              <a:gd name="connsiteY1784" fmla="*/ 4900183 h 5555795"/>
              <a:gd name="connsiteX1785" fmla="*/ 2191445 w 3643295"/>
              <a:gd name="connsiteY1785" fmla="*/ 4928375 h 5555795"/>
              <a:gd name="connsiteX1786" fmla="*/ 2180097 w 3643295"/>
              <a:gd name="connsiteY1786" fmla="*/ 4934255 h 5555795"/>
              <a:gd name="connsiteX1787" fmla="*/ 2151254 w 3643295"/>
              <a:gd name="connsiteY1787" fmla="*/ 4926720 h 5555795"/>
              <a:gd name="connsiteX1788" fmla="*/ 2144328 w 3643295"/>
              <a:gd name="connsiteY1788" fmla="*/ 4900335 h 5555795"/>
              <a:gd name="connsiteX1789" fmla="*/ 2116982 w 3643295"/>
              <a:gd name="connsiteY1789" fmla="*/ 4888275 h 5555795"/>
              <a:gd name="connsiteX1790" fmla="*/ 2123838 w 3643295"/>
              <a:gd name="connsiteY1790" fmla="*/ 4895963 h 5555795"/>
              <a:gd name="connsiteX1791" fmla="*/ 2108932 w 3643295"/>
              <a:gd name="connsiteY1791" fmla="*/ 4959889 h 5555795"/>
              <a:gd name="connsiteX1792" fmla="*/ 2118931 w 3643295"/>
              <a:gd name="connsiteY1792" fmla="*/ 4995921 h 5555795"/>
              <a:gd name="connsiteX1793" fmla="*/ 2101592 w 3643295"/>
              <a:gd name="connsiteY1793" fmla="*/ 5019895 h 5555795"/>
              <a:gd name="connsiteX1794" fmla="*/ 2109309 w 3643295"/>
              <a:gd name="connsiteY1794" fmla="*/ 5053363 h 5555795"/>
              <a:gd name="connsiteX1795" fmla="*/ 2127586 w 3643295"/>
              <a:gd name="connsiteY1795" fmla="*/ 5073867 h 5555795"/>
              <a:gd name="connsiteX1796" fmla="*/ 2119309 w 3643295"/>
              <a:gd name="connsiteY1796" fmla="*/ 5089396 h 5555795"/>
              <a:gd name="connsiteX1797" fmla="*/ 2118037 w 3643295"/>
              <a:gd name="connsiteY1797" fmla="*/ 5150002 h 5555795"/>
              <a:gd name="connsiteX1798" fmla="*/ 2105489 w 3643295"/>
              <a:gd name="connsiteY1798" fmla="*/ 5235186 h 5555795"/>
              <a:gd name="connsiteX1799" fmla="*/ 2114704 w 3643295"/>
              <a:gd name="connsiteY1799" fmla="*/ 5264133 h 5555795"/>
              <a:gd name="connsiteX1800" fmla="*/ 2123282 w 3643295"/>
              <a:gd name="connsiteY1800" fmla="*/ 5323384 h 5555795"/>
              <a:gd name="connsiteX1801" fmla="*/ 2121071 w 3643295"/>
              <a:gd name="connsiteY1801" fmla="*/ 5339515 h 5555795"/>
              <a:gd name="connsiteX1802" fmla="*/ 2107440 w 3643295"/>
              <a:gd name="connsiteY1802" fmla="*/ 5342832 h 5555795"/>
              <a:gd name="connsiteX1803" fmla="*/ 2095939 w 3643295"/>
              <a:gd name="connsiteY1803" fmla="*/ 5311323 h 5555795"/>
              <a:gd name="connsiteX1804" fmla="*/ 2086727 w 3643295"/>
              <a:gd name="connsiteY1804" fmla="*/ 5282377 h 5555795"/>
              <a:gd name="connsiteX1805" fmla="*/ 2081294 w 3643295"/>
              <a:gd name="connsiteY1805" fmla="*/ 5251469 h 5555795"/>
              <a:gd name="connsiteX1806" fmla="*/ 2069010 w 3643295"/>
              <a:gd name="connsiteY1806" fmla="*/ 5212875 h 5555795"/>
              <a:gd name="connsiteX1807" fmla="*/ 2016568 w 3643295"/>
              <a:gd name="connsiteY1807" fmla="*/ 4992760 h 5555795"/>
              <a:gd name="connsiteX1808" fmla="*/ 1984506 w 3643295"/>
              <a:gd name="connsiteY1808" fmla="*/ 4938183 h 5555795"/>
              <a:gd name="connsiteX1809" fmla="*/ 1985930 w 3643295"/>
              <a:gd name="connsiteY1809" fmla="*/ 4914966 h 5555795"/>
              <a:gd name="connsiteX1810" fmla="*/ 1973644 w 3643295"/>
              <a:gd name="connsiteY1810" fmla="*/ 4876370 h 5555795"/>
              <a:gd name="connsiteX1811" fmla="*/ 1969711 w 3643295"/>
              <a:gd name="connsiteY1811" fmla="*/ 4840942 h 5555795"/>
              <a:gd name="connsiteX1812" fmla="*/ 1968849 w 3643295"/>
              <a:gd name="connsiteY1812" fmla="*/ 4815160 h 5555795"/>
              <a:gd name="connsiteX1813" fmla="*/ 1953643 w 3643295"/>
              <a:gd name="connsiteY1813" fmla="*/ 4804306 h 5555795"/>
              <a:gd name="connsiteX1814" fmla="*/ 1918655 w 3643295"/>
              <a:gd name="connsiteY1814" fmla="*/ 4711950 h 5555795"/>
              <a:gd name="connsiteX1815" fmla="*/ 1913982 w 3643295"/>
              <a:gd name="connsiteY1815" fmla="*/ 4714383 h 5555795"/>
              <a:gd name="connsiteX1816" fmla="*/ 1894633 w 3643295"/>
              <a:gd name="connsiteY1816" fmla="*/ 4733425 h 5555795"/>
              <a:gd name="connsiteX1817" fmla="*/ 1890030 w 3643295"/>
              <a:gd name="connsiteY1817" fmla="*/ 4721657 h 5555795"/>
              <a:gd name="connsiteX1818" fmla="*/ 1881550 w 3643295"/>
              <a:gd name="connsiteY1818" fmla="*/ 4725170 h 5555795"/>
              <a:gd name="connsiteX1819" fmla="*/ 1874711 w 3643295"/>
              <a:gd name="connsiteY1819" fmla="*/ 4758090 h 5555795"/>
              <a:gd name="connsiteX1820" fmla="*/ 1869735 w 3643295"/>
              <a:gd name="connsiteY1820" fmla="*/ 4753769 h 5555795"/>
              <a:gd name="connsiteX1821" fmla="*/ 1863293 w 3643295"/>
              <a:gd name="connsiteY1821" fmla="*/ 4737290 h 5555795"/>
              <a:gd name="connsiteX1822" fmla="*/ 1842472 w 3643295"/>
              <a:gd name="connsiteY1822" fmla="*/ 4717652 h 5555795"/>
              <a:gd name="connsiteX1823" fmla="*/ 1848565 w 3643295"/>
              <a:gd name="connsiteY1823" fmla="*/ 4699630 h 5555795"/>
              <a:gd name="connsiteX1824" fmla="*/ 1823865 w 3643295"/>
              <a:gd name="connsiteY1824" fmla="*/ 4695275 h 5555795"/>
              <a:gd name="connsiteX1825" fmla="*/ 1819416 w 3643295"/>
              <a:gd name="connsiteY1825" fmla="*/ 4742703 h 5555795"/>
              <a:gd name="connsiteX1826" fmla="*/ 1792279 w 3643295"/>
              <a:gd name="connsiteY1826" fmla="*/ 4807733 h 5555795"/>
              <a:gd name="connsiteX1827" fmla="*/ 1778800 w 3643295"/>
              <a:gd name="connsiteY1827" fmla="*/ 4848875 h 5555795"/>
              <a:gd name="connsiteX1828" fmla="*/ 1795565 w 3643295"/>
              <a:gd name="connsiteY1828" fmla="*/ 4866546 h 5555795"/>
              <a:gd name="connsiteX1829" fmla="*/ 1795940 w 3643295"/>
              <a:gd name="connsiteY1829" fmla="*/ 4859098 h 5555795"/>
              <a:gd name="connsiteX1830" fmla="*/ 1817004 w 3643295"/>
              <a:gd name="connsiteY1830" fmla="*/ 4770141 h 5555795"/>
              <a:gd name="connsiteX1831" fmla="*/ 1832674 w 3643295"/>
              <a:gd name="connsiteY1831" fmla="*/ 4768208 h 5555795"/>
              <a:gd name="connsiteX1832" fmla="*/ 1878020 w 3643295"/>
              <a:gd name="connsiteY1832" fmla="*/ 4774954 h 5555795"/>
              <a:gd name="connsiteX1833" fmla="*/ 1869689 w 3643295"/>
              <a:gd name="connsiteY1833" fmla="*/ 4837664 h 5555795"/>
              <a:gd name="connsiteX1834" fmla="*/ 1891056 w 3643295"/>
              <a:gd name="connsiteY1834" fmla="*/ 4867103 h 5555795"/>
              <a:gd name="connsiteX1835" fmla="*/ 1867278 w 3643295"/>
              <a:gd name="connsiteY1835" fmla="*/ 4865103 h 5555795"/>
              <a:gd name="connsiteX1836" fmla="*/ 1870014 w 3643295"/>
              <a:gd name="connsiteY1836" fmla="*/ 4914112 h 5555795"/>
              <a:gd name="connsiteX1837" fmla="*/ 1847902 w 3643295"/>
              <a:gd name="connsiteY1837" fmla="*/ 4899569 h 5555795"/>
              <a:gd name="connsiteX1838" fmla="*/ 1849020 w 3643295"/>
              <a:gd name="connsiteY1838" fmla="*/ 4877223 h 5555795"/>
              <a:gd name="connsiteX1839" fmla="*/ 1836857 w 3643295"/>
              <a:gd name="connsiteY1839" fmla="*/ 4871323 h 5555795"/>
              <a:gd name="connsiteX1840" fmla="*/ 1853822 w 3643295"/>
              <a:gd name="connsiteY1840" fmla="*/ 4864296 h 5555795"/>
              <a:gd name="connsiteX1841" fmla="*/ 1856979 w 3643295"/>
              <a:gd name="connsiteY1841" fmla="*/ 4821959 h 5555795"/>
              <a:gd name="connsiteX1842" fmla="*/ 1850161 w 3643295"/>
              <a:gd name="connsiteY1842" fmla="*/ 4812931 h 5555795"/>
              <a:gd name="connsiteX1843" fmla="*/ 1833024 w 3643295"/>
              <a:gd name="connsiteY1843" fmla="*/ 4802708 h 5555795"/>
              <a:gd name="connsiteX1844" fmla="*/ 1821954 w 3643295"/>
              <a:gd name="connsiteY1844" fmla="*/ 4816410 h 5555795"/>
              <a:gd name="connsiteX1845" fmla="*/ 1831880 w 3643295"/>
              <a:gd name="connsiteY1845" fmla="*/ 4867002 h 5555795"/>
              <a:gd name="connsiteX1846" fmla="*/ 1811015 w 3643295"/>
              <a:gd name="connsiteY1846" fmla="*/ 4931259 h 5555795"/>
              <a:gd name="connsiteX1847" fmla="*/ 1810618 w 3643295"/>
              <a:gd name="connsiteY1847" fmla="*/ 4980654 h 5555795"/>
              <a:gd name="connsiteX1848" fmla="*/ 1782762 w 3643295"/>
              <a:gd name="connsiteY1848" fmla="*/ 5018635 h 5555795"/>
              <a:gd name="connsiteX1849" fmla="*/ 1779230 w 3643295"/>
              <a:gd name="connsiteY1849" fmla="*/ 5068416 h 5555795"/>
              <a:gd name="connsiteX1850" fmla="*/ 1768533 w 3643295"/>
              <a:gd name="connsiteY1850" fmla="*/ 5074671 h 5555795"/>
              <a:gd name="connsiteX1851" fmla="*/ 1784751 w 3643295"/>
              <a:gd name="connsiteY1851" fmla="*/ 5082539 h 5555795"/>
              <a:gd name="connsiteX1852" fmla="*/ 1755799 w 3643295"/>
              <a:gd name="connsiteY1852" fmla="*/ 5100915 h 5555795"/>
              <a:gd name="connsiteX1853" fmla="*/ 1733861 w 3643295"/>
              <a:gd name="connsiteY1853" fmla="*/ 5103621 h 5555795"/>
              <a:gd name="connsiteX1854" fmla="*/ 1716201 w 3643295"/>
              <a:gd name="connsiteY1854" fmla="*/ 5041649 h 5555795"/>
              <a:gd name="connsiteX1855" fmla="*/ 1705480 w 3643295"/>
              <a:gd name="connsiteY1855" fmla="*/ 5089850 h 5555795"/>
              <a:gd name="connsiteX1856" fmla="*/ 1676703 w 3643295"/>
              <a:gd name="connsiteY1856" fmla="*/ 5125475 h 5555795"/>
              <a:gd name="connsiteX1857" fmla="*/ 1659540 w 3643295"/>
              <a:gd name="connsiteY1857" fmla="*/ 5157200 h 5555795"/>
              <a:gd name="connsiteX1858" fmla="*/ 1647002 w 3643295"/>
              <a:gd name="connsiteY1858" fmla="*/ 5158746 h 5555795"/>
              <a:gd name="connsiteX1859" fmla="*/ 1645511 w 3643295"/>
              <a:gd name="connsiteY1859" fmla="*/ 5188539 h 5555795"/>
              <a:gd name="connsiteX1860" fmla="*/ 1629097 w 3643295"/>
              <a:gd name="connsiteY1860" fmla="*/ 5205367 h 5555795"/>
              <a:gd name="connsiteX1861" fmla="*/ 1609195 w 3643295"/>
              <a:gd name="connsiteY1861" fmla="*/ 5188084 h 5555795"/>
              <a:gd name="connsiteX1862" fmla="*/ 1597032 w 3643295"/>
              <a:gd name="connsiteY1862" fmla="*/ 5182183 h 5555795"/>
              <a:gd name="connsiteX1863" fmla="*/ 1596881 w 3643295"/>
              <a:gd name="connsiteY1863" fmla="*/ 5122984 h 5555795"/>
              <a:gd name="connsiteX1864" fmla="*/ 1591905 w 3643295"/>
              <a:gd name="connsiteY1864" fmla="*/ 5118662 h 5555795"/>
              <a:gd name="connsiteX1865" fmla="*/ 1585811 w 3643295"/>
              <a:gd name="connsiteY1865" fmla="*/ 5136685 h 5555795"/>
              <a:gd name="connsiteX1866" fmla="*/ 1582305 w 3643295"/>
              <a:gd name="connsiteY1866" fmla="*/ 5144521 h 5555795"/>
              <a:gd name="connsiteX1867" fmla="*/ 1578425 w 3643295"/>
              <a:gd name="connsiteY1867" fmla="*/ 5159802 h 5555795"/>
              <a:gd name="connsiteX1868" fmla="*/ 1567730 w 3643295"/>
              <a:gd name="connsiteY1868" fmla="*/ 5166056 h 5555795"/>
              <a:gd name="connsiteX1869" fmla="*/ 1537309 w 3643295"/>
              <a:gd name="connsiteY1869" fmla="*/ 5172277 h 5555795"/>
              <a:gd name="connsiteX1870" fmla="*/ 1535270 w 3643295"/>
              <a:gd name="connsiteY1870" fmla="*/ 5192267 h 5555795"/>
              <a:gd name="connsiteX1871" fmla="*/ 1515721 w 3643295"/>
              <a:gd name="connsiteY1871" fmla="*/ 5209482 h 5555795"/>
              <a:gd name="connsiteX1872" fmla="*/ 1503732 w 3643295"/>
              <a:gd name="connsiteY1872" fmla="*/ 5220831 h 5555795"/>
              <a:gd name="connsiteX1873" fmla="*/ 1510546 w 3643295"/>
              <a:gd name="connsiteY1873" fmla="*/ 5229860 h 5555795"/>
              <a:gd name="connsiteX1874" fmla="*/ 1482339 w 3643295"/>
              <a:gd name="connsiteY1874" fmla="*/ 5233339 h 5555795"/>
              <a:gd name="connsiteX1875" fmla="*/ 1474802 w 3643295"/>
              <a:gd name="connsiteY1875" fmla="*/ 5197257 h 5555795"/>
              <a:gd name="connsiteX1876" fmla="*/ 1461891 w 3643295"/>
              <a:gd name="connsiteY1876" fmla="*/ 5206253 h 5555795"/>
              <a:gd name="connsiteX1877" fmla="*/ 1466668 w 3643295"/>
              <a:gd name="connsiteY1877" fmla="*/ 5235271 h 5555795"/>
              <a:gd name="connsiteX1878" fmla="*/ 1457442 w 3643295"/>
              <a:gd name="connsiteY1878" fmla="*/ 5253680 h 5555795"/>
              <a:gd name="connsiteX1879" fmla="*/ 1451524 w 3643295"/>
              <a:gd name="connsiteY1879" fmla="*/ 5288953 h 5555795"/>
              <a:gd name="connsiteX1880" fmla="*/ 1458888 w 3643295"/>
              <a:gd name="connsiteY1880" fmla="*/ 5307785 h 5555795"/>
              <a:gd name="connsiteX1881" fmla="*/ 1456473 w 3643295"/>
              <a:gd name="connsiteY1881" fmla="*/ 5335223 h 5555795"/>
              <a:gd name="connsiteX1882" fmla="*/ 1439136 w 3643295"/>
              <a:gd name="connsiteY1882" fmla="*/ 5349699 h 5555795"/>
              <a:gd name="connsiteX1883" fmla="*/ 1428617 w 3643295"/>
              <a:gd name="connsiteY1883" fmla="*/ 5373202 h 5555795"/>
              <a:gd name="connsiteX1884" fmla="*/ 1400782 w 3643295"/>
              <a:gd name="connsiteY1884" fmla="*/ 5369233 h 5555795"/>
              <a:gd name="connsiteX1885" fmla="*/ 1400258 w 3643295"/>
              <a:gd name="connsiteY1885" fmla="*/ 5317482 h 5555795"/>
              <a:gd name="connsiteX1886" fmla="*/ 1408193 w 3643295"/>
              <a:gd name="connsiteY1886" fmla="*/ 5304169 h 5555795"/>
              <a:gd name="connsiteX1887" fmla="*/ 1426450 w 3643295"/>
              <a:gd name="connsiteY1887" fmla="*/ 5292046 h 5555795"/>
              <a:gd name="connsiteX1888" fmla="*/ 1429782 w 3643295"/>
              <a:gd name="connsiteY1888" fmla="*/ 5266964 h 5555795"/>
              <a:gd name="connsiteX1889" fmla="*/ 1417246 w 3643295"/>
              <a:gd name="connsiteY1889" fmla="*/ 5268508 h 5555795"/>
              <a:gd name="connsiteX1890" fmla="*/ 1425180 w 3643295"/>
              <a:gd name="connsiteY1890" fmla="*/ 5255193 h 5555795"/>
              <a:gd name="connsiteX1891" fmla="*/ 1415975 w 3643295"/>
              <a:gd name="connsiteY1891" fmla="*/ 5231655 h 5555795"/>
              <a:gd name="connsiteX1892" fmla="*/ 1433314 w 3643295"/>
              <a:gd name="connsiteY1892" fmla="*/ 5217179 h 5555795"/>
              <a:gd name="connsiteX1893" fmla="*/ 1425028 w 3643295"/>
              <a:gd name="connsiteY1893" fmla="*/ 5195995 h 5555795"/>
              <a:gd name="connsiteX1894" fmla="*/ 1439605 w 3643295"/>
              <a:gd name="connsiteY1894" fmla="*/ 5174460 h 5555795"/>
              <a:gd name="connsiteX1895" fmla="*/ 1441642 w 3643295"/>
              <a:gd name="connsiteY1895" fmla="*/ 5154469 h 5555795"/>
              <a:gd name="connsiteX1896" fmla="*/ 1421393 w 3643295"/>
              <a:gd name="connsiteY1896" fmla="*/ 5102684 h 5555795"/>
              <a:gd name="connsiteX1897" fmla="*/ 1417910 w 3643295"/>
              <a:gd name="connsiteY1897" fmla="*/ 5068571 h 5555795"/>
              <a:gd name="connsiteX1898" fmla="*/ 1423084 w 3643295"/>
              <a:gd name="connsiteY1898" fmla="*/ 5048193 h 5555795"/>
              <a:gd name="connsiteX1899" fmla="*/ 1402264 w 3643295"/>
              <a:gd name="connsiteY1899" fmla="*/ 5028557 h 5555795"/>
              <a:gd name="connsiteX1900" fmla="*/ 1387491 w 3643295"/>
              <a:gd name="connsiteY1900" fmla="*/ 5074791 h 5555795"/>
              <a:gd name="connsiteX1901" fmla="*/ 1369954 w 3643295"/>
              <a:gd name="connsiteY1901" fmla="*/ 5113965 h 5555795"/>
              <a:gd name="connsiteX1902" fmla="*/ 1381918 w 3643295"/>
              <a:gd name="connsiteY1902" fmla="*/ 5144562 h 5555795"/>
              <a:gd name="connsiteX1903" fmla="*/ 1343893 w 3643295"/>
              <a:gd name="connsiteY1903" fmla="*/ 5240546 h 5555795"/>
              <a:gd name="connsiteX1904" fmla="*/ 1293920 w 3643295"/>
              <a:gd name="connsiteY1904" fmla="*/ 5263981 h 5555795"/>
              <a:gd name="connsiteX1905" fmla="*/ 1304045 w 3643295"/>
              <a:gd name="connsiteY1905" fmla="*/ 5289874 h 5555795"/>
              <a:gd name="connsiteX1906" fmla="*/ 1294643 w 3643295"/>
              <a:gd name="connsiteY1906" fmla="*/ 5291033 h 5555795"/>
              <a:gd name="connsiteX1907" fmla="*/ 1276584 w 3643295"/>
              <a:gd name="connsiteY1907" fmla="*/ 5278456 h 5555795"/>
              <a:gd name="connsiteX1908" fmla="*/ 1278624 w 3643295"/>
              <a:gd name="connsiteY1908" fmla="*/ 5258466 h 5555795"/>
              <a:gd name="connsiteX1909" fmla="*/ 1262776 w 3643295"/>
              <a:gd name="connsiteY1909" fmla="*/ 5243148 h 5555795"/>
              <a:gd name="connsiteX1910" fmla="*/ 1265537 w 3643295"/>
              <a:gd name="connsiteY1910" fmla="*/ 5250210 h 5555795"/>
              <a:gd name="connsiteX1911" fmla="*/ 1238603 w 3643295"/>
              <a:gd name="connsiteY1911" fmla="*/ 5290543 h 5555795"/>
              <a:gd name="connsiteX1912" fmla="*/ 1236189 w 3643295"/>
              <a:gd name="connsiteY1912" fmla="*/ 5317981 h 5555795"/>
              <a:gd name="connsiteX1913" fmla="*/ 1217932 w 3643295"/>
              <a:gd name="connsiteY1913" fmla="*/ 5330103 h 5555795"/>
              <a:gd name="connsiteX1914" fmla="*/ 1214601 w 3643295"/>
              <a:gd name="connsiteY1914" fmla="*/ 5355187 h 5555795"/>
              <a:gd name="connsiteX1915" fmla="*/ 1221964 w 3643295"/>
              <a:gd name="connsiteY1915" fmla="*/ 5374019 h 5555795"/>
              <a:gd name="connsiteX1916" fmla="*/ 1212189 w 3643295"/>
              <a:gd name="connsiteY1916" fmla="*/ 5382626 h 5555795"/>
              <a:gd name="connsiteX1917" fmla="*/ 1195575 w 3643295"/>
              <a:gd name="connsiteY1917" fmla="*/ 5424154 h 5555795"/>
              <a:gd name="connsiteX1918" fmla="*/ 1164757 w 3643295"/>
              <a:gd name="connsiteY1918" fmla="*/ 5479768 h 5555795"/>
              <a:gd name="connsiteX1919" fmla="*/ 1163639 w 3643295"/>
              <a:gd name="connsiteY1919" fmla="*/ 5502112 h 5555795"/>
              <a:gd name="connsiteX1920" fmla="*/ 1154213 w 3643295"/>
              <a:gd name="connsiteY1920" fmla="*/ 5545221 h 5555795"/>
              <a:gd name="connsiteX1921" fmla="*/ 1148493 w 3643295"/>
              <a:gd name="connsiteY1921" fmla="*/ 5555795 h 5555795"/>
              <a:gd name="connsiteX1922" fmla="*/ 1138169 w 3643295"/>
              <a:gd name="connsiteY1922" fmla="*/ 5554601 h 5555795"/>
              <a:gd name="connsiteX1923" fmla="*/ 1138368 w 3643295"/>
              <a:gd name="connsiteY1923" fmla="*/ 5529903 h 5555795"/>
              <a:gd name="connsiteX1924" fmla="*/ 1139485 w 3643295"/>
              <a:gd name="connsiteY1924" fmla="*/ 5507560 h 5555795"/>
              <a:gd name="connsiteX1925" fmla="*/ 1143738 w 3643295"/>
              <a:gd name="connsiteY1925" fmla="*/ 5484828 h 5555795"/>
              <a:gd name="connsiteX1926" fmla="*/ 1145232 w 3643295"/>
              <a:gd name="connsiteY1926" fmla="*/ 5455038 h 5555795"/>
              <a:gd name="connsiteX1927" fmla="*/ 1165967 w 3643295"/>
              <a:gd name="connsiteY1927" fmla="*/ 5289632 h 5555795"/>
              <a:gd name="connsiteX1928" fmla="*/ 1157882 w 3643295"/>
              <a:gd name="connsiteY1928" fmla="*/ 5243750 h 5555795"/>
              <a:gd name="connsiteX1929" fmla="*/ 1164897 w 3643295"/>
              <a:gd name="connsiteY1929" fmla="*/ 5228081 h 5555795"/>
              <a:gd name="connsiteX1930" fmla="*/ 1166389 w 3643295"/>
              <a:gd name="connsiteY1930" fmla="*/ 5198289 h 5555795"/>
              <a:gd name="connsiteX1931" fmla="*/ 1172855 w 3643295"/>
              <a:gd name="connsiteY1931" fmla="*/ 5172818 h 5555795"/>
              <a:gd name="connsiteX1932" fmla="*/ 1178948 w 3643295"/>
              <a:gd name="connsiteY1932" fmla="*/ 5154795 h 5555795"/>
              <a:gd name="connsiteX1933" fmla="*/ 1171212 w 3643295"/>
              <a:gd name="connsiteY1933" fmla="*/ 5143413 h 5555795"/>
              <a:gd name="connsiteX1934" fmla="*/ 1170887 w 3643295"/>
              <a:gd name="connsiteY1934" fmla="*/ 5066964 h 5555795"/>
              <a:gd name="connsiteX1935" fmla="*/ 1180660 w 3643295"/>
              <a:gd name="connsiteY1935" fmla="*/ 5058357 h 5555795"/>
              <a:gd name="connsiteX1936" fmla="*/ 1185461 w 3643295"/>
              <a:gd name="connsiteY1936" fmla="*/ 5045428 h 5555795"/>
              <a:gd name="connsiteX1937" fmla="*/ 1185661 w 3643295"/>
              <a:gd name="connsiteY1937" fmla="*/ 5020731 h 5555795"/>
              <a:gd name="connsiteX1938" fmla="*/ 1187153 w 3643295"/>
              <a:gd name="connsiteY1938" fmla="*/ 4990937 h 5555795"/>
              <a:gd name="connsiteX1939" fmla="*/ 1205804 w 3643295"/>
              <a:gd name="connsiteY1939" fmla="*/ 4929421 h 5555795"/>
              <a:gd name="connsiteX1940" fmla="*/ 1208766 w 3643295"/>
              <a:gd name="connsiteY1940" fmla="*/ 4911784 h 5555795"/>
              <a:gd name="connsiteX1941" fmla="*/ 1200329 w 3643295"/>
              <a:gd name="connsiteY1941" fmla="*/ 4831402 h 5555795"/>
              <a:gd name="connsiteX1942" fmla="*/ 1206051 w 3643295"/>
              <a:gd name="connsiteY1942" fmla="*/ 4820826 h 5555795"/>
              <a:gd name="connsiteX1943" fmla="*/ 1216758 w 3643295"/>
              <a:gd name="connsiteY1943" fmla="*/ 4770235 h 5555795"/>
              <a:gd name="connsiteX1944" fmla="*/ 1216667 w 3643295"/>
              <a:gd name="connsiteY1944" fmla="*/ 4761977 h 5555795"/>
              <a:gd name="connsiteX1945" fmla="*/ 1216016 w 3643295"/>
              <a:gd name="connsiteY1945" fmla="*/ 4759143 h 5555795"/>
              <a:gd name="connsiteX1946" fmla="*/ 1198744 w 3643295"/>
              <a:gd name="connsiteY1946" fmla="*/ 4751662 h 5555795"/>
              <a:gd name="connsiteX1947" fmla="*/ 1186547 w 3643295"/>
              <a:gd name="connsiteY1947" fmla="*/ 4845670 h 5555795"/>
              <a:gd name="connsiteX1948" fmla="*/ 1191853 w 3643295"/>
              <a:gd name="connsiteY1948" fmla="*/ 4847850 h 5555795"/>
              <a:gd name="connsiteX1949" fmla="*/ 1185758 w 3643295"/>
              <a:gd name="connsiteY1949" fmla="*/ 4851744 h 5555795"/>
              <a:gd name="connsiteX1950" fmla="*/ 1182041 w 3643295"/>
              <a:gd name="connsiteY1950" fmla="*/ 4880403 h 5555795"/>
              <a:gd name="connsiteX1951" fmla="*/ 1195422 w 3643295"/>
              <a:gd name="connsiteY1951" fmla="*/ 4890986 h 5555795"/>
              <a:gd name="connsiteX1952" fmla="*/ 1201197 w 3643295"/>
              <a:gd name="connsiteY1952" fmla="*/ 4917089 h 5555795"/>
              <a:gd name="connsiteX1953" fmla="*/ 1185391 w 3643295"/>
              <a:gd name="connsiteY1953" fmla="*/ 4938836 h 5555795"/>
              <a:gd name="connsiteX1954" fmla="*/ 1169905 w 3643295"/>
              <a:gd name="connsiteY1954" fmla="*/ 4943950 h 5555795"/>
              <a:gd name="connsiteX1955" fmla="*/ 1170517 w 3643295"/>
              <a:gd name="connsiteY1955" fmla="*/ 4946444 h 5555795"/>
              <a:gd name="connsiteX1956" fmla="*/ 1167605 w 3643295"/>
              <a:gd name="connsiteY1956" fmla="*/ 4959112 h 5555795"/>
              <a:gd name="connsiteX1957" fmla="*/ 1164860 w 3643295"/>
              <a:gd name="connsiteY1957" fmla="*/ 4979894 h 5555795"/>
              <a:gd name="connsiteX1958" fmla="*/ 1148040 w 3643295"/>
              <a:gd name="connsiteY1958" fmla="*/ 4992139 h 5555795"/>
              <a:gd name="connsiteX1959" fmla="*/ 1141487 w 3643295"/>
              <a:gd name="connsiteY1959" fmla="*/ 4993152 h 5555795"/>
              <a:gd name="connsiteX1960" fmla="*/ 1141722 w 3643295"/>
              <a:gd name="connsiteY1960" fmla="*/ 4899288 h 5555795"/>
              <a:gd name="connsiteX1961" fmla="*/ 1138428 w 3643295"/>
              <a:gd name="connsiteY1961" fmla="*/ 4900356 h 5555795"/>
              <a:gd name="connsiteX1962" fmla="*/ 1123215 w 3643295"/>
              <a:gd name="connsiteY1962" fmla="*/ 4882550 h 5555795"/>
              <a:gd name="connsiteX1963" fmla="*/ 1110430 w 3643295"/>
              <a:gd name="connsiteY1963" fmla="*/ 4819904 h 5555795"/>
              <a:gd name="connsiteX1964" fmla="*/ 1109773 w 3643295"/>
              <a:gd name="connsiteY1964" fmla="*/ 4814519 h 5555795"/>
              <a:gd name="connsiteX1965" fmla="*/ 1099189 w 3643295"/>
              <a:gd name="connsiteY1965" fmla="*/ 4792243 h 5555795"/>
              <a:gd name="connsiteX1966" fmla="*/ 1084890 w 3643295"/>
              <a:gd name="connsiteY1966" fmla="*/ 4857692 h 5555795"/>
              <a:gd name="connsiteX1967" fmla="*/ 1071903 w 3643295"/>
              <a:gd name="connsiteY1967" fmla="*/ 4873912 h 5555795"/>
              <a:gd name="connsiteX1968" fmla="*/ 1071764 w 3643295"/>
              <a:gd name="connsiteY1968" fmla="*/ 4876482 h 5555795"/>
              <a:gd name="connsiteX1969" fmla="*/ 1077333 w 3643295"/>
              <a:gd name="connsiteY1969" fmla="*/ 4922992 h 5555795"/>
              <a:gd name="connsiteX1970" fmla="*/ 1050901 w 3643295"/>
              <a:gd name="connsiteY1970" fmla="*/ 4962819 h 5555795"/>
              <a:gd name="connsiteX1971" fmla="*/ 1036001 w 3643295"/>
              <a:gd name="connsiteY1971" fmla="*/ 4939227 h 5555795"/>
              <a:gd name="connsiteX1972" fmla="*/ 1029873 w 3643295"/>
              <a:gd name="connsiteY1972" fmla="*/ 4934825 h 5555795"/>
              <a:gd name="connsiteX1973" fmla="*/ 1033266 w 3643295"/>
              <a:gd name="connsiteY1973" fmla="*/ 4941573 h 5555795"/>
              <a:gd name="connsiteX1974" fmla="*/ 1023122 w 3643295"/>
              <a:gd name="connsiteY1974" fmla="*/ 4949110 h 5555795"/>
              <a:gd name="connsiteX1975" fmla="*/ 1006207 w 3643295"/>
              <a:gd name="connsiteY1975" fmla="*/ 4951196 h 5555795"/>
              <a:gd name="connsiteX1976" fmla="*/ 1004298 w 3643295"/>
              <a:gd name="connsiteY1976" fmla="*/ 4991653 h 5555795"/>
              <a:gd name="connsiteX1977" fmla="*/ 982203 w 3643295"/>
              <a:gd name="connsiteY1977" fmla="*/ 5014492 h 5555795"/>
              <a:gd name="connsiteX1978" fmla="*/ 955284 w 3643295"/>
              <a:gd name="connsiteY1978" fmla="*/ 4990997 h 5555795"/>
              <a:gd name="connsiteX1979" fmla="*/ 938846 w 3643295"/>
              <a:gd name="connsiteY1979" fmla="*/ 4982968 h 5555795"/>
              <a:gd name="connsiteX1980" fmla="*/ 938438 w 3643295"/>
              <a:gd name="connsiteY1980" fmla="*/ 4902573 h 5555795"/>
              <a:gd name="connsiteX1981" fmla="*/ 931707 w 3643295"/>
              <a:gd name="connsiteY1981" fmla="*/ 4896698 h 5555795"/>
              <a:gd name="connsiteX1982" fmla="*/ 923545 w 3643295"/>
              <a:gd name="connsiteY1982" fmla="*/ 4921169 h 5555795"/>
              <a:gd name="connsiteX1983" fmla="*/ 918839 w 3643295"/>
              <a:gd name="connsiteY1983" fmla="*/ 4931805 h 5555795"/>
              <a:gd name="connsiteX1984" fmla="*/ 913658 w 3643295"/>
              <a:gd name="connsiteY1984" fmla="*/ 4952554 h 5555795"/>
              <a:gd name="connsiteX1985" fmla="*/ 899244 w 3643295"/>
              <a:gd name="connsiteY1985" fmla="*/ 4961038 h 5555795"/>
              <a:gd name="connsiteX1986" fmla="*/ 858208 w 3643295"/>
              <a:gd name="connsiteY1986" fmla="*/ 4969451 h 5555795"/>
              <a:gd name="connsiteX1987" fmla="*/ 855526 w 3643295"/>
              <a:gd name="connsiteY1987" fmla="*/ 4996596 h 5555795"/>
              <a:gd name="connsiteX1988" fmla="*/ 829202 w 3643295"/>
              <a:gd name="connsiteY1988" fmla="*/ 5019955 h 5555795"/>
              <a:gd name="connsiteX1989" fmla="*/ 813059 w 3643295"/>
              <a:gd name="connsiteY1989" fmla="*/ 5035355 h 5555795"/>
              <a:gd name="connsiteX1990" fmla="*/ 822289 w 3643295"/>
              <a:gd name="connsiteY1990" fmla="*/ 5047624 h 5555795"/>
              <a:gd name="connsiteX1991" fmla="*/ 784235 w 3643295"/>
              <a:gd name="connsiteY1991" fmla="*/ 5052317 h 5555795"/>
              <a:gd name="connsiteX1992" fmla="*/ 773934 w 3643295"/>
              <a:gd name="connsiteY1992" fmla="*/ 5003308 h 5555795"/>
              <a:gd name="connsiteX1993" fmla="*/ 756541 w 3643295"/>
              <a:gd name="connsiteY1993" fmla="*/ 5015509 h 5555795"/>
              <a:gd name="connsiteX1994" fmla="*/ 763089 w 3643295"/>
              <a:gd name="connsiteY1994" fmla="*/ 5054926 h 5555795"/>
              <a:gd name="connsiteX1995" fmla="*/ 750700 w 3643295"/>
              <a:gd name="connsiteY1995" fmla="*/ 5079916 h 5555795"/>
              <a:gd name="connsiteX1996" fmla="*/ 742835 w 3643295"/>
              <a:gd name="connsiteY1996" fmla="*/ 5127813 h 5555795"/>
              <a:gd name="connsiteX1997" fmla="*/ 752838 w 3643295"/>
              <a:gd name="connsiteY1997" fmla="*/ 5153396 h 5555795"/>
              <a:gd name="connsiteX1998" fmla="*/ 749677 w 3643295"/>
              <a:gd name="connsiteY1998" fmla="*/ 5190656 h 5555795"/>
              <a:gd name="connsiteX1999" fmla="*/ 726330 w 3643295"/>
              <a:gd name="connsiteY1999" fmla="*/ 5210297 h 5555795"/>
              <a:gd name="connsiteX2000" fmla="*/ 712213 w 3643295"/>
              <a:gd name="connsiteY2000" fmla="*/ 5242205 h 5555795"/>
              <a:gd name="connsiteX2001" fmla="*/ 674634 w 3643295"/>
              <a:gd name="connsiteY2001" fmla="*/ 5236784 h 5555795"/>
              <a:gd name="connsiteX2002" fmla="*/ 673747 w 3643295"/>
              <a:gd name="connsiteY2002" fmla="*/ 5166503 h 5555795"/>
              <a:gd name="connsiteX2003" fmla="*/ 684409 w 3643295"/>
              <a:gd name="connsiteY2003" fmla="*/ 5148430 h 5555795"/>
              <a:gd name="connsiteX2004" fmla="*/ 709006 w 3643295"/>
              <a:gd name="connsiteY2004" fmla="*/ 5131986 h 5555795"/>
              <a:gd name="connsiteX2005" fmla="*/ 713415 w 3643295"/>
              <a:gd name="connsiteY2005" fmla="*/ 5097923 h 5555795"/>
              <a:gd name="connsiteX2006" fmla="*/ 696503 w 3643295"/>
              <a:gd name="connsiteY2006" fmla="*/ 5100010 h 5555795"/>
              <a:gd name="connsiteX2007" fmla="*/ 707164 w 3643295"/>
              <a:gd name="connsiteY2007" fmla="*/ 5081935 h 5555795"/>
              <a:gd name="connsiteX2008" fmla="*/ 694660 w 3643295"/>
              <a:gd name="connsiteY2008" fmla="*/ 5049958 h 5555795"/>
              <a:gd name="connsiteX2009" fmla="*/ 718008 w 3643295"/>
              <a:gd name="connsiteY2009" fmla="*/ 5030319 h 5555795"/>
              <a:gd name="connsiteX2010" fmla="*/ 706756 w 3643295"/>
              <a:gd name="connsiteY2010" fmla="*/ 5001540 h 5555795"/>
              <a:gd name="connsiteX2011" fmla="*/ 726351 w 3643295"/>
              <a:gd name="connsiteY2011" fmla="*/ 4972307 h 5555795"/>
              <a:gd name="connsiteX2012" fmla="*/ 729033 w 3643295"/>
              <a:gd name="connsiteY2012" fmla="*/ 4945161 h 5555795"/>
              <a:gd name="connsiteX2013" fmla="*/ 701524 w 3643295"/>
              <a:gd name="connsiteY2013" fmla="*/ 4874813 h 5555795"/>
              <a:gd name="connsiteX2014" fmla="*/ 696706 w 3643295"/>
              <a:gd name="connsiteY2014" fmla="*/ 4828479 h 5555795"/>
              <a:gd name="connsiteX2015" fmla="*/ 697296 w 3643295"/>
              <a:gd name="connsiteY2015" fmla="*/ 4827703 h 5555795"/>
              <a:gd name="connsiteX2016" fmla="*/ 696507 w 3643295"/>
              <a:gd name="connsiteY2016" fmla="*/ 4825899 h 5555795"/>
              <a:gd name="connsiteX2017" fmla="*/ 699696 w 3643295"/>
              <a:gd name="connsiteY2017" fmla="*/ 4815143 h 5555795"/>
              <a:gd name="connsiteX2018" fmla="*/ 703821 w 3643295"/>
              <a:gd name="connsiteY2018" fmla="*/ 4802234 h 5555795"/>
              <a:gd name="connsiteX2019" fmla="*/ 703617 w 3643295"/>
              <a:gd name="connsiteY2019" fmla="*/ 4800811 h 5555795"/>
              <a:gd name="connsiteX2020" fmla="*/ 675449 w 3643295"/>
              <a:gd name="connsiteY2020" fmla="*/ 4774119 h 5555795"/>
              <a:gd name="connsiteX2021" fmla="*/ 655669 w 3643295"/>
              <a:gd name="connsiteY2021" fmla="*/ 4836893 h 5555795"/>
              <a:gd name="connsiteX2022" fmla="*/ 632142 w 3643295"/>
              <a:gd name="connsiteY2022" fmla="*/ 4890074 h 5555795"/>
              <a:gd name="connsiteX2023" fmla="*/ 648394 w 3643295"/>
              <a:gd name="connsiteY2023" fmla="*/ 4931643 h 5555795"/>
              <a:gd name="connsiteX2024" fmla="*/ 597405 w 3643295"/>
              <a:gd name="connsiteY2024" fmla="*/ 5061955 h 5555795"/>
              <a:gd name="connsiteX2025" fmla="*/ 530044 w 3643295"/>
              <a:gd name="connsiteY2025" fmla="*/ 5093725 h 5555795"/>
              <a:gd name="connsiteX2026" fmla="*/ 543798 w 3643295"/>
              <a:gd name="connsiteY2026" fmla="*/ 5128901 h 5555795"/>
              <a:gd name="connsiteX2027" fmla="*/ 531114 w 3643295"/>
              <a:gd name="connsiteY2027" fmla="*/ 5130465 h 5555795"/>
              <a:gd name="connsiteX2028" fmla="*/ 506696 w 3643295"/>
              <a:gd name="connsiteY2028" fmla="*/ 5113365 h 5555795"/>
              <a:gd name="connsiteX2029" fmla="*/ 509380 w 3643295"/>
              <a:gd name="connsiteY2029" fmla="*/ 5086219 h 5555795"/>
              <a:gd name="connsiteX2030" fmla="*/ 487939 w 3643295"/>
              <a:gd name="connsiteY2030" fmla="*/ 5065400 h 5555795"/>
              <a:gd name="connsiteX2031" fmla="*/ 491692 w 3643295"/>
              <a:gd name="connsiteY2031" fmla="*/ 5074993 h 5555795"/>
              <a:gd name="connsiteX2032" fmla="*/ 455478 w 3643295"/>
              <a:gd name="connsiteY2032" fmla="*/ 5129739 h 5555795"/>
              <a:gd name="connsiteX2033" fmla="*/ 452316 w 3643295"/>
              <a:gd name="connsiteY2033" fmla="*/ 5166999 h 5555795"/>
              <a:gd name="connsiteX2034" fmla="*/ 427719 w 3643295"/>
              <a:gd name="connsiteY2034" fmla="*/ 5183442 h 5555795"/>
              <a:gd name="connsiteX2035" fmla="*/ 423310 w 3643295"/>
              <a:gd name="connsiteY2035" fmla="*/ 5217505 h 5555795"/>
              <a:gd name="connsiteX2036" fmla="*/ 433312 w 3643295"/>
              <a:gd name="connsiteY2036" fmla="*/ 5243086 h 5555795"/>
              <a:gd name="connsiteX2037" fmla="*/ 420148 w 3643295"/>
              <a:gd name="connsiteY2037" fmla="*/ 5254766 h 5555795"/>
              <a:gd name="connsiteX2038" fmla="*/ 397870 w 3643295"/>
              <a:gd name="connsiteY2038" fmla="*/ 5311144 h 5555795"/>
              <a:gd name="connsiteX2039" fmla="*/ 356472 w 3643295"/>
              <a:gd name="connsiteY2039" fmla="*/ 5386641 h 5555795"/>
              <a:gd name="connsiteX2040" fmla="*/ 355040 w 3643295"/>
              <a:gd name="connsiteY2040" fmla="*/ 5416985 h 5555795"/>
              <a:gd name="connsiteX2041" fmla="*/ 342470 w 3643295"/>
              <a:gd name="connsiteY2041" fmla="*/ 5475519 h 5555795"/>
              <a:gd name="connsiteX2042" fmla="*/ 334785 w 3643295"/>
              <a:gd name="connsiteY2042" fmla="*/ 5489873 h 5555795"/>
              <a:gd name="connsiteX2043" fmla="*/ 320849 w 3643295"/>
              <a:gd name="connsiteY2043" fmla="*/ 5488241 h 5555795"/>
              <a:gd name="connsiteX2044" fmla="*/ 321030 w 3643295"/>
              <a:gd name="connsiteY2044" fmla="*/ 5454698 h 5555795"/>
              <a:gd name="connsiteX2045" fmla="*/ 322463 w 3643295"/>
              <a:gd name="connsiteY2045" fmla="*/ 5424356 h 5555795"/>
              <a:gd name="connsiteX2046" fmla="*/ 328123 w 3643295"/>
              <a:gd name="connsiteY2046" fmla="*/ 5393489 h 5555795"/>
              <a:gd name="connsiteX2047" fmla="*/ 330034 w 3643295"/>
              <a:gd name="connsiteY2047" fmla="*/ 5353031 h 5555795"/>
              <a:gd name="connsiteX2048" fmla="*/ 357447 w 3643295"/>
              <a:gd name="connsiteY2048" fmla="*/ 5128423 h 5555795"/>
              <a:gd name="connsiteX2049" fmla="*/ 346375 w 3643295"/>
              <a:gd name="connsiteY2049" fmla="*/ 5066101 h 5555795"/>
              <a:gd name="connsiteX2050" fmla="*/ 355788 w 3643295"/>
              <a:gd name="connsiteY2050" fmla="*/ 5044829 h 5555795"/>
              <a:gd name="connsiteX2051" fmla="*/ 357697 w 3643295"/>
              <a:gd name="connsiteY2051" fmla="*/ 5004370 h 5555795"/>
              <a:gd name="connsiteX2052" fmla="*/ 366336 w 3643295"/>
              <a:gd name="connsiteY2052" fmla="*/ 4969786 h 5555795"/>
              <a:gd name="connsiteX2053" fmla="*/ 374497 w 3643295"/>
              <a:gd name="connsiteY2053" fmla="*/ 4945316 h 5555795"/>
              <a:gd name="connsiteX2054" fmla="*/ 364016 w 3643295"/>
              <a:gd name="connsiteY2054" fmla="*/ 4929849 h 5555795"/>
              <a:gd name="connsiteX2055" fmla="*/ 363311 w 3643295"/>
              <a:gd name="connsiteY2055" fmla="*/ 4826027 h 5555795"/>
              <a:gd name="connsiteX2056" fmla="*/ 376474 w 3643295"/>
              <a:gd name="connsiteY2056" fmla="*/ 4814348 h 5555795"/>
              <a:gd name="connsiteX2057" fmla="*/ 382907 w 3643295"/>
              <a:gd name="connsiteY2057" fmla="*/ 4796793 h 5555795"/>
              <a:gd name="connsiteX2058" fmla="*/ 383091 w 3643295"/>
              <a:gd name="connsiteY2058" fmla="*/ 4763252 h 5555795"/>
              <a:gd name="connsiteX2059" fmla="*/ 384999 w 3643295"/>
              <a:gd name="connsiteY2059" fmla="*/ 4722793 h 5555795"/>
              <a:gd name="connsiteX2060" fmla="*/ 409961 w 3643295"/>
              <a:gd name="connsiteY2060" fmla="*/ 4639269 h 5555795"/>
              <a:gd name="connsiteX2061" fmla="*/ 413892 w 3643295"/>
              <a:gd name="connsiteY2061" fmla="*/ 4615321 h 5555795"/>
              <a:gd name="connsiteX2062" fmla="*/ 402229 w 3643295"/>
              <a:gd name="connsiteY2062" fmla="*/ 4506146 h 5555795"/>
              <a:gd name="connsiteX2063" fmla="*/ 409914 w 3643295"/>
              <a:gd name="connsiteY2063" fmla="*/ 4491789 h 5555795"/>
              <a:gd name="connsiteX2064" fmla="*/ 423917 w 3643295"/>
              <a:gd name="connsiteY2064" fmla="*/ 4402912 h 5555795"/>
              <a:gd name="connsiteX2065" fmla="*/ 426199 w 3643295"/>
              <a:gd name="connsiteY2065" fmla="*/ 4354552 h 5555795"/>
              <a:gd name="connsiteX2066" fmla="*/ 432713 w 3643295"/>
              <a:gd name="connsiteY2066" fmla="*/ 4344917 h 5555795"/>
              <a:gd name="connsiteX2067" fmla="*/ 435095 w 3643295"/>
              <a:gd name="connsiteY2067" fmla="*/ 4339433 h 5555795"/>
              <a:gd name="connsiteX2068" fmla="*/ 434475 w 3643295"/>
              <a:gd name="connsiteY2068" fmla="*/ 4331901 h 5555795"/>
              <a:gd name="connsiteX2069" fmla="*/ 445375 w 3643295"/>
              <a:gd name="connsiteY2069" fmla="*/ 4185742 h 5555795"/>
              <a:gd name="connsiteX2070" fmla="*/ 451035 w 3643295"/>
              <a:gd name="connsiteY2070" fmla="*/ 4154877 h 5555795"/>
              <a:gd name="connsiteX2071" fmla="*/ 459165 w 3643295"/>
              <a:gd name="connsiteY2071" fmla="*/ 4118104 h 5555795"/>
              <a:gd name="connsiteX2072" fmla="*/ 461581 w 3643295"/>
              <a:gd name="connsiteY2072" fmla="*/ 4110945 h 5555795"/>
              <a:gd name="connsiteX2073" fmla="*/ 449584 w 3643295"/>
              <a:gd name="connsiteY2073" fmla="*/ 4086195 h 5555795"/>
              <a:gd name="connsiteX2074" fmla="*/ 446289 w 3643295"/>
              <a:gd name="connsiteY2074" fmla="*/ 4087261 h 5555795"/>
              <a:gd name="connsiteX2075" fmla="*/ 445114 w 3643295"/>
              <a:gd name="connsiteY2075" fmla="*/ 4079117 h 5555795"/>
              <a:gd name="connsiteX2076" fmla="*/ 451702 w 3643295"/>
              <a:gd name="connsiteY2076" fmla="*/ 4076983 h 5555795"/>
              <a:gd name="connsiteX2077" fmla="*/ 462212 w 3643295"/>
              <a:gd name="connsiteY2077" fmla="*/ 4062210 h 5555795"/>
              <a:gd name="connsiteX2078" fmla="*/ 445585 w 3643295"/>
              <a:gd name="connsiteY2078" fmla="*/ 4010755 h 5555795"/>
              <a:gd name="connsiteX2079" fmla="*/ 413899 w 3643295"/>
              <a:gd name="connsiteY2079" fmla="*/ 3998286 h 5555795"/>
              <a:gd name="connsiteX2080" fmla="*/ 405821 w 3643295"/>
              <a:gd name="connsiteY2080" fmla="*/ 3998061 h 5555795"/>
              <a:gd name="connsiteX2081" fmla="*/ 410055 w 3643295"/>
              <a:gd name="connsiteY2081" fmla="*/ 3979636 h 5555795"/>
              <a:gd name="connsiteX2082" fmla="*/ 417585 w 3643295"/>
              <a:gd name="connsiteY2082" fmla="*/ 3960146 h 5555795"/>
              <a:gd name="connsiteX2083" fmla="*/ 427467 w 3643295"/>
              <a:gd name="connsiteY2083" fmla="*/ 3956943 h 5555795"/>
              <a:gd name="connsiteX2084" fmla="*/ 414370 w 3643295"/>
              <a:gd name="connsiteY2084" fmla="*/ 3929923 h 5555795"/>
              <a:gd name="connsiteX2085" fmla="*/ 418996 w 3643295"/>
              <a:gd name="connsiteY2085" fmla="*/ 3874426 h 5555795"/>
              <a:gd name="connsiteX2086" fmla="*/ 427703 w 3643295"/>
              <a:gd name="connsiteY2086" fmla="*/ 3863079 h 5555795"/>
              <a:gd name="connsiteX2087" fmla="*/ 420958 w 3643295"/>
              <a:gd name="connsiteY2087" fmla="*/ 3808423 h 5555795"/>
              <a:gd name="connsiteX2088" fmla="*/ 403077 w 3643295"/>
              <a:gd name="connsiteY2088" fmla="*/ 3780112 h 5555795"/>
              <a:gd name="connsiteX2089" fmla="*/ 418997 w 3643295"/>
              <a:gd name="connsiteY2089" fmla="*/ 3755061 h 5555795"/>
              <a:gd name="connsiteX2090" fmla="*/ 417270 w 3643295"/>
              <a:gd name="connsiteY2090" fmla="*/ 3727198 h 5555795"/>
              <a:gd name="connsiteX2091" fmla="*/ 428247 w 3643295"/>
              <a:gd name="connsiteY2091" fmla="*/ 3710978 h 5555795"/>
              <a:gd name="connsiteX2092" fmla="*/ 429504 w 3643295"/>
              <a:gd name="connsiteY2092" fmla="*/ 3708683 h 5555795"/>
              <a:gd name="connsiteX2093" fmla="*/ 426507 w 3643295"/>
              <a:gd name="connsiteY2093" fmla="*/ 3697251 h 5555795"/>
              <a:gd name="connsiteX2094" fmla="*/ 428874 w 3643295"/>
              <a:gd name="connsiteY2094" fmla="*/ 3686694 h 5555795"/>
              <a:gd name="connsiteX2095" fmla="*/ 428720 w 3643295"/>
              <a:gd name="connsiteY2095" fmla="*/ 3686294 h 5555795"/>
              <a:gd name="connsiteX2096" fmla="*/ 424489 w 3643295"/>
              <a:gd name="connsiteY2096" fmla="*/ 3671650 h 5555795"/>
              <a:gd name="connsiteX2097" fmla="*/ 428668 w 3643295"/>
              <a:gd name="connsiteY2097" fmla="*/ 3665945 h 5555795"/>
              <a:gd name="connsiteX2098" fmla="*/ 427313 w 3643295"/>
              <a:gd name="connsiteY2098" fmla="*/ 3661421 h 5555795"/>
              <a:gd name="connsiteX2099" fmla="*/ 428295 w 3643295"/>
              <a:gd name="connsiteY2099" fmla="*/ 3650106 h 5555795"/>
              <a:gd name="connsiteX2100" fmla="*/ 425604 w 3643295"/>
              <a:gd name="connsiteY2100" fmla="*/ 3649829 h 5555795"/>
              <a:gd name="connsiteX2101" fmla="*/ 404993 w 3643295"/>
              <a:gd name="connsiteY2101" fmla="*/ 3637633 h 5555795"/>
              <a:gd name="connsiteX2102" fmla="*/ 405340 w 3643295"/>
              <a:gd name="connsiteY2102" fmla="*/ 3628187 h 5555795"/>
              <a:gd name="connsiteX2103" fmla="*/ 392518 w 3643295"/>
              <a:gd name="connsiteY2103" fmla="*/ 3545768 h 5555795"/>
              <a:gd name="connsiteX2104" fmla="*/ 384460 w 3643295"/>
              <a:gd name="connsiteY2104" fmla="*/ 3522433 h 5555795"/>
              <a:gd name="connsiteX2105" fmla="*/ 380825 w 3643295"/>
              <a:gd name="connsiteY2105" fmla="*/ 3459644 h 5555795"/>
              <a:gd name="connsiteX2106" fmla="*/ 380393 w 3643295"/>
              <a:gd name="connsiteY2106" fmla="*/ 3444458 h 5555795"/>
              <a:gd name="connsiteX2107" fmla="*/ 410476 w 3643295"/>
              <a:gd name="connsiteY2107" fmla="*/ 3461861 h 5555795"/>
              <a:gd name="connsiteX2108" fmla="*/ 427532 w 3643295"/>
              <a:gd name="connsiteY2108" fmla="*/ 3443981 h 5555795"/>
              <a:gd name="connsiteX2109" fmla="*/ 427861 w 3643295"/>
              <a:gd name="connsiteY2109" fmla="*/ 3442405 h 5555795"/>
              <a:gd name="connsiteX2110" fmla="*/ 427572 w 3643295"/>
              <a:gd name="connsiteY2110" fmla="*/ 3440406 h 5555795"/>
              <a:gd name="connsiteX2111" fmla="*/ 412996 w 3643295"/>
              <a:gd name="connsiteY2111" fmla="*/ 3420373 h 5555795"/>
              <a:gd name="connsiteX2112" fmla="*/ 405979 w 3643295"/>
              <a:gd name="connsiteY2112" fmla="*/ 3368697 h 5555795"/>
              <a:gd name="connsiteX2113" fmla="*/ 409013 w 3643295"/>
              <a:gd name="connsiteY2113" fmla="*/ 3367030 h 5555795"/>
              <a:gd name="connsiteX2114" fmla="*/ 398961 w 3643295"/>
              <a:gd name="connsiteY2114" fmla="*/ 3317024 h 5555795"/>
              <a:gd name="connsiteX2115" fmla="*/ 382925 w 3643295"/>
              <a:gd name="connsiteY2115" fmla="*/ 3294987 h 5555795"/>
              <a:gd name="connsiteX2116" fmla="*/ 366191 w 3643295"/>
              <a:gd name="connsiteY2116" fmla="*/ 3291843 h 5555795"/>
              <a:gd name="connsiteX2117" fmla="*/ 371480 w 3643295"/>
              <a:gd name="connsiteY2117" fmla="*/ 3282766 h 5555795"/>
              <a:gd name="connsiteX2118" fmla="*/ 342958 w 3643295"/>
              <a:gd name="connsiteY2118" fmla="*/ 3276844 h 5555795"/>
              <a:gd name="connsiteX2119" fmla="*/ 334815 w 3643295"/>
              <a:gd name="connsiteY2119" fmla="*/ 3228875 h 5555795"/>
              <a:gd name="connsiteX2120" fmla="*/ 340799 w 3643295"/>
              <a:gd name="connsiteY2120" fmla="*/ 3200907 h 5555795"/>
              <a:gd name="connsiteX2121" fmla="*/ 319820 w 3643295"/>
              <a:gd name="connsiteY2121" fmla="*/ 3178498 h 5555795"/>
              <a:gd name="connsiteX2122" fmla="*/ 382156 w 3643295"/>
              <a:gd name="connsiteY2122" fmla="*/ 3181265 h 5555795"/>
              <a:gd name="connsiteX2123" fmla="*/ 373750 w 3643295"/>
              <a:gd name="connsiteY2123" fmla="*/ 3167376 h 5555795"/>
              <a:gd name="connsiteX2124" fmla="*/ 336471 w 3643295"/>
              <a:gd name="connsiteY2124" fmla="*/ 3157011 h 5555795"/>
              <a:gd name="connsiteX2125" fmla="*/ 312585 w 3643295"/>
              <a:gd name="connsiteY2125" fmla="*/ 3063848 h 5555795"/>
              <a:gd name="connsiteX2126" fmla="*/ 323736 w 3643295"/>
              <a:gd name="connsiteY2126" fmla="*/ 3040873 h 5555795"/>
              <a:gd name="connsiteX2127" fmla="*/ 322440 w 3643295"/>
              <a:gd name="connsiteY2127" fmla="*/ 3037082 h 5555795"/>
              <a:gd name="connsiteX2128" fmla="*/ 314671 w 3643295"/>
              <a:gd name="connsiteY2128" fmla="*/ 3018984 h 5555795"/>
              <a:gd name="connsiteX2129" fmla="*/ 316549 w 3643295"/>
              <a:gd name="connsiteY2129" fmla="*/ 2998285 h 5555795"/>
              <a:gd name="connsiteX2130" fmla="*/ 325304 w 3643295"/>
              <a:gd name="connsiteY2130" fmla="*/ 3002728 h 5555795"/>
              <a:gd name="connsiteX2131" fmla="*/ 326332 w 3643295"/>
              <a:gd name="connsiteY2131" fmla="*/ 3002389 h 5555795"/>
              <a:gd name="connsiteX2132" fmla="*/ 326909 w 3643295"/>
              <a:gd name="connsiteY2132" fmla="*/ 2997695 h 5555795"/>
              <a:gd name="connsiteX2133" fmla="*/ 327652 w 3643295"/>
              <a:gd name="connsiteY2133" fmla="*/ 2983958 h 5555795"/>
              <a:gd name="connsiteX2134" fmla="*/ 306232 w 3643295"/>
              <a:gd name="connsiteY2134" fmla="*/ 2982358 h 5555795"/>
              <a:gd name="connsiteX2135" fmla="*/ 288122 w 3643295"/>
              <a:gd name="connsiteY2135" fmla="*/ 2909016 h 5555795"/>
              <a:gd name="connsiteX2136" fmla="*/ 248504 w 3643295"/>
              <a:gd name="connsiteY2136" fmla="*/ 2881427 h 5555795"/>
              <a:gd name="connsiteX2137" fmla="*/ 277373 w 3643295"/>
              <a:gd name="connsiteY2137" fmla="*/ 2877903 h 5555795"/>
              <a:gd name="connsiteX2138" fmla="*/ 253627 w 3643295"/>
              <a:gd name="connsiteY2138" fmla="*/ 2823082 h 5555795"/>
              <a:gd name="connsiteX2139" fmla="*/ 284057 w 3643295"/>
              <a:gd name="connsiteY2139" fmla="*/ 2831041 h 5555795"/>
              <a:gd name="connsiteX2140" fmla="*/ 294023 w 3643295"/>
              <a:gd name="connsiteY2140" fmla="*/ 2856414 h 5555795"/>
              <a:gd name="connsiteX2141" fmla="*/ 308849 w 3643295"/>
              <a:gd name="connsiteY2141" fmla="*/ 2857522 h 5555795"/>
              <a:gd name="connsiteX2142" fmla="*/ 291419 w 3643295"/>
              <a:gd name="connsiteY2142" fmla="*/ 2873268 h 5555795"/>
              <a:gd name="connsiteX2143" fmla="*/ 309447 w 3643295"/>
              <a:gd name="connsiteY2143" fmla="*/ 2921976 h 5555795"/>
              <a:gd name="connsiteX2144" fmla="*/ 325053 w 3643295"/>
              <a:gd name="connsiteY2144" fmla="*/ 2928827 h 5555795"/>
              <a:gd name="connsiteX2145" fmla="*/ 326080 w 3643295"/>
              <a:gd name="connsiteY2145" fmla="*/ 2921277 h 5555795"/>
              <a:gd name="connsiteX2146" fmla="*/ 322444 w 3643295"/>
              <a:gd name="connsiteY2146" fmla="*/ 2913182 h 5555795"/>
              <a:gd name="connsiteX2147" fmla="*/ 314701 w 3643295"/>
              <a:gd name="connsiteY2147" fmla="*/ 2867141 h 5555795"/>
              <a:gd name="connsiteX2148" fmla="*/ 312325 w 3643295"/>
              <a:gd name="connsiteY2148" fmla="*/ 2815358 h 5555795"/>
              <a:gd name="connsiteX2149" fmla="*/ 296089 w 3643295"/>
              <a:gd name="connsiteY2149" fmla="*/ 2793542 h 5555795"/>
              <a:gd name="connsiteX2150" fmla="*/ 293325 w 3643295"/>
              <a:gd name="connsiteY2150" fmla="*/ 2795063 h 5555795"/>
              <a:gd name="connsiteX2151" fmla="*/ 290908 w 3643295"/>
              <a:gd name="connsiteY2151" fmla="*/ 2788008 h 5555795"/>
              <a:gd name="connsiteX2152" fmla="*/ 296444 w 3643295"/>
              <a:gd name="connsiteY2152" fmla="*/ 2784966 h 5555795"/>
              <a:gd name="connsiteX2153" fmla="*/ 303374 w 3643295"/>
              <a:gd name="connsiteY2153" fmla="*/ 2769982 h 5555795"/>
              <a:gd name="connsiteX2154" fmla="*/ 279896 w 3643295"/>
              <a:gd name="connsiteY2154" fmla="*/ 2726998 h 5555795"/>
              <a:gd name="connsiteX2155" fmla="*/ 249471 w 3643295"/>
              <a:gd name="connsiteY2155" fmla="*/ 2721365 h 5555795"/>
              <a:gd name="connsiteX2156" fmla="*/ 242209 w 3643295"/>
              <a:gd name="connsiteY2156" fmla="*/ 2722561 h 5555795"/>
              <a:gd name="connsiteX2157" fmla="*/ 242916 w 3643295"/>
              <a:gd name="connsiteY2157" fmla="*/ 2705407 h 5555795"/>
              <a:gd name="connsiteX2158" fmla="*/ 246390 w 3643295"/>
              <a:gd name="connsiteY2158" fmla="*/ 2686734 h 5555795"/>
              <a:gd name="connsiteX2159" fmla="*/ 254691 w 3643295"/>
              <a:gd name="connsiteY2159" fmla="*/ 2682173 h 5555795"/>
              <a:gd name="connsiteX2160" fmla="*/ 238459 w 3643295"/>
              <a:gd name="connsiteY2160" fmla="*/ 2660357 h 5555795"/>
              <a:gd name="connsiteX2161" fmla="*/ 233313 w 3643295"/>
              <a:gd name="connsiteY2161" fmla="*/ 2610094 h 5555795"/>
              <a:gd name="connsiteX2162" fmla="*/ 239201 w 3643295"/>
              <a:gd name="connsiteY2162" fmla="*/ 2598476 h 5555795"/>
              <a:gd name="connsiteX2163" fmla="*/ 224029 w 3643295"/>
              <a:gd name="connsiteY2163" fmla="*/ 2550930 h 5555795"/>
              <a:gd name="connsiteX2164" fmla="*/ 203302 w 3643295"/>
              <a:gd name="connsiteY2164" fmla="*/ 2528791 h 5555795"/>
              <a:gd name="connsiteX2165" fmla="*/ 213349 w 3643295"/>
              <a:gd name="connsiteY2165" fmla="*/ 2503710 h 5555795"/>
              <a:gd name="connsiteX2166" fmla="*/ 207144 w 3643295"/>
              <a:gd name="connsiteY2166" fmla="*/ 2479179 h 5555795"/>
              <a:gd name="connsiteX2167" fmla="*/ 215113 w 3643295"/>
              <a:gd name="connsiteY2167" fmla="*/ 2460828 h 5555795"/>
              <a:gd name="connsiteX2168" fmla="*/ 205122 w 3643295"/>
              <a:gd name="connsiteY2168" fmla="*/ 2418819 h 5555795"/>
              <a:gd name="connsiteX2169" fmla="*/ 200666 w 3643295"/>
              <a:gd name="connsiteY2169" fmla="*/ 2373767 h 5555795"/>
              <a:gd name="connsiteX2170" fmla="*/ 206237 w 3643295"/>
              <a:gd name="connsiteY2170" fmla="*/ 2325998 h 5555795"/>
              <a:gd name="connsiteX2171" fmla="*/ 216494 w 3643295"/>
              <a:gd name="connsiteY2171" fmla="*/ 2337960 h 5555795"/>
              <a:gd name="connsiteX2172" fmla="*/ 211690 w 3643295"/>
              <a:gd name="connsiteY2172" fmla="*/ 2319228 h 5555795"/>
              <a:gd name="connsiteX2173" fmla="*/ 198682 w 3643295"/>
              <a:gd name="connsiteY2173" fmla="*/ 2317927 h 5555795"/>
              <a:gd name="connsiteX2174" fmla="*/ 179974 w 3643295"/>
              <a:gd name="connsiteY2174" fmla="*/ 2306900 h 5555795"/>
              <a:gd name="connsiteX2175" fmla="*/ 180327 w 3643295"/>
              <a:gd name="connsiteY2175" fmla="*/ 2298324 h 5555795"/>
              <a:gd name="connsiteX2176" fmla="*/ 168979 w 3643295"/>
              <a:gd name="connsiteY2176" fmla="*/ 2223529 h 5555795"/>
              <a:gd name="connsiteX2177" fmla="*/ 161737 w 3643295"/>
              <a:gd name="connsiteY2177" fmla="*/ 2202361 h 5555795"/>
              <a:gd name="connsiteX2178" fmla="*/ 158672 w 3643295"/>
              <a:gd name="connsiteY2178" fmla="*/ 2145368 h 5555795"/>
              <a:gd name="connsiteX2179" fmla="*/ 158340 w 3643295"/>
              <a:gd name="connsiteY2179" fmla="*/ 2131580 h 5555795"/>
              <a:gd name="connsiteX2180" fmla="*/ 185643 w 3643295"/>
              <a:gd name="connsiteY2180" fmla="*/ 2147312 h 5555795"/>
              <a:gd name="connsiteX2181" fmla="*/ 202601 w 3643295"/>
              <a:gd name="connsiteY2181" fmla="*/ 2129611 h 5555795"/>
              <a:gd name="connsiteX2182" fmla="*/ 188096 w 3643295"/>
              <a:gd name="connsiteY2182" fmla="*/ 2109643 h 5555795"/>
              <a:gd name="connsiteX2183" fmla="*/ 181911 w 3643295"/>
              <a:gd name="connsiteY2183" fmla="*/ 2062745 h 5555795"/>
              <a:gd name="connsiteX2184" fmla="*/ 184677 w 3643295"/>
              <a:gd name="connsiteY2184" fmla="*/ 2061225 h 5555795"/>
              <a:gd name="connsiteX2185" fmla="*/ 175727 w 3643295"/>
              <a:gd name="connsiteY2185" fmla="*/ 2015849 h 5555795"/>
              <a:gd name="connsiteX2186" fmla="*/ 161219 w 3643295"/>
              <a:gd name="connsiteY2186" fmla="*/ 1995878 h 5555795"/>
              <a:gd name="connsiteX2187" fmla="*/ 146006 w 3643295"/>
              <a:gd name="connsiteY2187" fmla="*/ 1993062 h 5555795"/>
              <a:gd name="connsiteX2188" fmla="*/ 150855 w 3643295"/>
              <a:gd name="connsiteY2188" fmla="*/ 1984807 h 5555795"/>
              <a:gd name="connsiteX2189" fmla="*/ 124926 w 3643295"/>
              <a:gd name="connsiteY2189" fmla="*/ 1979497 h 5555795"/>
              <a:gd name="connsiteX2190" fmla="*/ 117703 w 3643295"/>
              <a:gd name="connsiteY2190" fmla="*/ 1935968 h 5555795"/>
              <a:gd name="connsiteX2191" fmla="*/ 123255 w 3643295"/>
              <a:gd name="connsiteY2191" fmla="*/ 1910561 h 5555795"/>
              <a:gd name="connsiteX2192" fmla="*/ 104256 w 3643295"/>
              <a:gd name="connsiteY2192" fmla="*/ 1890267 h 5555795"/>
              <a:gd name="connsiteX2193" fmla="*/ 160962 w 3643295"/>
              <a:gd name="connsiteY2193" fmla="*/ 1892636 h 5555795"/>
              <a:gd name="connsiteX2194" fmla="*/ 153365 w 3643295"/>
              <a:gd name="connsiteY2194" fmla="*/ 1880045 h 5555795"/>
              <a:gd name="connsiteX2195" fmla="*/ 119486 w 3643295"/>
              <a:gd name="connsiteY2195" fmla="*/ 1870720 h 5555795"/>
              <a:gd name="connsiteX2196" fmla="*/ 108512 w 3643295"/>
              <a:gd name="connsiteY2196" fmla="*/ 1764985 h 5555795"/>
              <a:gd name="connsiteX2197" fmla="*/ 101975 w 3643295"/>
              <a:gd name="connsiteY2197" fmla="*/ 1726666 h 5555795"/>
              <a:gd name="connsiteX2198" fmla="*/ 109921 w 3643295"/>
              <a:gd name="connsiteY2198" fmla="*/ 1730680 h 5555795"/>
              <a:gd name="connsiteX2199" fmla="*/ 122721 w 3643295"/>
              <a:gd name="connsiteY2199" fmla="*/ 1726441 h 5555795"/>
              <a:gd name="connsiteX2200" fmla="*/ 124115 w 3643295"/>
              <a:gd name="connsiteY2200" fmla="*/ 1714499 h 5555795"/>
              <a:gd name="connsiteX2201" fmla="*/ 92648 w 3643295"/>
              <a:gd name="connsiteY2201" fmla="*/ 1712230 h 5555795"/>
              <a:gd name="connsiteX2202" fmla="*/ 76456 w 3643295"/>
              <a:gd name="connsiteY2202" fmla="*/ 1645687 h 5555795"/>
              <a:gd name="connsiteX2203" fmla="*/ 40514 w 3643295"/>
              <a:gd name="connsiteY2203" fmla="*/ 1620730 h 5555795"/>
              <a:gd name="connsiteX2204" fmla="*/ 66795 w 3643295"/>
              <a:gd name="connsiteY2204" fmla="*/ 1617466 h 5555795"/>
              <a:gd name="connsiteX2205" fmla="*/ 45401 w 3643295"/>
              <a:gd name="connsiteY2205" fmla="*/ 1567750 h 5555795"/>
              <a:gd name="connsiteX2206" fmla="*/ 73055 w 3643295"/>
              <a:gd name="connsiteY2206" fmla="*/ 1574906 h 5555795"/>
              <a:gd name="connsiteX2207" fmla="*/ 82027 w 3643295"/>
              <a:gd name="connsiteY2207" fmla="*/ 1597918 h 5555795"/>
              <a:gd name="connsiteX2208" fmla="*/ 95513 w 3643295"/>
              <a:gd name="connsiteY2208" fmla="*/ 1598889 h 5555795"/>
              <a:gd name="connsiteX2209" fmla="*/ 79595 w 3643295"/>
              <a:gd name="connsiteY2209" fmla="*/ 1613225 h 5555795"/>
              <a:gd name="connsiteX2210" fmla="*/ 95808 w 3643295"/>
              <a:gd name="connsiteY2210" fmla="*/ 1657405 h 5555795"/>
              <a:gd name="connsiteX2211" fmla="*/ 109980 w 3643295"/>
              <a:gd name="connsiteY2211" fmla="*/ 1663590 h 5555795"/>
              <a:gd name="connsiteX2212" fmla="*/ 113807 w 3643295"/>
              <a:gd name="connsiteY2212" fmla="*/ 1636339 h 5555795"/>
              <a:gd name="connsiteX2213" fmla="*/ 125918 w 3643295"/>
              <a:gd name="connsiteY2213" fmla="*/ 1626890 h 5555795"/>
              <a:gd name="connsiteX2214" fmla="*/ 101735 w 3643295"/>
              <a:gd name="connsiteY2214" fmla="*/ 1601061 h 5555795"/>
              <a:gd name="connsiteX2215" fmla="*/ 96610 w 3643295"/>
              <a:gd name="connsiteY2215" fmla="*/ 1528434 h 5555795"/>
              <a:gd name="connsiteX2216" fmla="*/ 90407 w 3643295"/>
              <a:gd name="connsiteY2216" fmla="*/ 1503903 h 5555795"/>
              <a:gd name="connsiteX2217" fmla="*/ 84890 w 3643295"/>
              <a:gd name="connsiteY2217" fmla="*/ 1484579 h 5555795"/>
              <a:gd name="connsiteX2218" fmla="*/ 82122 w 3643295"/>
              <a:gd name="connsiteY2218" fmla="*/ 1486099 h 5555795"/>
              <a:gd name="connsiteX2219" fmla="*/ 75918 w 3643295"/>
              <a:gd name="connsiteY2219" fmla="*/ 1461567 h 5555795"/>
              <a:gd name="connsiteX2220" fmla="*/ 76625 w 3643295"/>
              <a:gd name="connsiteY2220" fmla="*/ 1444414 h 5555795"/>
              <a:gd name="connsiteX2221" fmla="*/ 81138 w 3643295"/>
              <a:gd name="connsiteY2221" fmla="*/ 1422376 h 5555795"/>
              <a:gd name="connsiteX2222" fmla="*/ 62137 w 3643295"/>
              <a:gd name="connsiteY2222" fmla="*/ 1402080 h 5555795"/>
              <a:gd name="connsiteX2223" fmla="*/ 79431 w 3643295"/>
              <a:gd name="connsiteY2223" fmla="*/ 1398166 h 5555795"/>
              <a:gd name="connsiteX2224" fmla="*/ 71853 w 3643295"/>
              <a:gd name="connsiteY2224" fmla="*/ 1363213 h 5555795"/>
              <a:gd name="connsiteX2225" fmla="*/ 62863 w 3643295"/>
              <a:gd name="connsiteY2225" fmla="*/ 1362563 h 5555795"/>
              <a:gd name="connsiteX2226" fmla="*/ 68752 w 3643295"/>
              <a:gd name="connsiteY2226" fmla="*/ 1350945 h 5555795"/>
              <a:gd name="connsiteX2227" fmla="*/ 67377 w 3643295"/>
              <a:gd name="connsiteY2227" fmla="*/ 1340525 h 5555795"/>
              <a:gd name="connsiteX2228" fmla="*/ 46983 w 3643295"/>
              <a:gd name="connsiteY2228" fmla="*/ 1332171 h 5555795"/>
              <a:gd name="connsiteX2229" fmla="*/ 35933 w 3643295"/>
              <a:gd name="connsiteY2229" fmla="*/ 1315892 h 5555795"/>
              <a:gd name="connsiteX2230" fmla="*/ 52558 w 3643295"/>
              <a:gd name="connsiteY2230" fmla="*/ 1284404 h 5555795"/>
              <a:gd name="connsiteX2231" fmla="*/ 61194 w 3643295"/>
              <a:gd name="connsiteY2231" fmla="*/ 1293627 h 5555795"/>
              <a:gd name="connsiteX2232" fmla="*/ 67769 w 3643295"/>
              <a:gd name="connsiteY2232" fmla="*/ 1287221 h 5555795"/>
              <a:gd name="connsiteX2233" fmla="*/ 61917 w 3643295"/>
              <a:gd name="connsiteY2233" fmla="*/ 1254112 h 5555795"/>
              <a:gd name="connsiteX2234" fmla="*/ 68141 w 3643295"/>
              <a:gd name="connsiteY2234" fmla="*/ 1256281 h 5555795"/>
              <a:gd name="connsiteX2235" fmla="*/ 80232 w 3643295"/>
              <a:gd name="connsiteY2235" fmla="*/ 1269197 h 5555795"/>
              <a:gd name="connsiteX2236" fmla="*/ 106848 w 3643295"/>
              <a:gd name="connsiteY2236" fmla="*/ 1279717 h 5555795"/>
              <a:gd name="connsiteX2237" fmla="*/ 107870 w 3643295"/>
              <a:gd name="connsiteY2237" fmla="*/ 1298715 h 5555795"/>
              <a:gd name="connsiteX2238" fmla="*/ 132425 w 3643295"/>
              <a:gd name="connsiteY2238" fmla="*/ 1293605 h 5555795"/>
              <a:gd name="connsiteX2239" fmla="*/ 118977 w 3643295"/>
              <a:gd name="connsiteY2239" fmla="*/ 1247905 h 5555795"/>
              <a:gd name="connsiteX2240" fmla="*/ 120075 w 3643295"/>
              <a:gd name="connsiteY2240" fmla="*/ 1177449 h 5555795"/>
              <a:gd name="connsiteX2241" fmla="*/ 117344 w 3643295"/>
              <a:gd name="connsiteY2241" fmla="*/ 1134241 h 5555795"/>
              <a:gd name="connsiteX2242" fmla="*/ 95224 w 3643295"/>
              <a:gd name="connsiteY2242" fmla="*/ 1124044 h 5555795"/>
              <a:gd name="connsiteX2243" fmla="*/ 97637 w 3643295"/>
              <a:gd name="connsiteY2243" fmla="*/ 1131100 h 5555795"/>
              <a:gd name="connsiteX2244" fmla="*/ 111047 w 3643295"/>
              <a:gd name="connsiteY2244" fmla="*/ 1221528 h 5555795"/>
              <a:gd name="connsiteX2245" fmla="*/ 97210 w 3643295"/>
              <a:gd name="connsiteY2245" fmla="*/ 1229131 h 5555795"/>
              <a:gd name="connsiteX2246" fmla="*/ 52594 w 3643295"/>
              <a:gd name="connsiteY2246" fmla="*/ 1239675 h 5555795"/>
              <a:gd name="connsiteX2247" fmla="*/ 37085 w 3643295"/>
              <a:gd name="connsiteY2247" fmla="*/ 1178344 h 5555795"/>
              <a:gd name="connsiteX2248" fmla="*/ 6328 w 3643295"/>
              <a:gd name="connsiteY2248" fmla="*/ 1158922 h 5555795"/>
              <a:gd name="connsiteX2249" fmla="*/ 29154 w 3643295"/>
              <a:gd name="connsiteY2249" fmla="*/ 1151967 h 5555795"/>
              <a:gd name="connsiteX2250" fmla="*/ 8447 w 3643295"/>
              <a:gd name="connsiteY2250" fmla="*/ 1107463 h 5555795"/>
              <a:gd name="connsiteX2251" fmla="*/ 34374 w 3643295"/>
              <a:gd name="connsiteY2251" fmla="*/ 1112774 h 5555795"/>
              <a:gd name="connsiteX2252" fmla="*/ 41618 w 3643295"/>
              <a:gd name="connsiteY2252" fmla="*/ 1133941 h 5555795"/>
              <a:gd name="connsiteX2253" fmla="*/ 55103 w 3643295"/>
              <a:gd name="connsiteY2253" fmla="*/ 1134913 h 5555795"/>
              <a:gd name="connsiteX2254" fmla="*/ 41950 w 3643295"/>
              <a:gd name="connsiteY2254" fmla="*/ 1147728 h 5555795"/>
              <a:gd name="connsiteX2255" fmla="*/ 54711 w 3643295"/>
              <a:gd name="connsiteY2255" fmla="*/ 1188218 h 5555795"/>
              <a:gd name="connsiteX2256" fmla="*/ 64391 w 3643295"/>
              <a:gd name="connsiteY2256" fmla="*/ 1194077 h 5555795"/>
              <a:gd name="connsiteX2257" fmla="*/ 84096 w 3643295"/>
              <a:gd name="connsiteY2257" fmla="*/ 1197219 h 5555795"/>
              <a:gd name="connsiteX2258" fmla="*/ 89298 w 3643295"/>
              <a:gd name="connsiteY2258" fmla="*/ 1180390 h 5555795"/>
              <a:gd name="connsiteX2259" fmla="*/ 61326 w 3643295"/>
              <a:gd name="connsiteY2259" fmla="*/ 1137083 h 5555795"/>
              <a:gd name="connsiteX2260" fmla="*/ 56888 w 3643295"/>
              <a:gd name="connsiteY2260" fmla="*/ 1069668 h 5555795"/>
              <a:gd name="connsiteX2261" fmla="*/ 38947 w 3643295"/>
              <a:gd name="connsiteY2261" fmla="*/ 1023645 h 5555795"/>
              <a:gd name="connsiteX2262" fmla="*/ 50740 w 3643295"/>
              <a:gd name="connsiteY2262" fmla="*/ 978043 h 5555795"/>
              <a:gd name="connsiteX2263" fmla="*/ 35568 w 3643295"/>
              <a:gd name="connsiteY2263" fmla="*/ 930499 h 5555795"/>
              <a:gd name="connsiteX2264" fmla="*/ 43183 w 3643295"/>
              <a:gd name="connsiteY2264" fmla="*/ 920726 h 5555795"/>
              <a:gd name="connsiteX2265" fmla="*/ 25205 w 3643295"/>
              <a:gd name="connsiteY2265" fmla="*/ 919429 h 5555795"/>
              <a:gd name="connsiteX2266" fmla="*/ 45282 w 3643295"/>
              <a:gd name="connsiteY2266" fmla="*/ 891631 h 5555795"/>
              <a:gd name="connsiteX2267" fmla="*/ 64654 w 3643295"/>
              <a:gd name="connsiteY2267" fmla="*/ 880986 h 5555795"/>
              <a:gd name="connsiteX2268" fmla="*/ 104030 w 3643295"/>
              <a:gd name="connsiteY2268" fmla="*/ 931997 h 5555795"/>
              <a:gd name="connsiteX2269" fmla="*/ 96120 w 3643295"/>
              <a:gd name="connsiteY2269" fmla="*/ 883254 h 5555795"/>
              <a:gd name="connsiteX2270" fmla="*/ 109640 w 3643295"/>
              <a:gd name="connsiteY2270" fmla="*/ 839501 h 5555795"/>
              <a:gd name="connsiteX2271" fmla="*/ 113821 w 3643295"/>
              <a:gd name="connsiteY2271" fmla="*/ 803673 h 5555795"/>
              <a:gd name="connsiteX2272" fmla="*/ 124892 w 3643295"/>
              <a:gd name="connsiteY2272" fmla="*/ 797590 h 5555795"/>
              <a:gd name="connsiteX2273" fmla="*/ 115234 w 3643295"/>
              <a:gd name="connsiteY2273" fmla="*/ 769368 h 5555795"/>
              <a:gd name="connsiteX2274" fmla="*/ 124242 w 3643295"/>
              <a:gd name="connsiteY2274" fmla="*/ 747654 h 5555795"/>
              <a:gd name="connsiteX2275" fmla="*/ 149131 w 3643295"/>
              <a:gd name="connsiteY2275" fmla="*/ 756328 h 5555795"/>
              <a:gd name="connsiteX2276" fmla="*/ 162617 w 3643295"/>
              <a:gd name="connsiteY2276" fmla="*/ 757301 h 5555795"/>
              <a:gd name="connsiteX2277" fmla="*/ 184699 w 3643295"/>
              <a:gd name="connsiteY2277" fmla="*/ 812226 h 5555795"/>
              <a:gd name="connsiteX2278" fmla="*/ 190923 w 3643295"/>
              <a:gd name="connsiteY2278" fmla="*/ 814397 h 5555795"/>
              <a:gd name="connsiteX2279" fmla="*/ 189902 w 3643295"/>
              <a:gd name="connsiteY2279" fmla="*/ 795398 h 5555795"/>
              <a:gd name="connsiteX2280" fmla="*/ 190254 w 3643295"/>
              <a:gd name="connsiteY2280" fmla="*/ 786822 h 5555795"/>
              <a:gd name="connsiteX2281" fmla="*/ 188193 w 3643295"/>
              <a:gd name="connsiteY2281" fmla="*/ 771190 h 5555795"/>
              <a:gd name="connsiteX2282" fmla="*/ 195807 w 3643295"/>
              <a:gd name="connsiteY2282" fmla="*/ 761418 h 5555795"/>
              <a:gd name="connsiteX2283" fmla="*/ 221756 w 3643295"/>
              <a:gd name="connsiteY2283" fmla="*/ 744364 h 5555795"/>
              <a:gd name="connsiteX2284" fmla="*/ 216240 w 3643295"/>
              <a:gd name="connsiteY2284" fmla="*/ 725042 h 5555795"/>
              <a:gd name="connsiteX2285" fmla="*/ 228015 w 3643295"/>
              <a:gd name="connsiteY2285" fmla="*/ 701806 h 5555795"/>
              <a:gd name="connsiteX2286" fmla="*/ 234943 w 3643295"/>
              <a:gd name="connsiteY2286" fmla="*/ 686823 h 5555795"/>
              <a:gd name="connsiteX2287" fmla="*/ 225268 w 3643295"/>
              <a:gd name="connsiteY2287" fmla="*/ 680963 h 5555795"/>
              <a:gd name="connsiteX2288" fmla="*/ 250175 w 3643295"/>
              <a:gd name="connsiteY2288" fmla="*/ 667275 h 5555795"/>
              <a:gd name="connsiteX2289" fmla="*/ 270550 w 3643295"/>
              <a:gd name="connsiteY2289" fmla="*/ 697993 h 5555795"/>
              <a:gd name="connsiteX2290" fmla="*/ 279208 w 3643295"/>
              <a:gd name="connsiteY2290" fmla="*/ 684853 h 5555795"/>
              <a:gd name="connsiteX2291" fmla="*/ 264014 w 3643295"/>
              <a:gd name="connsiteY2291" fmla="*/ 659672 h 5555795"/>
              <a:gd name="connsiteX2292" fmla="*/ 265759 w 3643295"/>
              <a:gd name="connsiteY2292" fmla="*/ 639155 h 5555795"/>
              <a:gd name="connsiteX2293" fmla="*/ 258181 w 3643295"/>
              <a:gd name="connsiteY2293" fmla="*/ 604201 h 5555795"/>
              <a:gd name="connsiteX2294" fmla="*/ 244361 w 3643295"/>
              <a:gd name="connsiteY2294" fmla="*/ 589439 h 5555795"/>
              <a:gd name="connsiteX2295" fmla="*/ 236434 w 3643295"/>
              <a:gd name="connsiteY2295" fmla="*/ 563061 h 5555795"/>
              <a:gd name="connsiteX2296" fmla="*/ 247169 w 3643295"/>
              <a:gd name="connsiteY2296" fmla="*/ 543190 h 5555795"/>
              <a:gd name="connsiteX2297" fmla="*/ 248229 w 3643295"/>
              <a:gd name="connsiteY2297" fmla="*/ 517462 h 5555795"/>
              <a:gd name="connsiteX2298" fmla="*/ 275551 w 3643295"/>
              <a:gd name="connsiteY2298" fmla="*/ 510832 h 5555795"/>
              <a:gd name="connsiteX2299" fmla="*/ 295220 w 3643295"/>
              <a:gd name="connsiteY2299" fmla="*/ 558701 h 5555795"/>
              <a:gd name="connsiteX2300" fmla="*/ 292785 w 3643295"/>
              <a:gd name="connsiteY2300" fmla="*/ 574008 h 5555795"/>
              <a:gd name="connsiteX2301" fmla="*/ 280323 w 3643295"/>
              <a:gd name="connsiteY2301" fmla="*/ 592034 h 5555795"/>
              <a:gd name="connsiteX2302" fmla="*/ 286527 w 3643295"/>
              <a:gd name="connsiteY2302" fmla="*/ 616564 h 5555795"/>
              <a:gd name="connsiteX2303" fmla="*/ 297596 w 3643295"/>
              <a:gd name="connsiteY2303" fmla="*/ 610483 h 5555795"/>
              <a:gd name="connsiteX2304" fmla="*/ 295163 w 3643295"/>
              <a:gd name="connsiteY2304" fmla="*/ 625791 h 5555795"/>
              <a:gd name="connsiteX2305" fmla="*/ 312436 w 3643295"/>
              <a:gd name="connsiteY2305" fmla="*/ 644240 h 5555795"/>
              <a:gd name="connsiteX2306" fmla="*/ 301699 w 3643295"/>
              <a:gd name="connsiteY2306" fmla="*/ 664111 h 5555795"/>
              <a:gd name="connsiteX2307" fmla="*/ 317247 w 3643295"/>
              <a:gd name="connsiteY2307" fmla="*/ 680716 h 5555795"/>
              <a:gd name="connsiteX2308" fmla="*/ 311692 w 3643295"/>
              <a:gd name="connsiteY2308" fmla="*/ 706120 h 5555795"/>
              <a:gd name="connsiteX2309" fmla="*/ 317209 w 3643295"/>
              <a:gd name="connsiteY2309" fmla="*/ 725441 h 5555795"/>
              <a:gd name="connsiteX2310" fmla="*/ 355210 w 3643295"/>
              <a:gd name="connsiteY2310" fmla="*/ 766033 h 5555795"/>
              <a:gd name="connsiteX2311" fmla="*/ 371090 w 3643295"/>
              <a:gd name="connsiteY2311" fmla="*/ 796424 h 5555795"/>
              <a:gd name="connsiteX2312" fmla="*/ 373839 w 3643295"/>
              <a:gd name="connsiteY2312" fmla="*/ 817268 h 5555795"/>
              <a:gd name="connsiteX2313" fmla="*/ 400454 w 3643295"/>
              <a:gd name="connsiteY2313" fmla="*/ 827788 h 5555795"/>
              <a:gd name="connsiteX2314" fmla="*/ 397037 w 3643295"/>
              <a:gd name="connsiteY2314" fmla="*/ 779371 h 5555795"/>
              <a:gd name="connsiteX2315" fmla="*/ 398804 w 3643295"/>
              <a:gd name="connsiteY2315" fmla="*/ 736489 h 5555795"/>
              <a:gd name="connsiteX2316" fmla="*/ 376350 w 3643295"/>
              <a:gd name="connsiteY2316" fmla="*/ 712505 h 5555795"/>
              <a:gd name="connsiteX2317" fmla="*/ 376089 w 3643295"/>
              <a:gd name="connsiteY2317" fmla="*/ 609263 h 5555795"/>
              <a:gd name="connsiteX2318" fmla="*/ 413815 w 3643295"/>
              <a:gd name="connsiteY2318" fmla="*/ 568975 h 5555795"/>
              <a:gd name="connsiteX2319" fmla="*/ 394814 w 3643295"/>
              <a:gd name="connsiteY2319" fmla="*/ 548679 h 5555795"/>
              <a:gd name="connsiteX2320" fmla="*/ 403115 w 3643295"/>
              <a:gd name="connsiteY2320" fmla="*/ 544118 h 5555795"/>
              <a:gd name="connsiteX2321" fmla="*/ 424550 w 3643295"/>
              <a:gd name="connsiteY2321" fmla="*/ 549104 h 5555795"/>
              <a:gd name="connsiteX2322" fmla="*/ 430066 w 3643295"/>
              <a:gd name="connsiteY2322" fmla="*/ 568427 h 5555795"/>
              <a:gd name="connsiteX2323" fmla="*/ 450464 w 3643295"/>
              <a:gd name="connsiteY2323" fmla="*/ 576779 h 5555795"/>
              <a:gd name="connsiteX2324" fmla="*/ 445280 w 3643295"/>
              <a:gd name="connsiteY2324" fmla="*/ 571243 h 5555795"/>
              <a:gd name="connsiteX2325" fmla="*/ 455347 w 3643295"/>
              <a:gd name="connsiteY2325" fmla="*/ 523800 h 5555795"/>
              <a:gd name="connsiteX2326" fmla="*/ 447417 w 3643295"/>
              <a:gd name="connsiteY2326" fmla="*/ 497422 h 5555795"/>
              <a:gd name="connsiteX2327" fmla="*/ 459879 w 3643295"/>
              <a:gd name="connsiteY2327" fmla="*/ 479395 h 5555795"/>
              <a:gd name="connsiteX2328" fmla="*/ 453675 w 3643295"/>
              <a:gd name="connsiteY2328" fmla="*/ 454864 h 5555795"/>
              <a:gd name="connsiteX2329" fmla="*/ 439857 w 3643295"/>
              <a:gd name="connsiteY2329" fmla="*/ 440104 h 5555795"/>
              <a:gd name="connsiteX2330" fmla="*/ 445744 w 3643295"/>
              <a:gd name="connsiteY2330" fmla="*/ 428487 h 5555795"/>
              <a:gd name="connsiteX2331" fmla="*/ 445782 w 3643295"/>
              <a:gd name="connsiteY2331" fmla="*/ 383758 h 5555795"/>
              <a:gd name="connsiteX2332" fmla="*/ 453790 w 3643295"/>
              <a:gd name="connsiteY2332" fmla="*/ 320682 h 5555795"/>
              <a:gd name="connsiteX2333" fmla="*/ 446547 w 3643295"/>
              <a:gd name="connsiteY2333" fmla="*/ 299515 h 5555795"/>
              <a:gd name="connsiteX2334" fmla="*/ 439322 w 3643295"/>
              <a:gd name="connsiteY2334" fmla="*/ 255984 h 5555795"/>
              <a:gd name="connsiteX2335" fmla="*/ 440716 w 3643295"/>
              <a:gd name="connsiteY2335" fmla="*/ 244041 h 5555795"/>
              <a:gd name="connsiteX2336" fmla="*/ 450746 w 3643295"/>
              <a:gd name="connsiteY2336" fmla="*/ 241324 h 5555795"/>
              <a:gd name="connsiteX2337" fmla="*/ 459715 w 3643295"/>
              <a:gd name="connsiteY2337" fmla="*/ 264337 h 5555795"/>
              <a:gd name="connsiteX2338" fmla="*/ 466961 w 3643295"/>
              <a:gd name="connsiteY2338" fmla="*/ 285503 h 5555795"/>
              <a:gd name="connsiteX2339" fmla="*/ 471435 w 3643295"/>
              <a:gd name="connsiteY2339" fmla="*/ 308192 h 5555795"/>
              <a:gd name="connsiteX2340" fmla="*/ 481092 w 3643295"/>
              <a:gd name="connsiteY2340" fmla="*/ 336413 h 5555795"/>
              <a:gd name="connsiteX2341" fmla="*/ 523144 w 3643295"/>
              <a:gd name="connsiteY2341" fmla="*/ 497721 h 5555795"/>
              <a:gd name="connsiteX2342" fmla="*/ 547661 w 3643295"/>
              <a:gd name="connsiteY2342" fmla="*/ 537339 h 5555795"/>
              <a:gd name="connsiteX2343" fmla="*/ 546953 w 3643295"/>
              <a:gd name="connsiteY2343" fmla="*/ 554492 h 5555795"/>
              <a:gd name="connsiteX2344" fmla="*/ 556611 w 3643295"/>
              <a:gd name="connsiteY2344" fmla="*/ 582714 h 5555795"/>
              <a:gd name="connsiteX2345" fmla="*/ 560048 w 3643295"/>
              <a:gd name="connsiteY2345" fmla="*/ 608768 h 5555795"/>
              <a:gd name="connsiteX2346" fmla="*/ 561068 w 3643295"/>
              <a:gd name="connsiteY2346" fmla="*/ 627765 h 5555795"/>
              <a:gd name="connsiteX2347" fmla="*/ 572473 w 3643295"/>
              <a:gd name="connsiteY2347" fmla="*/ 635469 h 5555795"/>
              <a:gd name="connsiteX2348" fmla="*/ 601112 w 3643295"/>
              <a:gd name="connsiteY2348" fmla="*/ 706351 h 5555795"/>
              <a:gd name="connsiteX2349" fmla="*/ 595226 w 3643295"/>
              <a:gd name="connsiteY2349" fmla="*/ 717968 h 5555795"/>
              <a:gd name="connsiteX2350" fmla="*/ 595559 w 3643295"/>
              <a:gd name="connsiteY2350" fmla="*/ 731756 h 5555795"/>
              <a:gd name="connsiteX2351" fmla="*/ 604528 w 3643295"/>
              <a:gd name="connsiteY2351" fmla="*/ 754768 h 5555795"/>
              <a:gd name="connsiteX2352" fmla="*/ 614187 w 3643295"/>
              <a:gd name="connsiteY2352" fmla="*/ 782992 h 5555795"/>
              <a:gd name="connsiteX2353" fmla="*/ 617640 w 3643295"/>
              <a:gd name="connsiteY2353" fmla="*/ 791718 h 5555795"/>
              <a:gd name="connsiteX2354" fmla="*/ 622394 w 3643295"/>
              <a:gd name="connsiteY2354" fmla="*/ 802623 h 5555795"/>
              <a:gd name="connsiteX2355" fmla="*/ 635925 w 3643295"/>
              <a:gd name="connsiteY2355" fmla="*/ 821004 h 5555795"/>
              <a:gd name="connsiteX2356" fmla="*/ 637320 w 3643295"/>
              <a:gd name="connsiteY2356" fmla="*/ 771644 h 5555795"/>
              <a:gd name="connsiteX2357" fmla="*/ 658826 w 3643295"/>
              <a:gd name="connsiteY2357" fmla="*/ 731212 h 5555795"/>
              <a:gd name="connsiteX2358" fmla="*/ 669669 w 3643295"/>
              <a:gd name="connsiteY2358" fmla="*/ 696810 h 5555795"/>
              <a:gd name="connsiteX2359" fmla="*/ 681686 w 3643295"/>
              <a:gd name="connsiteY2359" fmla="*/ 692917 h 5555795"/>
              <a:gd name="connsiteX2360" fmla="*/ 677506 w 3643295"/>
              <a:gd name="connsiteY2360" fmla="*/ 663382 h 5555795"/>
              <a:gd name="connsiteX2361" fmla="*/ 690435 w 3643295"/>
              <a:gd name="connsiteY2361" fmla="*/ 643748 h 5555795"/>
              <a:gd name="connsiteX2362" fmla="*/ 713250 w 3643295"/>
              <a:gd name="connsiteY2362" fmla="*/ 656948 h 5555795"/>
              <a:gd name="connsiteX2363" fmla="*/ 726313 w 3643295"/>
              <a:gd name="connsiteY2363" fmla="*/ 660438 h 5555795"/>
              <a:gd name="connsiteX2364" fmla="*/ 737674 w 3643295"/>
              <a:gd name="connsiteY2364" fmla="*/ 718536 h 5555795"/>
              <a:gd name="connsiteX2365" fmla="*/ 743379 w 3643295"/>
              <a:gd name="connsiteY2365" fmla="*/ 721838 h 5555795"/>
              <a:gd name="connsiteX2366" fmla="*/ 745947 w 3643295"/>
              <a:gd name="connsiteY2366" fmla="*/ 702986 h 5555795"/>
              <a:gd name="connsiteX2367" fmla="*/ 747907 w 3643295"/>
              <a:gd name="connsiteY2367" fmla="*/ 694628 h 5555795"/>
              <a:gd name="connsiteX2368" fmla="*/ 748822 w 3643295"/>
              <a:gd name="connsiteY2368" fmla="*/ 678888 h 5555795"/>
              <a:gd name="connsiteX2369" fmla="*/ 758137 w 3643295"/>
              <a:gd name="connsiteY2369" fmla="*/ 670722 h 5555795"/>
              <a:gd name="connsiteX2370" fmla="*/ 786829 w 3643295"/>
              <a:gd name="connsiteY2370" fmla="*/ 658850 h 5555795"/>
              <a:gd name="connsiteX2371" fmla="*/ 785044 w 3643295"/>
              <a:gd name="connsiteY2371" fmla="*/ 638836 h 5555795"/>
              <a:gd name="connsiteX2372" fmla="*/ 800977 w 3643295"/>
              <a:gd name="connsiteY2372" fmla="*/ 618228 h 5555795"/>
              <a:gd name="connsiteX2373" fmla="*/ 810600 w 3643295"/>
              <a:gd name="connsiteY2373" fmla="*/ 604815 h 5555795"/>
              <a:gd name="connsiteX2374" fmla="*/ 802198 w 3643295"/>
              <a:gd name="connsiteY2374" fmla="*/ 597240 h 5555795"/>
              <a:gd name="connsiteX2375" fmla="*/ 829235 w 3643295"/>
              <a:gd name="connsiteY2375" fmla="*/ 588480 h 5555795"/>
              <a:gd name="connsiteX2376" fmla="*/ 843472 w 3643295"/>
              <a:gd name="connsiteY2376" fmla="*/ 622480 h 5555795"/>
              <a:gd name="connsiteX2377" fmla="*/ 854445 w 3643295"/>
              <a:gd name="connsiteY2377" fmla="*/ 611202 h 5555795"/>
              <a:gd name="connsiteX2378" fmla="*/ 844257 w 3643295"/>
              <a:gd name="connsiteY2378" fmla="*/ 583613 h 5555795"/>
              <a:gd name="connsiteX2379" fmla="*/ 849828 w 3643295"/>
              <a:gd name="connsiteY2379" fmla="*/ 563790 h 5555795"/>
              <a:gd name="connsiteX2380" fmla="*/ 848957 w 3643295"/>
              <a:gd name="connsiteY2380" fmla="*/ 528035 h 5555795"/>
              <a:gd name="connsiteX2381" fmla="*/ 838159 w 3643295"/>
              <a:gd name="connsiteY2381" fmla="*/ 510939 h 5555795"/>
              <a:gd name="connsiteX2382" fmla="*/ 835332 w 3643295"/>
              <a:gd name="connsiteY2382" fmla="*/ 483540 h 5555795"/>
              <a:gd name="connsiteX2383" fmla="*/ 849612 w 3643295"/>
              <a:gd name="connsiteY2383" fmla="*/ 466042 h 5555795"/>
              <a:gd name="connsiteX2384" fmla="*/ 855489 w 3643295"/>
              <a:gd name="connsiteY2384" fmla="*/ 440971 h 5555795"/>
              <a:gd name="connsiteX2385" fmla="*/ 883571 w 3643295"/>
              <a:gd name="connsiteY2385" fmla="*/ 439596 h 5555795"/>
              <a:gd name="connsiteX2386" fmla="*/ 893889 w 3643295"/>
              <a:gd name="connsiteY2386" fmla="*/ 490310 h 5555795"/>
              <a:gd name="connsiteX2387" fmla="*/ 888621 w 3643295"/>
              <a:gd name="connsiteY2387" fmla="*/ 504886 h 5555795"/>
              <a:gd name="connsiteX2388" fmla="*/ 872991 w 3643295"/>
              <a:gd name="connsiteY2388" fmla="*/ 520247 h 5555795"/>
              <a:gd name="connsiteX2389" fmla="*/ 874472 w 3643295"/>
              <a:gd name="connsiteY2389" fmla="*/ 545506 h 5555795"/>
              <a:gd name="connsiteX2390" fmla="*/ 886487 w 3643295"/>
              <a:gd name="connsiteY2390" fmla="*/ 541616 h 5555795"/>
              <a:gd name="connsiteX2391" fmla="*/ 881221 w 3643295"/>
              <a:gd name="connsiteY2391" fmla="*/ 556193 h 5555795"/>
              <a:gd name="connsiteX2392" fmla="*/ 894717 w 3643295"/>
              <a:gd name="connsiteY2392" fmla="*/ 577561 h 5555795"/>
              <a:gd name="connsiteX2393" fmla="*/ 880436 w 3643295"/>
              <a:gd name="connsiteY2393" fmla="*/ 595059 h 5555795"/>
              <a:gd name="connsiteX2394" fmla="*/ 892584 w 3643295"/>
              <a:gd name="connsiteY2394" fmla="*/ 614290 h 5555795"/>
              <a:gd name="connsiteX2395" fmla="*/ 882352 w 3643295"/>
              <a:gd name="connsiteY2395" fmla="*/ 638196 h 5555795"/>
              <a:gd name="connsiteX2396" fmla="*/ 884138 w 3643295"/>
              <a:gd name="connsiteY2396" fmla="*/ 658212 h 5555795"/>
              <a:gd name="connsiteX2397" fmla="*/ 906983 w 3643295"/>
              <a:gd name="connsiteY2397" fmla="*/ 677195 h 5555795"/>
              <a:gd name="connsiteX2398" fmla="*/ 911377 w 3643295"/>
              <a:gd name="connsiteY2398" fmla="*/ 691732 h 5555795"/>
              <a:gd name="connsiteX2399" fmla="*/ 927663 w 3643295"/>
              <a:gd name="connsiteY2399" fmla="*/ 681017 h 5555795"/>
              <a:gd name="connsiteX2400" fmla="*/ 920091 w 3643295"/>
              <a:gd name="connsiteY2400" fmla="*/ 654811 h 5555795"/>
              <a:gd name="connsiteX2401" fmla="*/ 935882 w 3643295"/>
              <a:gd name="connsiteY2401" fmla="*/ 623359 h 5555795"/>
              <a:gd name="connsiteX2402" fmla="*/ 945167 w 3643295"/>
              <a:gd name="connsiteY2402" fmla="*/ 603072 h 5555795"/>
              <a:gd name="connsiteX2403" fmla="*/ 932047 w 3643295"/>
              <a:gd name="connsiteY2403" fmla="*/ 595098 h 5555795"/>
              <a:gd name="connsiteX2404" fmla="*/ 965650 w 3643295"/>
              <a:gd name="connsiteY2404" fmla="*/ 576633 h 5555795"/>
              <a:gd name="connsiteX2405" fmla="*/ 967535 w 3643295"/>
              <a:gd name="connsiteY2405" fmla="*/ 581117 h 5555795"/>
              <a:gd name="connsiteX2406" fmla="*/ 963811 w 3643295"/>
              <a:gd name="connsiteY2406" fmla="*/ 555174 h 5555795"/>
              <a:gd name="connsiteX2407" fmla="*/ 986125 w 3643295"/>
              <a:gd name="connsiteY2407" fmla="*/ 538935 h 5555795"/>
              <a:gd name="connsiteX2408" fmla="*/ 986561 w 3643295"/>
              <a:gd name="connsiteY2408" fmla="*/ 538616 h 5555795"/>
              <a:gd name="connsiteX2409" fmla="*/ 986565 w 3643295"/>
              <a:gd name="connsiteY2409" fmla="*/ 538570 h 5555795"/>
              <a:gd name="connsiteX2410" fmla="*/ 976116 w 3643295"/>
              <a:gd name="connsiteY2410" fmla="*/ 491169 h 5555795"/>
              <a:gd name="connsiteX2411" fmla="*/ 957343 w 3643295"/>
              <a:gd name="connsiteY2411" fmla="*/ 471118 h 5555795"/>
              <a:gd name="connsiteX2412" fmla="*/ 946467 w 3643295"/>
              <a:gd name="connsiteY2412" fmla="*/ 435341 h 5555795"/>
              <a:gd name="connsiteX2413" fmla="*/ 960872 w 3643295"/>
              <a:gd name="connsiteY2413" fmla="*/ 408444 h 5555795"/>
              <a:gd name="connsiteX2414" fmla="*/ 962155 w 3643295"/>
              <a:gd name="connsiteY2414" fmla="*/ 373577 h 5555795"/>
              <a:gd name="connsiteX2415" fmla="*/ 999068 w 3643295"/>
              <a:gd name="connsiteY2415" fmla="*/ 364682 h 5555795"/>
              <a:gd name="connsiteX2416" fmla="*/ 1025941 w 3643295"/>
              <a:gd name="connsiteY2416" fmla="*/ 429627 h 5555795"/>
              <a:gd name="connsiteX2417" fmla="*/ 1022739 w 3643295"/>
              <a:gd name="connsiteY2417" fmla="*/ 450366 h 5555795"/>
              <a:gd name="connsiteX2418" fmla="*/ 1005989 w 3643295"/>
              <a:gd name="connsiteY2418" fmla="*/ 474755 h 5555795"/>
              <a:gd name="connsiteX2419" fmla="*/ 1011470 w 3643295"/>
              <a:gd name="connsiteY2419" fmla="*/ 496129 h 5555795"/>
              <a:gd name="connsiteX2420" fmla="*/ 1015142 w 3643295"/>
              <a:gd name="connsiteY2420" fmla="*/ 496070 h 5555795"/>
              <a:gd name="connsiteX2421" fmla="*/ 1021760 w 3643295"/>
              <a:gd name="connsiteY2421" fmla="*/ 504046 h 5555795"/>
              <a:gd name="connsiteX2422" fmla="*/ 1029454 w 3643295"/>
              <a:gd name="connsiteY2422" fmla="*/ 499819 h 5555795"/>
              <a:gd name="connsiteX2423" fmla="*/ 1026253 w 3643295"/>
              <a:gd name="connsiteY2423" fmla="*/ 520558 h 5555795"/>
              <a:gd name="connsiteX2424" fmla="*/ 1040955 w 3643295"/>
              <a:gd name="connsiteY2424" fmla="*/ 536262 h 5555795"/>
              <a:gd name="connsiteX2425" fmla="*/ 1042965 w 3643295"/>
              <a:gd name="connsiteY2425" fmla="*/ 537253 h 5555795"/>
              <a:gd name="connsiteX2426" fmla="*/ 1038917 w 3643295"/>
              <a:gd name="connsiteY2426" fmla="*/ 530841 h 5555795"/>
              <a:gd name="connsiteX2427" fmla="*/ 1057723 w 3643295"/>
              <a:gd name="connsiteY2427" fmla="*/ 486135 h 5555795"/>
              <a:gd name="connsiteX2428" fmla="*/ 1054893 w 3643295"/>
              <a:gd name="connsiteY2428" fmla="*/ 458738 h 5555795"/>
              <a:gd name="connsiteX2429" fmla="*/ 1070523 w 3643295"/>
              <a:gd name="connsiteY2429" fmla="*/ 443376 h 5555795"/>
              <a:gd name="connsiteX2430" fmla="*/ 1069042 w 3643295"/>
              <a:gd name="connsiteY2430" fmla="*/ 418115 h 5555795"/>
              <a:gd name="connsiteX2431" fmla="*/ 1058243 w 3643295"/>
              <a:gd name="connsiteY2431" fmla="*/ 401020 h 5555795"/>
              <a:gd name="connsiteX2432" fmla="*/ 1066211 w 3643295"/>
              <a:gd name="connsiteY2432" fmla="*/ 390717 h 5555795"/>
              <a:gd name="connsiteX2433" fmla="*/ 1074656 w 3643295"/>
              <a:gd name="connsiteY2433" fmla="*/ 346793 h 5555795"/>
              <a:gd name="connsiteX2434" fmla="*/ 1094382 w 3643295"/>
              <a:gd name="connsiteY2434" fmla="*/ 286348 h 5555795"/>
              <a:gd name="connsiteX2435" fmla="*/ 1091247 w 3643295"/>
              <a:gd name="connsiteY2435" fmla="*/ 264197 h 5555795"/>
              <a:gd name="connsiteX2436" fmla="*/ 1092334 w 3643295"/>
              <a:gd name="connsiteY2436" fmla="*/ 220083 h 5555795"/>
              <a:gd name="connsiteX2437" fmla="*/ 1095948 w 3643295"/>
              <a:gd name="connsiteY2437" fmla="*/ 208616 h 5555795"/>
              <a:gd name="connsiteX2438" fmla="*/ 1106310 w 3643295"/>
              <a:gd name="connsiteY2438" fmla="*/ 207833 h 5555795"/>
              <a:gd name="connsiteX2439" fmla="*/ 1110794 w 3643295"/>
              <a:gd name="connsiteY2439" fmla="*/ 232121 h 5555795"/>
              <a:gd name="connsiteX2440" fmla="*/ 1113930 w 3643295"/>
              <a:gd name="connsiteY2440" fmla="*/ 254272 h 5555795"/>
              <a:gd name="connsiteX2441" fmla="*/ 1114061 w 3643295"/>
              <a:gd name="connsiteY2441" fmla="*/ 277398 h 5555795"/>
              <a:gd name="connsiteX2442" fmla="*/ 1118239 w 3643295"/>
              <a:gd name="connsiteY2442" fmla="*/ 306931 h 5555795"/>
              <a:gd name="connsiteX2443" fmla="*/ 1129213 w 3643295"/>
              <a:gd name="connsiteY2443" fmla="*/ 473269 h 5555795"/>
              <a:gd name="connsiteX2444" fmla="*/ 1137528 w 3643295"/>
              <a:gd name="connsiteY2444" fmla="*/ 495030 h 5555795"/>
              <a:gd name="connsiteX2445" fmla="*/ 1138055 w 3643295"/>
              <a:gd name="connsiteY2445" fmla="*/ 496413 h 5555795"/>
              <a:gd name="connsiteX2446" fmla="*/ 1150885 w 3643295"/>
              <a:gd name="connsiteY2446" fmla="*/ 485879 h 5555795"/>
              <a:gd name="connsiteX2447" fmla="*/ 1186385 w 3643295"/>
              <a:gd name="connsiteY2447" fmla="*/ 443954 h 5555795"/>
              <a:gd name="connsiteX2448" fmla="*/ 1160571 w 3643295"/>
              <a:gd name="connsiteY2448" fmla="*/ 416383 h 5555795"/>
              <a:gd name="connsiteX2449" fmla="*/ 1171771 w 3643295"/>
              <a:gd name="connsiteY2449" fmla="*/ 410228 h 5555795"/>
              <a:gd name="connsiteX2450" fmla="*/ 1200789 w 3643295"/>
              <a:gd name="connsiteY2450" fmla="*/ 417058 h 5555795"/>
              <a:gd name="connsiteX2451" fmla="*/ 1208358 w 3643295"/>
              <a:gd name="connsiteY2451" fmla="*/ 443265 h 5555795"/>
              <a:gd name="connsiteX2452" fmla="*/ 1235989 w 3643295"/>
              <a:gd name="connsiteY2452" fmla="*/ 454654 h 5555795"/>
              <a:gd name="connsiteX2453" fmla="*/ 1228948 w 3643295"/>
              <a:gd name="connsiteY2453" fmla="*/ 447136 h 5555795"/>
              <a:gd name="connsiteX2454" fmla="*/ 1242289 w 3643295"/>
              <a:gd name="connsiteY2454" fmla="*/ 382866 h 5555795"/>
              <a:gd name="connsiteX2455" fmla="*/ 1231414 w 3643295"/>
              <a:gd name="connsiteY2455" fmla="*/ 347088 h 5555795"/>
              <a:gd name="connsiteX2456" fmla="*/ 1248165 w 3643295"/>
              <a:gd name="connsiteY2456" fmla="*/ 322700 h 5555795"/>
              <a:gd name="connsiteX2457" fmla="*/ 1239633 w 3643295"/>
              <a:gd name="connsiteY2457" fmla="*/ 289428 h 5555795"/>
              <a:gd name="connsiteX2458" fmla="*/ 1220861 w 3643295"/>
              <a:gd name="connsiteY2458" fmla="*/ 269377 h 5555795"/>
              <a:gd name="connsiteX2459" fmla="*/ 1228759 w 3643295"/>
              <a:gd name="connsiteY2459" fmla="*/ 253650 h 5555795"/>
              <a:gd name="connsiteX2460" fmla="*/ 1228551 w 3643295"/>
              <a:gd name="connsiteY2460" fmla="*/ 193030 h 5555795"/>
              <a:gd name="connsiteX2461" fmla="*/ 1239017 w 3643295"/>
              <a:gd name="connsiteY2461" fmla="*/ 107566 h 5555795"/>
              <a:gd name="connsiteX2462" fmla="*/ 1229097 w 3643295"/>
              <a:gd name="connsiteY2462" fmla="*/ 78852 h 5555795"/>
              <a:gd name="connsiteX2463" fmla="*/ 1219076 w 3643295"/>
              <a:gd name="connsiteY2463" fmla="*/ 19829 h 5555795"/>
              <a:gd name="connsiteX2464" fmla="*/ 1220893 w 3643295"/>
              <a:gd name="connsiteY2464" fmla="*/ 3649 h 55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Lst>
            <a:rect l="l" t="t" r="r" b="b"/>
            <a:pathLst>
              <a:path w="3643295" h="5555795">
                <a:moveTo>
                  <a:pt x="1265737" y="5225513"/>
                </a:moveTo>
                <a:cubicBezTo>
                  <a:pt x="1266657" y="5227866"/>
                  <a:pt x="1271633" y="5232186"/>
                  <a:pt x="1274768" y="5231801"/>
                </a:cubicBezTo>
                <a:cubicBezTo>
                  <a:pt x="1277900" y="5231413"/>
                  <a:pt x="1280114" y="5228674"/>
                  <a:pt x="1279193" y="5226318"/>
                </a:cubicBezTo>
                <a:close/>
                <a:moveTo>
                  <a:pt x="1270910" y="5205135"/>
                </a:moveTo>
                <a:cubicBezTo>
                  <a:pt x="1271830" y="5207489"/>
                  <a:pt x="1273671" y="5212197"/>
                  <a:pt x="1279939" y="5211424"/>
                </a:cubicBezTo>
                <a:lnTo>
                  <a:pt x="1283074" y="5211039"/>
                </a:lnTo>
                <a:cubicBezTo>
                  <a:pt x="1281232" y="5206330"/>
                  <a:pt x="1277177" y="5204363"/>
                  <a:pt x="1270910" y="5205135"/>
                </a:cubicBezTo>
                <a:close/>
                <a:moveTo>
                  <a:pt x="1533824" y="5138162"/>
                </a:moveTo>
                <a:cubicBezTo>
                  <a:pt x="1534745" y="5140517"/>
                  <a:pt x="1536586" y="5145225"/>
                  <a:pt x="1539722" y="5144838"/>
                </a:cubicBezTo>
                <a:lnTo>
                  <a:pt x="1548204" y="5141324"/>
                </a:lnTo>
                <a:close/>
                <a:moveTo>
                  <a:pt x="1768337" y="5099369"/>
                </a:moveTo>
                <a:lnTo>
                  <a:pt x="1787315" y="5114299"/>
                </a:lnTo>
                <a:lnTo>
                  <a:pt x="1791544" y="5133516"/>
                </a:lnTo>
                <a:cubicBezTo>
                  <a:pt x="1772739" y="5135836"/>
                  <a:pt x="1794855" y="5150379"/>
                  <a:pt x="1766647" y="5153858"/>
                </a:cubicBezTo>
                <a:cubicBezTo>
                  <a:pt x="1759284" y="5135028"/>
                  <a:pt x="1775698" y="5118198"/>
                  <a:pt x="1768337" y="5099369"/>
                </a:cubicBezTo>
                <a:close/>
                <a:moveTo>
                  <a:pt x="1572950" y="5061784"/>
                </a:moveTo>
                <a:cubicBezTo>
                  <a:pt x="1573871" y="5064138"/>
                  <a:pt x="1575711" y="5068846"/>
                  <a:pt x="1581980" y="5068073"/>
                </a:cubicBezTo>
                <a:lnTo>
                  <a:pt x="1588248" y="5067300"/>
                </a:lnTo>
                <a:cubicBezTo>
                  <a:pt x="1586407" y="5062592"/>
                  <a:pt x="1579219" y="5061012"/>
                  <a:pt x="1572950" y="5061784"/>
                </a:cubicBezTo>
                <a:close/>
                <a:moveTo>
                  <a:pt x="491874" y="5041451"/>
                </a:moveTo>
                <a:cubicBezTo>
                  <a:pt x="493125" y="5044649"/>
                  <a:pt x="499854" y="5050523"/>
                  <a:pt x="504083" y="5050001"/>
                </a:cubicBezTo>
                <a:cubicBezTo>
                  <a:pt x="508311" y="5049480"/>
                  <a:pt x="511289" y="5045760"/>
                  <a:pt x="510038" y="5042563"/>
                </a:cubicBezTo>
                <a:close/>
                <a:moveTo>
                  <a:pt x="498785" y="5013784"/>
                </a:moveTo>
                <a:cubicBezTo>
                  <a:pt x="500037" y="5016982"/>
                  <a:pt x="502536" y="5023377"/>
                  <a:pt x="510993" y="5022334"/>
                </a:cubicBezTo>
                <a:lnTo>
                  <a:pt x="515222" y="5021813"/>
                </a:lnTo>
                <a:cubicBezTo>
                  <a:pt x="512720" y="5015417"/>
                  <a:pt x="507242" y="5012741"/>
                  <a:pt x="498785" y="5013784"/>
                </a:cubicBezTo>
                <a:close/>
                <a:moveTo>
                  <a:pt x="1409301" y="4970939"/>
                </a:moveTo>
                <a:lnTo>
                  <a:pt x="1413903" y="4982707"/>
                </a:lnTo>
                <a:cubicBezTo>
                  <a:pt x="1416665" y="4989769"/>
                  <a:pt x="1422933" y="4988997"/>
                  <a:pt x="1429201" y="4988223"/>
                </a:cubicBezTo>
                <a:close/>
                <a:moveTo>
                  <a:pt x="1746295" y="4958980"/>
                </a:moveTo>
                <a:cubicBezTo>
                  <a:pt x="1747214" y="4961335"/>
                  <a:pt x="1753109" y="4968008"/>
                  <a:pt x="1756243" y="4967622"/>
                </a:cubicBezTo>
                <a:cubicBezTo>
                  <a:pt x="1762510" y="4966849"/>
                  <a:pt x="1760670" y="4962141"/>
                  <a:pt x="1759750" y="4959788"/>
                </a:cubicBezTo>
                <a:close/>
                <a:moveTo>
                  <a:pt x="1430517" y="4941181"/>
                </a:moveTo>
                <a:cubicBezTo>
                  <a:pt x="1427383" y="4941566"/>
                  <a:pt x="1428303" y="4943921"/>
                  <a:pt x="1425169" y="4944307"/>
                </a:cubicBezTo>
                <a:cubicBezTo>
                  <a:pt x="1426089" y="4946661"/>
                  <a:pt x="1431985" y="4953337"/>
                  <a:pt x="1435121" y="4952949"/>
                </a:cubicBezTo>
                <a:cubicBezTo>
                  <a:pt x="1441387" y="4952178"/>
                  <a:pt x="1439546" y="4947469"/>
                  <a:pt x="1438626" y="4945115"/>
                </a:cubicBezTo>
                <a:cubicBezTo>
                  <a:pt x="1437706" y="4942762"/>
                  <a:pt x="1433651" y="4940794"/>
                  <a:pt x="1430517" y="4941181"/>
                </a:cubicBezTo>
                <a:close/>
                <a:moveTo>
                  <a:pt x="1628514" y="4926628"/>
                </a:moveTo>
                <a:cubicBezTo>
                  <a:pt x="1609709" y="4928948"/>
                  <a:pt x="1604910" y="4941876"/>
                  <a:pt x="1610432" y="4955999"/>
                </a:cubicBezTo>
                <a:lnTo>
                  <a:pt x="1611353" y="4958352"/>
                </a:lnTo>
                <a:cubicBezTo>
                  <a:pt x="1611353" y="4958352"/>
                  <a:pt x="1595681" y="4960285"/>
                  <a:pt x="1596600" y="4962639"/>
                </a:cubicBezTo>
                <a:cubicBezTo>
                  <a:pt x="1597522" y="4964995"/>
                  <a:pt x="1623514" y="4964256"/>
                  <a:pt x="1626649" y="4963870"/>
                </a:cubicBezTo>
                <a:lnTo>
                  <a:pt x="1640851" y="4949779"/>
                </a:lnTo>
                <a:cubicBezTo>
                  <a:pt x="1631451" y="4950939"/>
                  <a:pt x="1624634" y="4941912"/>
                  <a:pt x="1622792" y="4937203"/>
                </a:cubicBezTo>
                <a:close/>
                <a:moveTo>
                  <a:pt x="853388" y="4923118"/>
                </a:moveTo>
                <a:cubicBezTo>
                  <a:pt x="854639" y="4926316"/>
                  <a:pt x="857140" y="4932711"/>
                  <a:pt x="861368" y="4932189"/>
                </a:cubicBezTo>
                <a:lnTo>
                  <a:pt x="872805" y="4927427"/>
                </a:lnTo>
                <a:close/>
                <a:moveTo>
                  <a:pt x="1025793" y="4913708"/>
                </a:moveTo>
                <a:lnTo>
                  <a:pt x="1024137" y="4915047"/>
                </a:lnTo>
                <a:lnTo>
                  <a:pt x="1026490" y="4927358"/>
                </a:lnTo>
                <a:lnTo>
                  <a:pt x="1026912" y="4924053"/>
                </a:lnTo>
                <a:cubicBezTo>
                  <a:pt x="1027967" y="4921403"/>
                  <a:pt x="1029169" y="4918793"/>
                  <a:pt x="1028820" y="4916375"/>
                </a:cubicBezTo>
                <a:close/>
                <a:moveTo>
                  <a:pt x="1788004" y="4872413"/>
                </a:moveTo>
                <a:cubicBezTo>
                  <a:pt x="1766066" y="4875120"/>
                  <a:pt x="1777482" y="4895916"/>
                  <a:pt x="1782086" y="4907686"/>
                </a:cubicBezTo>
                <a:cubicBezTo>
                  <a:pt x="1772683" y="4908845"/>
                  <a:pt x="1761067" y="4912747"/>
                  <a:pt x="1756640" y="4918226"/>
                </a:cubicBezTo>
                <a:lnTo>
                  <a:pt x="1771190" y="4938638"/>
                </a:lnTo>
                <a:cubicBezTo>
                  <a:pt x="1769722" y="4926481"/>
                  <a:pt x="1772683" y="4908845"/>
                  <a:pt x="1791487" y="4906527"/>
                </a:cubicBezTo>
                <a:cubicBezTo>
                  <a:pt x="1786885" y="4894756"/>
                  <a:pt x="1792606" y="4884182"/>
                  <a:pt x="1788004" y="4872413"/>
                </a:cubicBezTo>
                <a:close/>
                <a:moveTo>
                  <a:pt x="2129755" y="4859178"/>
                </a:moveTo>
                <a:lnTo>
                  <a:pt x="2112340" y="4864454"/>
                </a:lnTo>
                <a:cubicBezTo>
                  <a:pt x="2114626" y="4867017"/>
                  <a:pt x="2122977" y="4870182"/>
                  <a:pt x="2126761" y="4868222"/>
                </a:cubicBezTo>
                <a:cubicBezTo>
                  <a:pt x="2130543" y="4866263"/>
                  <a:pt x="2132041" y="4861739"/>
                  <a:pt x="2129755" y="4859178"/>
                </a:cubicBezTo>
                <a:close/>
                <a:moveTo>
                  <a:pt x="1434992" y="4851802"/>
                </a:moveTo>
                <a:lnTo>
                  <a:pt x="1433500" y="4881597"/>
                </a:lnTo>
                <a:cubicBezTo>
                  <a:pt x="1433500" y="4881597"/>
                  <a:pt x="1420964" y="4883143"/>
                  <a:pt x="1421884" y="4885497"/>
                </a:cubicBezTo>
                <a:cubicBezTo>
                  <a:pt x="1423724" y="4890202"/>
                  <a:pt x="1445290" y="4894945"/>
                  <a:pt x="1452478" y="4896525"/>
                </a:cubicBezTo>
                <a:lnTo>
                  <a:pt x="1465213" y="4870283"/>
                </a:lnTo>
                <a:close/>
                <a:moveTo>
                  <a:pt x="1640726" y="4848633"/>
                </a:moveTo>
                <a:cubicBezTo>
                  <a:pt x="1637589" y="4849020"/>
                  <a:pt x="1636942" y="4851567"/>
                  <a:pt x="1637194" y="4854313"/>
                </a:cubicBezTo>
                <a:cubicBezTo>
                  <a:pt x="1637446" y="4857057"/>
                  <a:pt x="1638598" y="4859999"/>
                  <a:pt x="1639058" y="4861175"/>
                </a:cubicBezTo>
                <a:cubicBezTo>
                  <a:pt x="1643660" y="4872945"/>
                  <a:pt x="1637939" y="4883520"/>
                  <a:pt x="1627244" y="4889775"/>
                </a:cubicBezTo>
                <a:cubicBezTo>
                  <a:pt x="1631846" y="4901544"/>
                  <a:pt x="1626126" y="4912118"/>
                  <a:pt x="1630728" y="4923888"/>
                </a:cubicBezTo>
                <a:cubicBezTo>
                  <a:pt x="1643089" y="4905092"/>
                  <a:pt x="1648263" y="4884715"/>
                  <a:pt x="1653436" y="4864337"/>
                </a:cubicBezTo>
                <a:cubicBezTo>
                  <a:pt x="1652515" y="4861983"/>
                  <a:pt x="1643859" y="4848248"/>
                  <a:pt x="1640726" y="4848633"/>
                </a:cubicBezTo>
                <a:close/>
                <a:moveTo>
                  <a:pt x="2109194" y="4836111"/>
                </a:moveTo>
                <a:cubicBezTo>
                  <a:pt x="2111478" y="4838674"/>
                  <a:pt x="2116048" y="4843799"/>
                  <a:pt x="2123614" y="4839879"/>
                </a:cubicBezTo>
                <a:lnTo>
                  <a:pt x="2127396" y="4837918"/>
                </a:lnTo>
                <a:cubicBezTo>
                  <a:pt x="2122826" y="4832793"/>
                  <a:pt x="2116760" y="4832191"/>
                  <a:pt x="2109194" y="4836111"/>
                </a:cubicBezTo>
                <a:close/>
                <a:moveTo>
                  <a:pt x="905926" y="4819432"/>
                </a:moveTo>
                <a:cubicBezTo>
                  <a:pt x="907177" y="4822630"/>
                  <a:pt x="909678" y="4829025"/>
                  <a:pt x="918135" y="4827982"/>
                </a:cubicBezTo>
                <a:lnTo>
                  <a:pt x="919413" y="4827825"/>
                </a:lnTo>
                <a:lnTo>
                  <a:pt x="920148" y="4821733"/>
                </a:lnTo>
                <a:lnTo>
                  <a:pt x="918494" y="4820396"/>
                </a:lnTo>
                <a:cubicBezTo>
                  <a:pt x="914696" y="4819188"/>
                  <a:pt x="910156" y="4818911"/>
                  <a:pt x="905926" y="4819432"/>
                </a:cubicBezTo>
                <a:close/>
                <a:moveTo>
                  <a:pt x="1446657" y="4764008"/>
                </a:moveTo>
                <a:cubicBezTo>
                  <a:pt x="1441481" y="4784386"/>
                  <a:pt x="1436308" y="4804762"/>
                  <a:pt x="1435190" y="4827105"/>
                </a:cubicBezTo>
                <a:cubicBezTo>
                  <a:pt x="1442005" y="4836135"/>
                  <a:pt x="1454168" y="4842037"/>
                  <a:pt x="1466705" y="4840490"/>
                </a:cubicBezTo>
                <a:cubicBezTo>
                  <a:pt x="1468370" y="4827948"/>
                  <a:pt x="1464341" y="4784033"/>
                  <a:pt x="1474115" y="4775424"/>
                </a:cubicBezTo>
                <a:close/>
                <a:moveTo>
                  <a:pt x="684746" y="4695877"/>
                </a:moveTo>
                <a:lnTo>
                  <a:pt x="690314" y="4710116"/>
                </a:lnTo>
                <a:lnTo>
                  <a:pt x="689991" y="4700455"/>
                </a:lnTo>
                <a:close/>
                <a:moveTo>
                  <a:pt x="1473987" y="4674279"/>
                </a:moveTo>
                <a:lnTo>
                  <a:pt x="1463839" y="4690335"/>
                </a:lnTo>
                <a:lnTo>
                  <a:pt x="1466599" y="4697396"/>
                </a:lnTo>
                <a:lnTo>
                  <a:pt x="1472870" y="4696623"/>
                </a:lnTo>
                <a:cubicBezTo>
                  <a:pt x="1485405" y="4695077"/>
                  <a:pt x="1488540" y="4694689"/>
                  <a:pt x="1484859" y="4685275"/>
                </a:cubicBezTo>
                <a:close/>
                <a:moveTo>
                  <a:pt x="3088071" y="4668562"/>
                </a:moveTo>
                <a:cubicBezTo>
                  <a:pt x="3082462" y="4671468"/>
                  <a:pt x="3080218" y="4678145"/>
                  <a:pt x="3079094" y="4681486"/>
                </a:cubicBezTo>
                <a:lnTo>
                  <a:pt x="3093669" y="4707031"/>
                </a:lnTo>
                <a:lnTo>
                  <a:pt x="3093109" y="4712136"/>
                </a:lnTo>
                <a:lnTo>
                  <a:pt x="3104471" y="4728474"/>
                </a:lnTo>
                <a:lnTo>
                  <a:pt x="3119231" y="4729436"/>
                </a:lnTo>
                <a:lnTo>
                  <a:pt x="3119843" y="4707275"/>
                </a:lnTo>
                <a:lnTo>
                  <a:pt x="3111761" y="4697657"/>
                </a:lnTo>
                <a:lnTo>
                  <a:pt x="3107689" y="4699767"/>
                </a:lnTo>
                <a:lnTo>
                  <a:pt x="3104182" y="4688634"/>
                </a:lnTo>
                <a:lnTo>
                  <a:pt x="3098983" y="4682448"/>
                </a:lnTo>
                <a:lnTo>
                  <a:pt x="3101223" y="4679276"/>
                </a:lnTo>
                <a:lnTo>
                  <a:pt x="3096340" y="4669578"/>
                </a:lnTo>
                <a:cubicBezTo>
                  <a:pt x="3094238" y="4667435"/>
                  <a:pt x="3091574" y="4666746"/>
                  <a:pt x="3088071" y="4668562"/>
                </a:cubicBezTo>
                <a:close/>
                <a:moveTo>
                  <a:pt x="1908711" y="4636473"/>
                </a:moveTo>
                <a:lnTo>
                  <a:pt x="1905925" y="4653078"/>
                </a:lnTo>
                <a:lnTo>
                  <a:pt x="1914033" y="4657013"/>
                </a:lnTo>
                <a:lnTo>
                  <a:pt x="1904256" y="4665620"/>
                </a:lnTo>
                <a:lnTo>
                  <a:pt x="1901671" y="4675807"/>
                </a:lnTo>
                <a:lnTo>
                  <a:pt x="1917517" y="4691126"/>
                </a:lnTo>
                <a:lnTo>
                  <a:pt x="1919830" y="4701645"/>
                </a:lnTo>
                <a:lnTo>
                  <a:pt x="1925138" y="4691686"/>
                </a:lnTo>
                <a:lnTo>
                  <a:pt x="1925062" y="4672990"/>
                </a:lnTo>
                <a:cubicBezTo>
                  <a:pt x="1918208" y="4665302"/>
                  <a:pt x="1910569" y="4650526"/>
                  <a:pt x="1913565" y="4641481"/>
                </a:cubicBezTo>
                <a:close/>
                <a:moveTo>
                  <a:pt x="979642" y="4636398"/>
                </a:moveTo>
                <a:lnTo>
                  <a:pt x="962123" y="4646356"/>
                </a:lnTo>
                <a:lnTo>
                  <a:pt x="962826" y="4647469"/>
                </a:lnTo>
                <a:lnTo>
                  <a:pt x="959532" y="4648536"/>
                </a:lnTo>
                <a:cubicBezTo>
                  <a:pt x="959219" y="4654320"/>
                  <a:pt x="960395" y="4662466"/>
                  <a:pt x="969964" y="4665050"/>
                </a:cubicBezTo>
                <a:lnTo>
                  <a:pt x="962621" y="4686996"/>
                </a:lnTo>
                <a:lnTo>
                  <a:pt x="970115" y="4686918"/>
                </a:lnTo>
                <a:cubicBezTo>
                  <a:pt x="974019" y="4686803"/>
                  <a:pt x="977004" y="4686644"/>
                  <a:pt x="978060" y="4686513"/>
                </a:cubicBezTo>
                <a:lnTo>
                  <a:pt x="987163" y="4677412"/>
                </a:lnTo>
                <a:lnTo>
                  <a:pt x="969964" y="4665050"/>
                </a:lnTo>
                <a:lnTo>
                  <a:pt x="977093" y="4656248"/>
                </a:lnTo>
                <a:lnTo>
                  <a:pt x="972764" y="4650296"/>
                </a:lnTo>
                <a:lnTo>
                  <a:pt x="979946" y="4636878"/>
                </a:lnTo>
                <a:close/>
                <a:moveTo>
                  <a:pt x="1493737" y="4632366"/>
                </a:moveTo>
                <a:lnTo>
                  <a:pt x="1491148" y="4642553"/>
                </a:lnTo>
                <a:cubicBezTo>
                  <a:pt x="1493362" y="4639813"/>
                  <a:pt x="1495577" y="4637073"/>
                  <a:pt x="1494656" y="4634719"/>
                </a:cubicBezTo>
                <a:close/>
                <a:moveTo>
                  <a:pt x="2429804" y="4625025"/>
                </a:moveTo>
                <a:lnTo>
                  <a:pt x="2410102" y="4627741"/>
                </a:lnTo>
                <a:cubicBezTo>
                  <a:pt x="2412387" y="4630304"/>
                  <a:pt x="2416956" y="4635430"/>
                  <a:pt x="2420738" y="4633469"/>
                </a:cubicBezTo>
                <a:close/>
                <a:moveTo>
                  <a:pt x="1840503" y="4611799"/>
                </a:moveTo>
                <a:lnTo>
                  <a:pt x="1827396" y="4645492"/>
                </a:lnTo>
                <a:cubicBezTo>
                  <a:pt x="1836426" y="4651780"/>
                  <a:pt x="1843240" y="4660810"/>
                  <a:pt x="1846924" y="4670224"/>
                </a:cubicBezTo>
                <a:cubicBezTo>
                  <a:pt x="1843790" y="4670611"/>
                  <a:pt x="1837520" y="4671382"/>
                  <a:pt x="1839362" y="4676091"/>
                </a:cubicBezTo>
                <a:cubicBezTo>
                  <a:pt x="1841203" y="4680801"/>
                  <a:pt x="1849313" y="4684733"/>
                  <a:pt x="1854287" y="4689056"/>
                </a:cubicBezTo>
                <a:lnTo>
                  <a:pt x="1878986" y="4693410"/>
                </a:lnTo>
                <a:lnTo>
                  <a:pt x="1879359" y="4685961"/>
                </a:lnTo>
                <a:lnTo>
                  <a:pt x="1860007" y="4678481"/>
                </a:lnTo>
                <a:cubicBezTo>
                  <a:pt x="1857245" y="4671419"/>
                  <a:pt x="1857620" y="4663971"/>
                  <a:pt x="1866101" y="4660457"/>
                </a:cubicBezTo>
                <a:cubicBezTo>
                  <a:pt x="1859657" y="4643979"/>
                  <a:pt x="1856349" y="4627118"/>
                  <a:pt x="1840503" y="4611799"/>
                </a:cubicBezTo>
                <a:close/>
                <a:moveTo>
                  <a:pt x="1877238" y="4520911"/>
                </a:moveTo>
                <a:lnTo>
                  <a:pt x="1874106" y="4521299"/>
                </a:lnTo>
                <a:cubicBezTo>
                  <a:pt x="1875026" y="4523651"/>
                  <a:pt x="1875946" y="4526005"/>
                  <a:pt x="1880000" y="4527974"/>
                </a:cubicBezTo>
                <a:close/>
                <a:moveTo>
                  <a:pt x="2435401" y="4508786"/>
                </a:moveTo>
                <a:cubicBezTo>
                  <a:pt x="2431422" y="4508974"/>
                  <a:pt x="2427067" y="4510293"/>
                  <a:pt x="2423285" y="4512254"/>
                </a:cubicBezTo>
                <a:cubicBezTo>
                  <a:pt x="2425570" y="4514816"/>
                  <a:pt x="2430139" y="4519942"/>
                  <a:pt x="2437705" y="4516022"/>
                </a:cubicBezTo>
                <a:lnTo>
                  <a:pt x="2445271" y="4512102"/>
                </a:lnTo>
                <a:cubicBezTo>
                  <a:pt x="2442987" y="4509539"/>
                  <a:pt x="2439381" y="4508596"/>
                  <a:pt x="2435401" y="4508786"/>
                </a:cubicBezTo>
                <a:close/>
                <a:moveTo>
                  <a:pt x="1892315" y="4498936"/>
                </a:moveTo>
                <a:lnTo>
                  <a:pt x="1891817" y="4499375"/>
                </a:lnTo>
                <a:lnTo>
                  <a:pt x="1892387" y="4499305"/>
                </a:lnTo>
                <a:close/>
                <a:moveTo>
                  <a:pt x="2421745" y="4345991"/>
                </a:moveTo>
                <a:cubicBezTo>
                  <a:pt x="2426297" y="4350581"/>
                  <a:pt x="2427961" y="4356152"/>
                  <a:pt x="2426119" y="4361691"/>
                </a:cubicBezTo>
                <a:lnTo>
                  <a:pt x="2412371" y="4374473"/>
                </a:lnTo>
                <a:lnTo>
                  <a:pt x="2412519" y="4374459"/>
                </a:lnTo>
                <a:cubicBezTo>
                  <a:pt x="2422815" y="4371759"/>
                  <a:pt x="2441833" y="4364013"/>
                  <a:pt x="2444670" y="4362543"/>
                </a:cubicBezTo>
                <a:lnTo>
                  <a:pt x="2448494" y="4354206"/>
                </a:lnTo>
                <a:lnTo>
                  <a:pt x="2445453" y="4353304"/>
                </a:lnTo>
                <a:cubicBezTo>
                  <a:pt x="2436148" y="4350295"/>
                  <a:pt x="2427940" y="4347566"/>
                  <a:pt x="2421745" y="4345991"/>
                </a:cubicBezTo>
                <a:close/>
                <a:moveTo>
                  <a:pt x="3547472" y="4336126"/>
                </a:moveTo>
                <a:lnTo>
                  <a:pt x="3544798" y="4341027"/>
                </a:lnTo>
                <a:lnTo>
                  <a:pt x="3551549" y="4356690"/>
                </a:lnTo>
                <a:lnTo>
                  <a:pt x="3547543" y="4364040"/>
                </a:lnTo>
                <a:cubicBezTo>
                  <a:pt x="3550899" y="4364892"/>
                  <a:pt x="3554905" y="4357543"/>
                  <a:pt x="3554905" y="4357543"/>
                </a:cubicBezTo>
                <a:lnTo>
                  <a:pt x="3558908" y="4350191"/>
                </a:lnTo>
                <a:close/>
                <a:moveTo>
                  <a:pt x="3568143" y="4291166"/>
                </a:moveTo>
                <a:cubicBezTo>
                  <a:pt x="3561429" y="4289461"/>
                  <a:pt x="3554069" y="4295959"/>
                  <a:pt x="3551402" y="4300861"/>
                </a:cubicBezTo>
                <a:cubicBezTo>
                  <a:pt x="3548730" y="4305761"/>
                  <a:pt x="3554107" y="4309917"/>
                  <a:pt x="3560818" y="4311622"/>
                </a:cubicBezTo>
                <a:lnTo>
                  <a:pt x="3551474" y="4328774"/>
                </a:lnTo>
                <a:lnTo>
                  <a:pt x="3573595" y="4323237"/>
                </a:lnTo>
                <a:lnTo>
                  <a:pt x="3568830" y="4296919"/>
                </a:lnTo>
                <a:cubicBezTo>
                  <a:pt x="3568830" y="4296919"/>
                  <a:pt x="3571501" y="4292019"/>
                  <a:pt x="3568143" y="4291166"/>
                </a:cubicBezTo>
                <a:close/>
                <a:moveTo>
                  <a:pt x="3565363" y="4254194"/>
                </a:moveTo>
                <a:cubicBezTo>
                  <a:pt x="3560671" y="4255792"/>
                  <a:pt x="3559336" y="4258243"/>
                  <a:pt x="3556668" y="4263144"/>
                </a:cubicBezTo>
                <a:lnTo>
                  <a:pt x="3560023" y="4263996"/>
                </a:lnTo>
                <a:cubicBezTo>
                  <a:pt x="3566735" y="4265701"/>
                  <a:pt x="3570091" y="4266555"/>
                  <a:pt x="3572760" y="4261653"/>
                </a:cubicBezTo>
                <a:cubicBezTo>
                  <a:pt x="3574096" y="4259203"/>
                  <a:pt x="3575433" y="4256753"/>
                  <a:pt x="3572077" y="4255900"/>
                </a:cubicBezTo>
                <a:close/>
                <a:moveTo>
                  <a:pt x="3542409" y="4198150"/>
                </a:moveTo>
                <a:cubicBezTo>
                  <a:pt x="3541761" y="4206354"/>
                  <a:pt x="3541110" y="4214559"/>
                  <a:pt x="3535772" y="4224359"/>
                </a:cubicBezTo>
                <a:lnTo>
                  <a:pt x="3546527" y="4232671"/>
                </a:lnTo>
                <a:cubicBezTo>
                  <a:pt x="3545151" y="4221165"/>
                  <a:pt x="3547138" y="4210510"/>
                  <a:pt x="3542409" y="4198150"/>
                </a:cubicBezTo>
                <a:close/>
                <a:moveTo>
                  <a:pt x="3543116" y="4137450"/>
                </a:moveTo>
                <a:lnTo>
                  <a:pt x="3543597" y="4139870"/>
                </a:lnTo>
                <a:lnTo>
                  <a:pt x="3550309" y="4141576"/>
                </a:lnTo>
                <a:close/>
                <a:moveTo>
                  <a:pt x="3590507" y="4123894"/>
                </a:moveTo>
                <a:cubicBezTo>
                  <a:pt x="3581125" y="4127090"/>
                  <a:pt x="3573079" y="4127834"/>
                  <a:pt x="3566367" y="4126127"/>
                </a:cubicBezTo>
                <a:cubicBezTo>
                  <a:pt x="3571094" y="4138488"/>
                  <a:pt x="3569110" y="4149143"/>
                  <a:pt x="3570482" y="4160649"/>
                </a:cubicBezTo>
                <a:cubicBezTo>
                  <a:pt x="3573837" y="4161502"/>
                  <a:pt x="3578537" y="4163393"/>
                  <a:pt x="3582734" y="4164459"/>
                </a:cubicBezTo>
                <a:cubicBezTo>
                  <a:pt x="3586929" y="4165525"/>
                  <a:pt x="3590618" y="4165766"/>
                  <a:pt x="3591952" y="4163315"/>
                </a:cubicBezTo>
                <a:cubicBezTo>
                  <a:pt x="3593287" y="4160865"/>
                  <a:pt x="3589247" y="4154259"/>
                  <a:pt x="3587224" y="4150957"/>
                </a:cubicBezTo>
                <a:close/>
                <a:moveTo>
                  <a:pt x="3561112" y="4096160"/>
                </a:moveTo>
                <a:lnTo>
                  <a:pt x="3560419" y="4096723"/>
                </a:lnTo>
                <a:cubicBezTo>
                  <a:pt x="3559247" y="4097122"/>
                  <a:pt x="3557237" y="4097307"/>
                  <a:pt x="3554889" y="4098105"/>
                </a:cubicBezTo>
                <a:lnTo>
                  <a:pt x="3560953" y="4108016"/>
                </a:lnTo>
                <a:cubicBezTo>
                  <a:pt x="3561621" y="4106792"/>
                  <a:pt x="3561783" y="4104738"/>
                  <a:pt x="3561692" y="4102274"/>
                </a:cubicBezTo>
                <a:close/>
                <a:moveTo>
                  <a:pt x="3505662" y="3999120"/>
                </a:moveTo>
                <a:cubicBezTo>
                  <a:pt x="3495596" y="3996563"/>
                  <a:pt x="3489570" y="4000609"/>
                  <a:pt x="3485564" y="4007961"/>
                </a:cubicBezTo>
                <a:lnTo>
                  <a:pt x="3484229" y="4010411"/>
                </a:lnTo>
                <a:close/>
                <a:moveTo>
                  <a:pt x="454996" y="3956550"/>
                </a:moveTo>
                <a:lnTo>
                  <a:pt x="460016" y="3983344"/>
                </a:lnTo>
                <a:cubicBezTo>
                  <a:pt x="458210" y="3986770"/>
                  <a:pt x="454605" y="3993624"/>
                  <a:pt x="456095" y="3995983"/>
                </a:cubicBezTo>
                <a:cubicBezTo>
                  <a:pt x="457584" y="3998342"/>
                  <a:pt x="461249" y="3997863"/>
                  <a:pt x="465367" y="3996530"/>
                </a:cubicBezTo>
                <a:lnTo>
                  <a:pt x="467580" y="3995682"/>
                </a:lnTo>
                <a:lnTo>
                  <a:pt x="465034" y="3971751"/>
                </a:lnTo>
                <a:lnTo>
                  <a:pt x="471453" y="3958970"/>
                </a:lnTo>
                <a:lnTo>
                  <a:pt x="470483" y="3956979"/>
                </a:lnTo>
                <a:close/>
                <a:moveTo>
                  <a:pt x="3508833" y="3930184"/>
                </a:moveTo>
                <a:lnTo>
                  <a:pt x="3503493" y="3939988"/>
                </a:lnTo>
                <a:lnTo>
                  <a:pt x="3508185" y="3938390"/>
                </a:lnTo>
                <a:close/>
                <a:moveTo>
                  <a:pt x="3521277" y="3816185"/>
                </a:moveTo>
                <a:lnTo>
                  <a:pt x="3511932" y="3833338"/>
                </a:lnTo>
                <a:cubicBezTo>
                  <a:pt x="3513306" y="3844845"/>
                  <a:pt x="3518032" y="3857204"/>
                  <a:pt x="3516050" y="3867859"/>
                </a:cubicBezTo>
                <a:lnTo>
                  <a:pt x="3525468" y="3878620"/>
                </a:lnTo>
                <a:cubicBezTo>
                  <a:pt x="3513452" y="3900673"/>
                  <a:pt x="3541709" y="3932961"/>
                  <a:pt x="3529692" y="3955015"/>
                </a:cubicBezTo>
                <a:cubicBezTo>
                  <a:pt x="3525688" y="3962365"/>
                  <a:pt x="3520349" y="3972165"/>
                  <a:pt x="3527746" y="3979624"/>
                </a:cubicBezTo>
                <a:lnTo>
                  <a:pt x="3529155" y="4005090"/>
                </a:lnTo>
                <a:cubicBezTo>
                  <a:pt x="3523815" y="4014891"/>
                  <a:pt x="3524511" y="4024132"/>
                  <a:pt x="3527218" y="4033191"/>
                </a:cubicBezTo>
                <a:cubicBezTo>
                  <a:pt x="3529924" y="4042246"/>
                  <a:pt x="3534644" y="4051117"/>
                  <a:pt x="3537349" y="4060175"/>
                </a:cubicBezTo>
                <a:cubicBezTo>
                  <a:pt x="3536015" y="4062625"/>
                  <a:pt x="3536700" y="4068378"/>
                  <a:pt x="3536053" y="4076582"/>
                </a:cubicBezTo>
                <a:lnTo>
                  <a:pt x="3545433" y="4073386"/>
                </a:lnTo>
                <a:lnTo>
                  <a:pt x="3558208" y="4085002"/>
                </a:lnTo>
                <a:cubicBezTo>
                  <a:pt x="3560229" y="4088305"/>
                  <a:pt x="3562251" y="4091608"/>
                  <a:pt x="3560915" y="4094059"/>
                </a:cubicBezTo>
                <a:cubicBezTo>
                  <a:pt x="3564884" y="4072750"/>
                  <a:pt x="3572208" y="4052294"/>
                  <a:pt x="3576211" y="4044944"/>
                </a:cubicBezTo>
                <a:lnTo>
                  <a:pt x="3572783" y="4016176"/>
                </a:lnTo>
                <a:cubicBezTo>
                  <a:pt x="3559360" y="4012765"/>
                  <a:pt x="3560695" y="4010314"/>
                  <a:pt x="3566035" y="4000514"/>
                </a:cubicBezTo>
                <a:cubicBezTo>
                  <a:pt x="3568705" y="3995611"/>
                  <a:pt x="3563325" y="3991457"/>
                  <a:pt x="3553262" y="3988898"/>
                </a:cubicBezTo>
                <a:lnTo>
                  <a:pt x="3555708" y="3900254"/>
                </a:lnTo>
                <a:cubicBezTo>
                  <a:pt x="3542284" y="3896842"/>
                  <a:pt x="3549647" y="3890342"/>
                  <a:pt x="3553650" y="3882993"/>
                </a:cubicBezTo>
                <a:cubicBezTo>
                  <a:pt x="3556319" y="3878092"/>
                  <a:pt x="3549607" y="3876385"/>
                  <a:pt x="3542895" y="3874680"/>
                </a:cubicBezTo>
                <a:cubicBezTo>
                  <a:pt x="3550905" y="3859978"/>
                  <a:pt x="3542099" y="3827056"/>
                  <a:pt x="3521277" y="3816185"/>
                </a:cubicBezTo>
                <a:close/>
                <a:moveTo>
                  <a:pt x="505640" y="3730406"/>
                </a:moveTo>
                <a:cubicBezTo>
                  <a:pt x="488211" y="3746154"/>
                  <a:pt x="487948" y="3780231"/>
                  <a:pt x="499390" y="3792454"/>
                </a:cubicBezTo>
                <a:cubicBezTo>
                  <a:pt x="493320" y="3795788"/>
                  <a:pt x="487252" y="3799125"/>
                  <a:pt x="491065" y="3803199"/>
                </a:cubicBezTo>
                <a:cubicBezTo>
                  <a:pt x="496785" y="3809309"/>
                  <a:pt x="505543" y="3813754"/>
                  <a:pt x="493403" y="3820425"/>
                </a:cubicBezTo>
                <a:lnTo>
                  <a:pt x="500689" y="3845642"/>
                </a:lnTo>
                <a:lnTo>
                  <a:pt x="510620" y="3842504"/>
                </a:lnTo>
                <a:lnTo>
                  <a:pt x="510908" y="3840752"/>
                </a:lnTo>
                <a:lnTo>
                  <a:pt x="508564" y="3834038"/>
                </a:lnTo>
                <a:lnTo>
                  <a:pt x="508329" y="3808536"/>
                </a:lnTo>
                <a:cubicBezTo>
                  <a:pt x="515230" y="3800615"/>
                  <a:pt x="509271" y="3791178"/>
                  <a:pt x="504801" y="3784102"/>
                </a:cubicBezTo>
                <a:cubicBezTo>
                  <a:pt x="498095" y="3773484"/>
                  <a:pt x="501271" y="3759666"/>
                  <a:pt x="504447" y="3745848"/>
                </a:cubicBezTo>
                <a:lnTo>
                  <a:pt x="506895" y="3731746"/>
                </a:lnTo>
                <a:close/>
                <a:moveTo>
                  <a:pt x="3469523" y="3680641"/>
                </a:moveTo>
                <a:cubicBezTo>
                  <a:pt x="3467259" y="3680415"/>
                  <a:pt x="3465245" y="3680601"/>
                  <a:pt x="3464578" y="3681826"/>
                </a:cubicBezTo>
                <a:cubicBezTo>
                  <a:pt x="3461908" y="3686726"/>
                  <a:pt x="3473998" y="3692588"/>
                  <a:pt x="3477354" y="3693440"/>
                </a:cubicBezTo>
                <a:lnTo>
                  <a:pt x="3475984" y="3681933"/>
                </a:lnTo>
                <a:cubicBezTo>
                  <a:pt x="3474306" y="3681508"/>
                  <a:pt x="3471788" y="3680868"/>
                  <a:pt x="3469523" y="3680641"/>
                </a:cubicBezTo>
                <a:close/>
                <a:moveTo>
                  <a:pt x="492988" y="3661614"/>
                </a:moveTo>
                <a:lnTo>
                  <a:pt x="484468" y="3674165"/>
                </a:lnTo>
                <a:cubicBezTo>
                  <a:pt x="481409" y="3685813"/>
                  <a:pt x="481978" y="3697708"/>
                  <a:pt x="486448" y="3704785"/>
                </a:cubicBezTo>
                <a:cubicBezTo>
                  <a:pt x="483154" y="3705853"/>
                  <a:pt x="479860" y="3706920"/>
                  <a:pt x="477762" y="3708310"/>
                </a:cubicBezTo>
                <a:lnTo>
                  <a:pt x="477448" y="3709446"/>
                </a:lnTo>
                <a:lnTo>
                  <a:pt x="484311" y="3717445"/>
                </a:lnTo>
                <a:lnTo>
                  <a:pt x="505019" y="3711868"/>
                </a:lnTo>
                <a:lnTo>
                  <a:pt x="504093" y="3707594"/>
                </a:lnTo>
                <a:lnTo>
                  <a:pt x="505967" y="3705152"/>
                </a:lnTo>
                <a:lnTo>
                  <a:pt x="505123" y="3690585"/>
                </a:lnTo>
                <a:cubicBezTo>
                  <a:pt x="503303" y="3686186"/>
                  <a:pt x="500693" y="3679716"/>
                  <a:pt x="497591" y="3672262"/>
                </a:cubicBezTo>
                <a:close/>
                <a:moveTo>
                  <a:pt x="3475727" y="3584233"/>
                </a:moveTo>
                <a:lnTo>
                  <a:pt x="3470385" y="3594035"/>
                </a:lnTo>
                <a:lnTo>
                  <a:pt x="3477096" y="3595739"/>
                </a:lnTo>
                <a:cubicBezTo>
                  <a:pt x="3478431" y="3593289"/>
                  <a:pt x="3477747" y="3587536"/>
                  <a:pt x="3475727" y="3584233"/>
                </a:cubicBezTo>
                <a:close/>
                <a:moveTo>
                  <a:pt x="3518592" y="3561650"/>
                </a:moveTo>
                <a:lnTo>
                  <a:pt x="3511231" y="3568148"/>
                </a:lnTo>
                <a:lnTo>
                  <a:pt x="3503908" y="3588604"/>
                </a:lnTo>
                <a:cubicBezTo>
                  <a:pt x="3507262" y="3589457"/>
                  <a:pt x="3505928" y="3591909"/>
                  <a:pt x="3504593" y="3594358"/>
                </a:cubicBezTo>
                <a:cubicBezTo>
                  <a:pt x="3511305" y="3596064"/>
                  <a:pt x="3515997" y="3594464"/>
                  <a:pt x="3518666" y="3589565"/>
                </a:cubicBezTo>
                <a:cubicBezTo>
                  <a:pt x="3522670" y="3582213"/>
                  <a:pt x="3521301" y="3570707"/>
                  <a:pt x="3518592" y="3561650"/>
                </a:cubicBezTo>
                <a:close/>
                <a:moveTo>
                  <a:pt x="424958" y="3537268"/>
                </a:moveTo>
                <a:lnTo>
                  <a:pt x="417578" y="3538169"/>
                </a:lnTo>
                <a:cubicBezTo>
                  <a:pt x="411938" y="3556691"/>
                  <a:pt x="421125" y="3576323"/>
                  <a:pt x="434476" y="3590582"/>
                </a:cubicBezTo>
                <a:cubicBezTo>
                  <a:pt x="432784" y="3596139"/>
                  <a:pt x="432610" y="3600862"/>
                  <a:pt x="433813" y="3605214"/>
                </a:cubicBezTo>
                <a:lnTo>
                  <a:pt x="435165" y="3607423"/>
                </a:lnTo>
                <a:lnTo>
                  <a:pt x="439635" y="3602008"/>
                </a:lnTo>
                <a:cubicBezTo>
                  <a:pt x="440340" y="3588991"/>
                  <a:pt x="425076" y="3568357"/>
                  <a:pt x="447310" y="3561153"/>
                </a:cubicBezTo>
                <a:lnTo>
                  <a:pt x="461382" y="3585731"/>
                </a:lnTo>
                <a:lnTo>
                  <a:pt x="464634" y="3583216"/>
                </a:lnTo>
                <a:cubicBezTo>
                  <a:pt x="469097" y="3580619"/>
                  <a:pt x="475095" y="3577516"/>
                  <a:pt x="482681" y="3573348"/>
                </a:cubicBezTo>
                <a:lnTo>
                  <a:pt x="479996" y="3565569"/>
                </a:lnTo>
                <a:cubicBezTo>
                  <a:pt x="475053" y="3565199"/>
                  <a:pt x="466211" y="3563117"/>
                  <a:pt x="460879" y="3559878"/>
                </a:cubicBezTo>
                <a:lnTo>
                  <a:pt x="457785" y="3555930"/>
                </a:lnTo>
                <a:lnTo>
                  <a:pt x="440794" y="3550831"/>
                </a:lnTo>
                <a:cubicBezTo>
                  <a:pt x="436593" y="3548107"/>
                  <a:pt x="432663" y="3545028"/>
                  <a:pt x="429505" y="3542188"/>
                </a:cubicBezTo>
                <a:close/>
                <a:moveTo>
                  <a:pt x="475317" y="3531119"/>
                </a:moveTo>
                <a:lnTo>
                  <a:pt x="462467" y="3532689"/>
                </a:lnTo>
                <a:lnTo>
                  <a:pt x="462604" y="3547486"/>
                </a:lnTo>
                <a:lnTo>
                  <a:pt x="462831" y="3547237"/>
                </a:lnTo>
                <a:cubicBezTo>
                  <a:pt x="465868" y="3545569"/>
                  <a:pt x="479131" y="3535193"/>
                  <a:pt x="477226" y="3533156"/>
                </a:cubicBezTo>
                <a:close/>
                <a:moveTo>
                  <a:pt x="459846" y="3497657"/>
                </a:moveTo>
                <a:lnTo>
                  <a:pt x="457243" y="3508555"/>
                </a:lnTo>
                <a:lnTo>
                  <a:pt x="458122" y="3510890"/>
                </a:lnTo>
                <a:lnTo>
                  <a:pt x="466130" y="3511489"/>
                </a:lnTo>
                <a:cubicBezTo>
                  <a:pt x="464224" y="3509452"/>
                  <a:pt x="462317" y="3507415"/>
                  <a:pt x="465350" y="3505747"/>
                </a:cubicBezTo>
                <a:close/>
                <a:moveTo>
                  <a:pt x="453902" y="3439653"/>
                </a:moveTo>
                <a:lnTo>
                  <a:pt x="453790" y="3440442"/>
                </a:lnTo>
                <a:lnTo>
                  <a:pt x="459808" y="3454420"/>
                </a:lnTo>
                <a:cubicBezTo>
                  <a:pt x="461586" y="3460000"/>
                  <a:pt x="462364" y="3465741"/>
                  <a:pt x="460673" y="3471298"/>
                </a:cubicBezTo>
                <a:lnTo>
                  <a:pt x="477754" y="3464997"/>
                </a:lnTo>
                <a:lnTo>
                  <a:pt x="490029" y="3464612"/>
                </a:lnTo>
                <a:lnTo>
                  <a:pt x="489056" y="3462723"/>
                </a:lnTo>
                <a:lnTo>
                  <a:pt x="492729" y="3459984"/>
                </a:lnTo>
                <a:lnTo>
                  <a:pt x="485298" y="3448513"/>
                </a:lnTo>
                <a:lnTo>
                  <a:pt x="485544" y="3441797"/>
                </a:lnTo>
                <a:close/>
                <a:moveTo>
                  <a:pt x="3465826" y="3392025"/>
                </a:moveTo>
                <a:lnTo>
                  <a:pt x="3446376" y="3392662"/>
                </a:lnTo>
                <a:lnTo>
                  <a:pt x="3437029" y="3409814"/>
                </a:lnTo>
                <a:lnTo>
                  <a:pt x="3443744" y="3411519"/>
                </a:lnTo>
                <a:lnTo>
                  <a:pt x="3440461" y="3438582"/>
                </a:lnTo>
                <a:lnTo>
                  <a:pt x="3451251" y="3460850"/>
                </a:lnTo>
                <a:cubicBezTo>
                  <a:pt x="3443205" y="3461595"/>
                  <a:pt x="3451288" y="3474808"/>
                  <a:pt x="3460671" y="3471613"/>
                </a:cubicBezTo>
                <a:cubicBezTo>
                  <a:pt x="3466732" y="3481523"/>
                  <a:pt x="3464749" y="3492176"/>
                  <a:pt x="3459409" y="3501978"/>
                </a:cubicBezTo>
                <a:cubicBezTo>
                  <a:pt x="3460782" y="3513485"/>
                  <a:pt x="3464174" y="3528295"/>
                  <a:pt x="3470238" y="3538205"/>
                </a:cubicBezTo>
                <a:lnTo>
                  <a:pt x="3464248" y="3556208"/>
                </a:lnTo>
                <a:lnTo>
                  <a:pt x="3481676" y="3552270"/>
                </a:lnTo>
                <a:lnTo>
                  <a:pt x="3499792" y="3554083"/>
                </a:lnTo>
                <a:cubicBezTo>
                  <a:pt x="3493730" y="3544174"/>
                  <a:pt x="3497046" y="3531069"/>
                  <a:pt x="3499033" y="3520415"/>
                </a:cubicBezTo>
                <a:lnTo>
                  <a:pt x="3478246" y="3523501"/>
                </a:lnTo>
                <a:cubicBezTo>
                  <a:pt x="3470849" y="3516043"/>
                  <a:pt x="3477414" y="3461919"/>
                  <a:pt x="3482752" y="3452118"/>
                </a:cubicBezTo>
                <a:lnTo>
                  <a:pt x="3475281" y="3416744"/>
                </a:lnTo>
                <a:cubicBezTo>
                  <a:pt x="3475281" y="3416744"/>
                  <a:pt x="3473911" y="3405238"/>
                  <a:pt x="3469220" y="3406835"/>
                </a:cubicBezTo>
                <a:lnTo>
                  <a:pt x="3467847" y="3395328"/>
                </a:lnTo>
                <a:cubicBezTo>
                  <a:pt x="3463156" y="3396925"/>
                  <a:pt x="3461137" y="3393623"/>
                  <a:pt x="3465826" y="3392025"/>
                </a:cubicBezTo>
                <a:close/>
                <a:moveTo>
                  <a:pt x="3466976" y="3319787"/>
                </a:moveTo>
                <a:cubicBezTo>
                  <a:pt x="3465678" y="3336195"/>
                  <a:pt x="3448971" y="3359847"/>
                  <a:pt x="3440961" y="3374548"/>
                </a:cubicBezTo>
                <a:lnTo>
                  <a:pt x="3468460" y="3373166"/>
                </a:lnTo>
                <a:lnTo>
                  <a:pt x="3465028" y="3344400"/>
                </a:lnTo>
                <a:cubicBezTo>
                  <a:pt x="3470370" y="3334598"/>
                  <a:pt x="3471019" y="3326394"/>
                  <a:pt x="3466976" y="3319787"/>
                </a:cubicBezTo>
                <a:close/>
                <a:moveTo>
                  <a:pt x="471877" y="3301638"/>
                </a:moveTo>
                <a:lnTo>
                  <a:pt x="452890" y="3305902"/>
                </a:lnTo>
                <a:cubicBezTo>
                  <a:pt x="457830" y="3306272"/>
                  <a:pt x="456703" y="3309974"/>
                  <a:pt x="451762" y="3309606"/>
                </a:cubicBezTo>
                <a:lnTo>
                  <a:pt x="453321" y="3321089"/>
                </a:lnTo>
                <a:cubicBezTo>
                  <a:pt x="448379" y="3320719"/>
                  <a:pt x="449939" y="3332202"/>
                  <a:pt x="449939" y="3332202"/>
                </a:cubicBezTo>
                <a:lnTo>
                  <a:pt x="450659" y="3348011"/>
                </a:lnTo>
                <a:lnTo>
                  <a:pt x="451961" y="3348625"/>
                </a:lnTo>
                <a:cubicBezTo>
                  <a:pt x="456509" y="3354257"/>
                  <a:pt x="459784" y="3361011"/>
                  <a:pt x="461274" y="3363371"/>
                </a:cubicBezTo>
                <a:lnTo>
                  <a:pt x="483154" y="3347755"/>
                </a:lnTo>
                <a:lnTo>
                  <a:pt x="471548" y="3323096"/>
                </a:lnTo>
                <a:lnTo>
                  <a:pt x="472666" y="3302480"/>
                </a:lnTo>
                <a:close/>
                <a:moveTo>
                  <a:pt x="3435903" y="3236573"/>
                </a:moveTo>
                <a:lnTo>
                  <a:pt x="3439982" y="3257136"/>
                </a:lnTo>
                <a:lnTo>
                  <a:pt x="3450735" y="3265448"/>
                </a:lnTo>
                <a:lnTo>
                  <a:pt x="3453404" y="3260548"/>
                </a:lnTo>
                <a:lnTo>
                  <a:pt x="3450012" y="3245737"/>
                </a:lnTo>
                <a:close/>
                <a:moveTo>
                  <a:pt x="433651" y="3236263"/>
                </a:moveTo>
                <a:cubicBezTo>
                  <a:pt x="431395" y="3243673"/>
                  <a:pt x="434082" y="3251451"/>
                  <a:pt x="441712" y="3259600"/>
                </a:cubicBezTo>
                <a:lnTo>
                  <a:pt x="445608" y="3288307"/>
                </a:lnTo>
                <a:lnTo>
                  <a:pt x="472573" y="3282745"/>
                </a:lnTo>
                <a:cubicBezTo>
                  <a:pt x="461131" y="3270524"/>
                  <a:pt x="439024" y="3251820"/>
                  <a:pt x="433651" y="3236263"/>
                </a:cubicBezTo>
                <a:close/>
                <a:moveTo>
                  <a:pt x="3434782" y="3210584"/>
                </a:moveTo>
                <a:lnTo>
                  <a:pt x="3433160" y="3213559"/>
                </a:lnTo>
                <a:cubicBezTo>
                  <a:pt x="3431825" y="3216010"/>
                  <a:pt x="3435179" y="3216862"/>
                  <a:pt x="3433846" y="3219313"/>
                </a:cubicBezTo>
                <a:lnTo>
                  <a:pt x="3442262" y="3220155"/>
                </a:lnTo>
                <a:lnTo>
                  <a:pt x="3434938" y="3211849"/>
                </a:lnTo>
                <a:close/>
                <a:moveTo>
                  <a:pt x="3502227" y="3206002"/>
                </a:moveTo>
                <a:lnTo>
                  <a:pt x="3508326" y="3229869"/>
                </a:lnTo>
                <a:cubicBezTo>
                  <a:pt x="3512331" y="3222517"/>
                  <a:pt x="3512981" y="3214315"/>
                  <a:pt x="3512293" y="3208560"/>
                </a:cubicBezTo>
                <a:close/>
                <a:moveTo>
                  <a:pt x="3465923" y="3174462"/>
                </a:moveTo>
                <a:lnTo>
                  <a:pt x="3448371" y="3192520"/>
                </a:lnTo>
                <a:lnTo>
                  <a:pt x="3449782" y="3196592"/>
                </a:lnTo>
                <a:cubicBezTo>
                  <a:pt x="3450381" y="3201088"/>
                  <a:pt x="3449256" y="3204750"/>
                  <a:pt x="3444684" y="3206747"/>
                </a:cubicBezTo>
                <a:lnTo>
                  <a:pt x="3443653" y="3220295"/>
                </a:lnTo>
                <a:lnTo>
                  <a:pt x="3451959" y="3221126"/>
                </a:lnTo>
                <a:close/>
                <a:moveTo>
                  <a:pt x="431755" y="3169564"/>
                </a:moveTo>
                <a:lnTo>
                  <a:pt x="431925" y="3175514"/>
                </a:lnTo>
                <a:lnTo>
                  <a:pt x="435739" y="3179587"/>
                </a:lnTo>
                <a:lnTo>
                  <a:pt x="441284" y="3172430"/>
                </a:lnTo>
                <a:close/>
                <a:moveTo>
                  <a:pt x="3513171" y="3139044"/>
                </a:moveTo>
                <a:lnTo>
                  <a:pt x="3499323" y="3144832"/>
                </a:lnTo>
                <a:lnTo>
                  <a:pt x="3490993" y="3141220"/>
                </a:lnTo>
                <a:lnTo>
                  <a:pt x="3483616" y="3144562"/>
                </a:lnTo>
                <a:lnTo>
                  <a:pt x="3479959" y="3157789"/>
                </a:lnTo>
                <a:lnTo>
                  <a:pt x="3483313" y="3156562"/>
                </a:lnTo>
                <a:lnTo>
                  <a:pt x="3495439" y="3176383"/>
                </a:lnTo>
                <a:lnTo>
                  <a:pt x="3506805" y="3162533"/>
                </a:lnTo>
                <a:lnTo>
                  <a:pt x="3515465" y="3139627"/>
                </a:lnTo>
                <a:close/>
                <a:moveTo>
                  <a:pt x="370978" y="3134963"/>
                </a:moveTo>
                <a:lnTo>
                  <a:pt x="361876" y="3139965"/>
                </a:lnTo>
                <a:cubicBezTo>
                  <a:pt x="362654" y="3145708"/>
                  <a:pt x="365340" y="3153485"/>
                  <a:pt x="371063" y="3159596"/>
                </a:cubicBezTo>
                <a:close/>
                <a:moveTo>
                  <a:pt x="398207" y="3095323"/>
                </a:moveTo>
                <a:lnTo>
                  <a:pt x="423433" y="3136990"/>
                </a:lnTo>
                <a:lnTo>
                  <a:pt x="426616" y="3135815"/>
                </a:lnTo>
                <a:lnTo>
                  <a:pt x="427198" y="3127820"/>
                </a:lnTo>
                <a:lnTo>
                  <a:pt x="428313" y="3125474"/>
                </a:lnTo>
                <a:lnTo>
                  <a:pt x="426866" y="3121245"/>
                </a:lnTo>
                <a:cubicBezTo>
                  <a:pt x="421939" y="3120461"/>
                  <a:pt x="419932" y="3117197"/>
                  <a:pt x="419383" y="3112694"/>
                </a:cubicBezTo>
                <a:lnTo>
                  <a:pt x="419728" y="3108400"/>
                </a:lnTo>
                <a:close/>
                <a:moveTo>
                  <a:pt x="365597" y="3069435"/>
                </a:moveTo>
                <a:lnTo>
                  <a:pt x="358439" y="3075021"/>
                </a:lnTo>
                <a:lnTo>
                  <a:pt x="343582" y="3072893"/>
                </a:lnTo>
                <a:lnTo>
                  <a:pt x="341509" y="3074033"/>
                </a:lnTo>
                <a:lnTo>
                  <a:pt x="355640" y="3094033"/>
                </a:lnTo>
                <a:lnTo>
                  <a:pt x="370117" y="3104587"/>
                </a:lnTo>
                <a:lnTo>
                  <a:pt x="376881" y="3082358"/>
                </a:lnTo>
                <a:lnTo>
                  <a:pt x="380436" y="3082705"/>
                </a:lnTo>
                <a:lnTo>
                  <a:pt x="373577" y="3070819"/>
                </a:lnTo>
                <a:close/>
                <a:moveTo>
                  <a:pt x="3437549" y="2932058"/>
                </a:moveTo>
                <a:lnTo>
                  <a:pt x="3435130" y="2936498"/>
                </a:lnTo>
                <a:lnTo>
                  <a:pt x="3441326" y="2950706"/>
                </a:lnTo>
                <a:lnTo>
                  <a:pt x="3437699" y="2957362"/>
                </a:lnTo>
                <a:lnTo>
                  <a:pt x="3442992" y="2952709"/>
                </a:lnTo>
                <a:lnTo>
                  <a:pt x="3442161" y="2937683"/>
                </a:lnTo>
                <a:close/>
                <a:moveTo>
                  <a:pt x="3442448" y="2923068"/>
                </a:moveTo>
                <a:lnTo>
                  <a:pt x="3441177" y="2925401"/>
                </a:lnTo>
                <a:lnTo>
                  <a:pt x="3442285" y="2925126"/>
                </a:lnTo>
                <a:close/>
                <a:moveTo>
                  <a:pt x="3441385" y="2899888"/>
                </a:moveTo>
                <a:lnTo>
                  <a:pt x="3441024" y="2900096"/>
                </a:lnTo>
                <a:lnTo>
                  <a:pt x="3441620" y="2900772"/>
                </a:lnTo>
                <a:close/>
                <a:moveTo>
                  <a:pt x="364850" y="2853554"/>
                </a:moveTo>
                <a:lnTo>
                  <a:pt x="361797" y="2860156"/>
                </a:lnTo>
                <a:lnTo>
                  <a:pt x="364763" y="2874910"/>
                </a:lnTo>
                <a:lnTo>
                  <a:pt x="371054" y="2878087"/>
                </a:lnTo>
                <a:lnTo>
                  <a:pt x="365873" y="2872553"/>
                </a:lnTo>
                <a:lnTo>
                  <a:pt x="368306" y="2857245"/>
                </a:lnTo>
                <a:close/>
                <a:moveTo>
                  <a:pt x="357853" y="2846080"/>
                </a:moveTo>
                <a:lnTo>
                  <a:pt x="358527" y="2848032"/>
                </a:lnTo>
                <a:lnTo>
                  <a:pt x="359668" y="2848020"/>
                </a:lnTo>
                <a:close/>
                <a:moveTo>
                  <a:pt x="353067" y="2823376"/>
                </a:moveTo>
                <a:lnTo>
                  <a:pt x="353059" y="2824291"/>
                </a:lnTo>
                <a:lnTo>
                  <a:pt x="353467" y="2823486"/>
                </a:lnTo>
                <a:close/>
                <a:moveTo>
                  <a:pt x="3476261" y="2772102"/>
                </a:moveTo>
                <a:lnTo>
                  <a:pt x="3476271" y="2775628"/>
                </a:lnTo>
                <a:lnTo>
                  <a:pt x="3477566" y="2775470"/>
                </a:lnTo>
                <a:close/>
                <a:moveTo>
                  <a:pt x="3476129" y="2739732"/>
                </a:moveTo>
                <a:lnTo>
                  <a:pt x="3474996" y="2739835"/>
                </a:lnTo>
                <a:lnTo>
                  <a:pt x="3470841" y="2751693"/>
                </a:lnTo>
                <a:lnTo>
                  <a:pt x="3474368" y="2754585"/>
                </a:lnTo>
                <a:close/>
                <a:moveTo>
                  <a:pt x="287242" y="2708429"/>
                </a:moveTo>
                <a:lnTo>
                  <a:pt x="286824" y="2712016"/>
                </a:lnTo>
                <a:lnTo>
                  <a:pt x="288117" y="2711845"/>
                </a:lnTo>
                <a:close/>
                <a:moveTo>
                  <a:pt x="280371" y="2676876"/>
                </a:moveTo>
                <a:lnTo>
                  <a:pt x="279248" y="2677061"/>
                </a:lnTo>
                <a:lnTo>
                  <a:pt x="284679" y="2690997"/>
                </a:lnTo>
                <a:lnTo>
                  <a:pt x="287367" y="2687313"/>
                </a:lnTo>
                <a:close/>
                <a:moveTo>
                  <a:pt x="3461978" y="2660912"/>
                </a:moveTo>
                <a:lnTo>
                  <a:pt x="3453839" y="2663685"/>
                </a:lnTo>
                <a:lnTo>
                  <a:pt x="3454941" y="2693722"/>
                </a:lnTo>
                <a:lnTo>
                  <a:pt x="3462867" y="2668143"/>
                </a:lnTo>
                <a:close/>
                <a:moveTo>
                  <a:pt x="3452442" y="2638311"/>
                </a:moveTo>
                <a:lnTo>
                  <a:pt x="3453805" y="2649728"/>
                </a:lnTo>
                <a:lnTo>
                  <a:pt x="3461714" y="2658767"/>
                </a:lnTo>
                <a:lnTo>
                  <a:pt x="3459656" y="2642063"/>
                </a:lnTo>
                <a:close/>
                <a:moveTo>
                  <a:pt x="3398445" y="2626507"/>
                </a:moveTo>
                <a:lnTo>
                  <a:pt x="3385436" y="2632189"/>
                </a:lnTo>
                <a:lnTo>
                  <a:pt x="3385707" y="2633175"/>
                </a:lnTo>
                <a:close/>
                <a:moveTo>
                  <a:pt x="3430237" y="2615843"/>
                </a:moveTo>
                <a:lnTo>
                  <a:pt x="3418954" y="2616413"/>
                </a:lnTo>
                <a:lnTo>
                  <a:pt x="3419552" y="2626562"/>
                </a:lnTo>
                <a:lnTo>
                  <a:pt x="3429589" y="2624049"/>
                </a:lnTo>
                <a:close/>
                <a:moveTo>
                  <a:pt x="273170" y="2597212"/>
                </a:moveTo>
                <a:lnTo>
                  <a:pt x="274123" y="2604434"/>
                </a:lnTo>
                <a:lnTo>
                  <a:pt x="288213" y="2627206"/>
                </a:lnTo>
                <a:lnTo>
                  <a:pt x="281743" y="2597853"/>
                </a:lnTo>
                <a:close/>
                <a:moveTo>
                  <a:pt x="276729" y="2572941"/>
                </a:moveTo>
                <a:lnTo>
                  <a:pt x="270687" y="2578382"/>
                </a:lnTo>
                <a:lnTo>
                  <a:pt x="272887" y="2595069"/>
                </a:lnTo>
                <a:lnTo>
                  <a:pt x="278275" y="2584334"/>
                </a:lnTo>
                <a:close/>
                <a:moveTo>
                  <a:pt x="3418898" y="2564253"/>
                </a:moveTo>
                <a:lnTo>
                  <a:pt x="3418996" y="2565938"/>
                </a:lnTo>
                <a:lnTo>
                  <a:pt x="3419373" y="2565659"/>
                </a:lnTo>
                <a:close/>
                <a:moveTo>
                  <a:pt x="3401128" y="2564023"/>
                </a:moveTo>
                <a:lnTo>
                  <a:pt x="3396292" y="2572903"/>
                </a:lnTo>
                <a:lnTo>
                  <a:pt x="3400561" y="2571460"/>
                </a:lnTo>
                <a:close/>
                <a:moveTo>
                  <a:pt x="326037" y="2547967"/>
                </a:moveTo>
                <a:lnTo>
                  <a:pt x="340040" y="2551224"/>
                </a:lnTo>
                <a:lnTo>
                  <a:pt x="340056" y="2550202"/>
                </a:lnTo>
                <a:close/>
                <a:moveTo>
                  <a:pt x="303651" y="2543340"/>
                </a:moveTo>
                <a:lnTo>
                  <a:pt x="292586" y="2545621"/>
                </a:lnTo>
                <a:lnTo>
                  <a:pt x="295274" y="2553401"/>
                </a:lnTo>
                <a:lnTo>
                  <a:pt x="305620" y="2553315"/>
                </a:lnTo>
                <a:close/>
                <a:moveTo>
                  <a:pt x="3438704" y="2527033"/>
                </a:moveTo>
                <a:lnTo>
                  <a:pt x="3418112" y="2532911"/>
                </a:lnTo>
                <a:lnTo>
                  <a:pt x="3417040" y="2532705"/>
                </a:lnTo>
                <a:lnTo>
                  <a:pt x="3418159" y="2551720"/>
                </a:lnTo>
                <a:lnTo>
                  <a:pt x="3428718" y="2548508"/>
                </a:lnTo>
                <a:cubicBezTo>
                  <a:pt x="3428718" y="2548508"/>
                  <a:pt x="3431388" y="2543608"/>
                  <a:pt x="3434744" y="2544460"/>
                </a:cubicBezTo>
                <a:cubicBezTo>
                  <a:pt x="3438100" y="2545313"/>
                  <a:pt x="3436839" y="2575677"/>
                  <a:pt x="3437525" y="2581431"/>
                </a:cubicBezTo>
                <a:lnTo>
                  <a:pt x="3442592" y="2584339"/>
                </a:lnTo>
                <a:lnTo>
                  <a:pt x="3443750" y="2536956"/>
                </a:lnTo>
                <a:cubicBezTo>
                  <a:pt x="3437630" y="2535401"/>
                  <a:pt x="3436241" y="2533153"/>
                  <a:pt x="3436836" y="2530462"/>
                </a:cubicBezTo>
                <a:close/>
                <a:moveTo>
                  <a:pt x="3441803" y="2521242"/>
                </a:moveTo>
                <a:lnTo>
                  <a:pt x="3441766" y="2521413"/>
                </a:lnTo>
                <a:lnTo>
                  <a:pt x="3441825" y="2521306"/>
                </a:lnTo>
                <a:close/>
                <a:moveTo>
                  <a:pt x="290619" y="2492835"/>
                </a:moveTo>
                <a:lnTo>
                  <a:pt x="290510" y="2494316"/>
                </a:lnTo>
                <a:lnTo>
                  <a:pt x="290946" y="2494491"/>
                </a:lnTo>
                <a:close/>
                <a:moveTo>
                  <a:pt x="307761" y="2488155"/>
                </a:moveTo>
                <a:lnTo>
                  <a:pt x="310176" y="2495212"/>
                </a:lnTo>
                <a:lnTo>
                  <a:pt x="314671" y="2495536"/>
                </a:lnTo>
                <a:close/>
                <a:moveTo>
                  <a:pt x="262106" y="2461776"/>
                </a:moveTo>
                <a:lnTo>
                  <a:pt x="264774" y="2464626"/>
                </a:lnTo>
                <a:cubicBezTo>
                  <a:pt x="266026" y="2467081"/>
                  <a:pt x="265245" y="2469606"/>
                  <a:pt x="259712" y="2472648"/>
                </a:cubicBezTo>
                <a:lnTo>
                  <a:pt x="272722" y="2518224"/>
                </a:lnTo>
                <a:lnTo>
                  <a:pt x="276896" y="2514139"/>
                </a:lnTo>
                <a:cubicBezTo>
                  <a:pt x="276118" y="2508397"/>
                  <a:pt x="267278" y="2479319"/>
                  <a:pt x="270312" y="2477652"/>
                </a:cubicBezTo>
                <a:cubicBezTo>
                  <a:pt x="273347" y="2475984"/>
                  <a:pt x="277162" y="2480059"/>
                  <a:pt x="277162" y="2480059"/>
                </a:cubicBezTo>
                <a:lnTo>
                  <a:pt x="288189" y="2480518"/>
                </a:lnTo>
                <a:lnTo>
                  <a:pt x="284501" y="2461831"/>
                </a:lnTo>
                <a:lnTo>
                  <a:pt x="283514" y="2462299"/>
                </a:lnTo>
                <a:close/>
                <a:moveTo>
                  <a:pt x="3412127" y="2460700"/>
                </a:moveTo>
                <a:lnTo>
                  <a:pt x="3403662" y="2476237"/>
                </a:lnTo>
                <a:lnTo>
                  <a:pt x="3404851" y="2485879"/>
                </a:lnTo>
                <a:lnTo>
                  <a:pt x="3415796" y="2481065"/>
                </a:lnTo>
                <a:lnTo>
                  <a:pt x="3422599" y="2474063"/>
                </a:lnTo>
                <a:close/>
                <a:moveTo>
                  <a:pt x="257654" y="2456948"/>
                </a:moveTo>
                <a:lnTo>
                  <a:pt x="257649" y="2457015"/>
                </a:lnTo>
                <a:lnTo>
                  <a:pt x="257733" y="2457104"/>
                </a:lnTo>
                <a:close/>
                <a:moveTo>
                  <a:pt x="271189" y="2390896"/>
                </a:moveTo>
                <a:lnTo>
                  <a:pt x="264406" y="2406459"/>
                </a:lnTo>
                <a:lnTo>
                  <a:pt x="272747" y="2411531"/>
                </a:lnTo>
                <a:lnTo>
                  <a:pt x="284552" y="2413444"/>
                </a:lnTo>
                <a:lnTo>
                  <a:pt x="283282" y="2403812"/>
                </a:lnTo>
                <a:close/>
                <a:moveTo>
                  <a:pt x="3445228" y="2272035"/>
                </a:moveTo>
                <a:lnTo>
                  <a:pt x="3392708" y="2278901"/>
                </a:lnTo>
                <a:lnTo>
                  <a:pt x="3391498" y="2281121"/>
                </a:lnTo>
                <a:cubicBezTo>
                  <a:pt x="3390289" y="2283342"/>
                  <a:pt x="3404383" y="2289449"/>
                  <a:pt x="3407443" y="2290226"/>
                </a:cubicBezTo>
                <a:cubicBezTo>
                  <a:pt x="3425806" y="2294893"/>
                  <a:pt x="3405100" y="2307319"/>
                  <a:pt x="3396561" y="2310201"/>
                </a:cubicBezTo>
                <a:lnTo>
                  <a:pt x="3395995" y="2317637"/>
                </a:lnTo>
                <a:cubicBezTo>
                  <a:pt x="3426600" y="2325414"/>
                  <a:pt x="3430870" y="2323972"/>
                  <a:pt x="3419986" y="2343947"/>
                </a:cubicBezTo>
                <a:cubicBezTo>
                  <a:pt x="3411523" y="2359482"/>
                  <a:pt x="3405704" y="2408537"/>
                  <a:pt x="3403361" y="2425627"/>
                </a:cubicBezTo>
                <a:lnTo>
                  <a:pt x="3407138" y="2444272"/>
                </a:lnTo>
                <a:lnTo>
                  <a:pt x="3426004" y="2444480"/>
                </a:lnTo>
                <a:lnTo>
                  <a:pt x="3427051" y="2425342"/>
                </a:lnTo>
                <a:cubicBezTo>
                  <a:pt x="3423694" y="2424489"/>
                  <a:pt x="3406916" y="2420225"/>
                  <a:pt x="3409585" y="2415324"/>
                </a:cubicBezTo>
                <a:cubicBezTo>
                  <a:pt x="3410921" y="2412874"/>
                  <a:pt x="3418967" y="2412129"/>
                  <a:pt x="3423658" y="2410532"/>
                </a:cubicBezTo>
                <a:lnTo>
                  <a:pt x="3425606" y="2385920"/>
                </a:lnTo>
                <a:lnTo>
                  <a:pt x="3442646" y="2377514"/>
                </a:lnTo>
                <a:lnTo>
                  <a:pt x="3443981" y="2370256"/>
                </a:lnTo>
                <a:lnTo>
                  <a:pt x="3442623" y="2347172"/>
                </a:lnTo>
                <a:cubicBezTo>
                  <a:pt x="3447458" y="2338294"/>
                  <a:pt x="3448025" y="2330859"/>
                  <a:pt x="3442471" y="2321867"/>
                </a:cubicBezTo>
                <a:cubicBezTo>
                  <a:pt x="3450935" y="2306332"/>
                  <a:pt x="3454488" y="2287022"/>
                  <a:pt x="3445228" y="2272035"/>
                </a:cubicBezTo>
                <a:close/>
                <a:moveTo>
                  <a:pt x="3408919" y="2229962"/>
                </a:moveTo>
                <a:lnTo>
                  <a:pt x="3402230" y="2235842"/>
                </a:lnTo>
                <a:lnTo>
                  <a:pt x="3395616" y="2254375"/>
                </a:lnTo>
                <a:cubicBezTo>
                  <a:pt x="3398679" y="2255153"/>
                  <a:pt x="3397468" y="2257373"/>
                  <a:pt x="3396259" y="2259594"/>
                </a:cubicBezTo>
                <a:cubicBezTo>
                  <a:pt x="3402380" y="2261148"/>
                  <a:pt x="3406651" y="2259706"/>
                  <a:pt x="3409069" y="2255267"/>
                </a:cubicBezTo>
                <a:cubicBezTo>
                  <a:pt x="3412696" y="2248609"/>
                  <a:pt x="3411413" y="2238176"/>
                  <a:pt x="3408919" y="2229962"/>
                </a:cubicBezTo>
                <a:close/>
                <a:moveTo>
                  <a:pt x="244373" y="2210041"/>
                </a:moveTo>
                <a:lnTo>
                  <a:pt x="191809" y="2216573"/>
                </a:lnTo>
                <a:cubicBezTo>
                  <a:pt x="186606" y="2233404"/>
                  <a:pt x="194891" y="2251204"/>
                  <a:pt x="206981" y="2264119"/>
                </a:cubicBezTo>
                <a:cubicBezTo>
                  <a:pt x="203861" y="2274216"/>
                  <a:pt x="206275" y="2281272"/>
                  <a:pt x="213183" y="2288652"/>
                </a:cubicBezTo>
                <a:lnTo>
                  <a:pt x="217663" y="2311338"/>
                </a:lnTo>
                <a:lnTo>
                  <a:pt x="220775" y="2318030"/>
                </a:lnTo>
                <a:lnTo>
                  <a:pt x="239379" y="2321890"/>
                </a:lnTo>
                <a:lnTo>
                  <a:pt x="247440" y="2345226"/>
                </a:lnTo>
                <a:cubicBezTo>
                  <a:pt x="252381" y="2345596"/>
                  <a:pt x="260358" y="2344298"/>
                  <a:pt x="262266" y="2346334"/>
                </a:cubicBezTo>
                <a:cubicBezTo>
                  <a:pt x="266078" y="2350408"/>
                  <a:pt x="250907" y="2358746"/>
                  <a:pt x="247870" y="2360414"/>
                </a:cubicBezTo>
                <a:lnTo>
                  <a:pt x="253687" y="2378677"/>
                </a:lnTo>
                <a:lnTo>
                  <a:pt x="271897" y="2373743"/>
                </a:lnTo>
                <a:lnTo>
                  <a:pt x="270876" y="2354745"/>
                </a:lnTo>
                <a:cubicBezTo>
                  <a:pt x="264319" y="2338791"/>
                  <a:pt x="246377" y="2292764"/>
                  <a:pt x="234286" y="2279851"/>
                </a:cubicBezTo>
                <a:cubicBezTo>
                  <a:pt x="218740" y="2263245"/>
                  <a:pt x="223235" y="2263570"/>
                  <a:pt x="250908" y="2248363"/>
                </a:cubicBezTo>
                <a:lnTo>
                  <a:pt x="248496" y="2241307"/>
                </a:lnTo>
                <a:cubicBezTo>
                  <a:pt x="239506" y="2240659"/>
                  <a:pt x="216345" y="2233826"/>
                  <a:pt x="232949" y="2224701"/>
                </a:cubicBezTo>
                <a:cubicBezTo>
                  <a:pt x="235717" y="2223182"/>
                  <a:pt x="247827" y="2213733"/>
                  <a:pt x="246100" y="2211886"/>
                </a:cubicBezTo>
                <a:close/>
                <a:moveTo>
                  <a:pt x="3390971" y="2192556"/>
                </a:moveTo>
                <a:lnTo>
                  <a:pt x="3374597" y="2194952"/>
                </a:lnTo>
                <a:lnTo>
                  <a:pt x="3373023" y="2221907"/>
                </a:lnTo>
                <a:lnTo>
                  <a:pt x="3375251" y="2221409"/>
                </a:lnTo>
                <a:lnTo>
                  <a:pt x="3391764" y="2223078"/>
                </a:lnTo>
                <a:cubicBezTo>
                  <a:pt x="3386209" y="2214086"/>
                  <a:pt x="3389194" y="2202212"/>
                  <a:pt x="3390971" y="2192556"/>
                </a:cubicBezTo>
                <a:close/>
                <a:moveTo>
                  <a:pt x="3370903" y="2180399"/>
                </a:moveTo>
                <a:lnTo>
                  <a:pt x="3364031" y="2183372"/>
                </a:lnTo>
                <a:cubicBezTo>
                  <a:pt x="3362698" y="2185824"/>
                  <a:pt x="3364547" y="2187687"/>
                  <a:pt x="3367150" y="2189047"/>
                </a:cubicBezTo>
                <a:lnTo>
                  <a:pt x="3371681" y="2190611"/>
                </a:lnTo>
                <a:close/>
                <a:moveTo>
                  <a:pt x="216401" y="2166735"/>
                </a:moveTo>
                <a:cubicBezTo>
                  <a:pt x="216046" y="2175312"/>
                  <a:pt x="217423" y="2185734"/>
                  <a:pt x="222605" y="2191267"/>
                </a:cubicBezTo>
                <a:cubicBezTo>
                  <a:pt x="226059" y="2194958"/>
                  <a:pt x="230555" y="2195283"/>
                  <a:pt x="236090" y="2192241"/>
                </a:cubicBezTo>
                <a:cubicBezTo>
                  <a:pt x="234362" y="2190396"/>
                  <a:pt x="232634" y="2188551"/>
                  <a:pt x="235404" y="2187030"/>
                </a:cubicBezTo>
                <a:lnTo>
                  <a:pt x="224351" y="2170749"/>
                </a:lnTo>
                <a:close/>
                <a:moveTo>
                  <a:pt x="240839" y="2124233"/>
                </a:moveTo>
                <a:lnTo>
                  <a:pt x="224389" y="2126022"/>
                </a:lnTo>
                <a:cubicBezTo>
                  <a:pt x="228530" y="2134923"/>
                  <a:pt x="234399" y="2145668"/>
                  <a:pt x="231279" y="2155767"/>
                </a:cubicBezTo>
                <a:lnTo>
                  <a:pt x="246844" y="2150007"/>
                </a:lnTo>
                <a:lnTo>
                  <a:pt x="249126" y="2149930"/>
                </a:lnTo>
                <a:close/>
                <a:moveTo>
                  <a:pt x="240763" y="2109219"/>
                </a:moveTo>
                <a:lnTo>
                  <a:pt x="242573" y="2119300"/>
                </a:lnTo>
                <a:lnTo>
                  <a:pt x="246566" y="2116648"/>
                </a:lnTo>
                <a:cubicBezTo>
                  <a:pt x="248745" y="2114679"/>
                  <a:pt x="250067" y="2112411"/>
                  <a:pt x="248162" y="2110372"/>
                </a:cubicBezTo>
                <a:close/>
                <a:moveTo>
                  <a:pt x="3360328" y="2076126"/>
                </a:moveTo>
                <a:lnTo>
                  <a:pt x="3342607" y="2076675"/>
                </a:lnTo>
                <a:lnTo>
                  <a:pt x="3334144" y="2092212"/>
                </a:lnTo>
                <a:lnTo>
                  <a:pt x="3340266" y="2093766"/>
                </a:lnTo>
                <a:lnTo>
                  <a:pt x="3337354" y="2118293"/>
                </a:lnTo>
                <a:lnTo>
                  <a:pt x="3347254" y="2138496"/>
                </a:lnTo>
                <a:cubicBezTo>
                  <a:pt x="3339923" y="2139159"/>
                  <a:pt x="3347330" y="2151149"/>
                  <a:pt x="3355869" y="2148264"/>
                </a:cubicBezTo>
                <a:lnTo>
                  <a:pt x="3355633" y="2154352"/>
                </a:lnTo>
                <a:lnTo>
                  <a:pt x="3369819" y="2166170"/>
                </a:lnTo>
                <a:lnTo>
                  <a:pt x="3369637" y="2163765"/>
                </a:lnTo>
                <a:lnTo>
                  <a:pt x="3371537" y="2153761"/>
                </a:lnTo>
                <a:lnTo>
                  <a:pt x="3367315" y="2156310"/>
                </a:lnTo>
                <a:cubicBezTo>
                  <a:pt x="3372655" y="2146510"/>
                  <a:pt x="3371455" y="2136440"/>
                  <a:pt x="3370254" y="2126372"/>
                </a:cubicBezTo>
                <a:lnTo>
                  <a:pt x="3371744" y="2111191"/>
                </a:lnTo>
                <a:lnTo>
                  <a:pt x="3369019" y="2098546"/>
                </a:lnTo>
                <a:cubicBezTo>
                  <a:pt x="3369019" y="2098546"/>
                  <a:pt x="3367735" y="2088114"/>
                  <a:pt x="3363466" y="2089556"/>
                </a:cubicBezTo>
                <a:lnTo>
                  <a:pt x="3362180" y="2079123"/>
                </a:lnTo>
                <a:cubicBezTo>
                  <a:pt x="3357912" y="2080566"/>
                  <a:pt x="3356060" y="2077568"/>
                  <a:pt x="3360328" y="2076126"/>
                </a:cubicBezTo>
                <a:close/>
                <a:moveTo>
                  <a:pt x="3361161" y="2010645"/>
                </a:moveTo>
                <a:cubicBezTo>
                  <a:pt x="3360026" y="2025516"/>
                  <a:pt x="3344874" y="2046932"/>
                  <a:pt x="3337620" y="2060248"/>
                </a:cubicBezTo>
                <a:lnTo>
                  <a:pt x="3362672" y="2059035"/>
                </a:lnTo>
                <a:lnTo>
                  <a:pt x="3359461" y="2032952"/>
                </a:lnTo>
                <a:cubicBezTo>
                  <a:pt x="3364296" y="2024075"/>
                  <a:pt x="3364863" y="2016639"/>
                  <a:pt x="3361161" y="2010645"/>
                </a:cubicBezTo>
                <a:close/>
                <a:moveTo>
                  <a:pt x="242129" y="2001713"/>
                </a:moveTo>
                <a:lnTo>
                  <a:pt x="224836" y="2005628"/>
                </a:lnTo>
                <a:cubicBezTo>
                  <a:pt x="229331" y="2005953"/>
                  <a:pt x="228290" y="2009319"/>
                  <a:pt x="223796" y="2008994"/>
                </a:cubicBezTo>
                <a:lnTo>
                  <a:pt x="225170" y="2019416"/>
                </a:lnTo>
                <a:cubicBezTo>
                  <a:pt x="220675" y="2019091"/>
                  <a:pt x="222050" y="2029512"/>
                  <a:pt x="222050" y="2029512"/>
                </a:cubicBezTo>
                <a:lnTo>
                  <a:pt x="222585" y="2042436"/>
                </a:lnTo>
                <a:lnTo>
                  <a:pt x="227835" y="2056758"/>
                </a:lnTo>
                <a:cubicBezTo>
                  <a:pt x="229201" y="2066804"/>
                  <a:pt x="230564" y="2076853"/>
                  <a:pt x="238193" y="2085000"/>
                </a:cubicBezTo>
                <a:lnTo>
                  <a:pt x="233465" y="2083592"/>
                </a:lnTo>
                <a:lnTo>
                  <a:pt x="237817" y="2092798"/>
                </a:lnTo>
                <a:lnTo>
                  <a:pt x="238243" y="2095173"/>
                </a:lnTo>
                <a:lnTo>
                  <a:pt x="249009" y="2080174"/>
                </a:lnTo>
                <a:lnTo>
                  <a:pt x="247254" y="2074340"/>
                </a:lnTo>
                <a:cubicBezTo>
                  <a:pt x="256243" y="2074990"/>
                  <a:pt x="260404" y="2061525"/>
                  <a:pt x="253142" y="2062722"/>
                </a:cubicBezTo>
                <a:lnTo>
                  <a:pt x="257656" y="2040682"/>
                </a:lnTo>
                <a:lnTo>
                  <a:pt x="248684" y="2017671"/>
                </a:lnTo>
                <a:lnTo>
                  <a:pt x="254219" y="2014629"/>
                </a:lnTo>
                <a:close/>
                <a:moveTo>
                  <a:pt x="207600" y="1942450"/>
                </a:moveTo>
                <a:cubicBezTo>
                  <a:pt x="205520" y="1949181"/>
                  <a:pt x="207935" y="1956237"/>
                  <a:pt x="214843" y="1963617"/>
                </a:cubicBezTo>
                <a:lnTo>
                  <a:pt x="218279" y="1989672"/>
                </a:lnTo>
                <a:lnTo>
                  <a:pt x="242835" y="1984560"/>
                </a:lnTo>
                <a:cubicBezTo>
                  <a:pt x="232471" y="1973490"/>
                  <a:pt x="212430" y="1956562"/>
                  <a:pt x="207600" y="1942450"/>
                </a:cubicBezTo>
                <a:close/>
                <a:moveTo>
                  <a:pt x="3332598" y="1935168"/>
                </a:moveTo>
                <a:lnTo>
                  <a:pt x="3336375" y="1953814"/>
                </a:lnTo>
                <a:lnTo>
                  <a:pt x="3346199" y="1961365"/>
                </a:lnTo>
                <a:lnTo>
                  <a:pt x="3348616" y="1956925"/>
                </a:lnTo>
                <a:lnTo>
                  <a:pt x="3345481" y="1943495"/>
                </a:lnTo>
                <a:close/>
                <a:moveTo>
                  <a:pt x="3392940" y="1907549"/>
                </a:moveTo>
                <a:lnTo>
                  <a:pt x="3398568" y="1929193"/>
                </a:lnTo>
                <a:cubicBezTo>
                  <a:pt x="3402198" y="1922532"/>
                  <a:pt x="3402765" y="1915098"/>
                  <a:pt x="3402122" y="1909883"/>
                </a:cubicBezTo>
                <a:close/>
                <a:moveTo>
                  <a:pt x="3359766" y="1878906"/>
                </a:moveTo>
                <a:cubicBezTo>
                  <a:pt x="3350016" y="1884009"/>
                  <a:pt x="3340910" y="1894326"/>
                  <a:pt x="3336073" y="1903207"/>
                </a:cubicBezTo>
                <a:lnTo>
                  <a:pt x="3330030" y="1914301"/>
                </a:lnTo>
                <a:cubicBezTo>
                  <a:pt x="3328819" y="1916522"/>
                  <a:pt x="3331878" y="1917300"/>
                  <a:pt x="3330669" y="1919519"/>
                </a:cubicBezTo>
                <a:lnTo>
                  <a:pt x="3347181" y="1921189"/>
                </a:lnTo>
                <a:close/>
                <a:moveTo>
                  <a:pt x="216312" y="1862221"/>
                </a:moveTo>
                <a:lnTo>
                  <a:pt x="205930" y="1873514"/>
                </a:lnTo>
                <a:lnTo>
                  <a:pt x="206265" y="1887301"/>
                </a:lnTo>
                <a:lnTo>
                  <a:pt x="209719" y="1890993"/>
                </a:lnTo>
                <a:lnTo>
                  <a:pt x="217334" y="1881218"/>
                </a:lnTo>
                <a:close/>
                <a:moveTo>
                  <a:pt x="150970" y="1850627"/>
                </a:moveTo>
                <a:lnTo>
                  <a:pt x="142667" y="1855189"/>
                </a:lnTo>
                <a:cubicBezTo>
                  <a:pt x="143353" y="1860399"/>
                  <a:pt x="145768" y="1867454"/>
                  <a:pt x="150953" y="1872990"/>
                </a:cubicBezTo>
                <a:close/>
                <a:moveTo>
                  <a:pt x="3392563" y="1844288"/>
                </a:moveTo>
                <a:lnTo>
                  <a:pt x="3360257" y="1858818"/>
                </a:lnTo>
                <a:cubicBezTo>
                  <a:pt x="3356629" y="1865475"/>
                  <a:pt x="3374994" y="1870141"/>
                  <a:pt x="3375560" y="1862706"/>
                </a:cubicBezTo>
                <a:lnTo>
                  <a:pt x="3386668" y="1880689"/>
                </a:lnTo>
                <a:lnTo>
                  <a:pt x="3396984" y="1868150"/>
                </a:lnTo>
                <a:lnTo>
                  <a:pt x="3404806" y="1847399"/>
                </a:lnTo>
                <a:close/>
                <a:moveTo>
                  <a:pt x="175896" y="1814576"/>
                </a:moveTo>
                <a:lnTo>
                  <a:pt x="198687" y="1852349"/>
                </a:lnTo>
                <a:lnTo>
                  <a:pt x="214252" y="1846588"/>
                </a:lnTo>
                <a:cubicBezTo>
                  <a:pt x="212525" y="1844745"/>
                  <a:pt x="215291" y="1843223"/>
                  <a:pt x="213563" y="1841378"/>
                </a:cubicBezTo>
                <a:lnTo>
                  <a:pt x="204928" y="1832155"/>
                </a:lnTo>
                <a:cubicBezTo>
                  <a:pt x="198018" y="1824772"/>
                  <a:pt x="186614" y="1817070"/>
                  <a:pt x="175896" y="1814576"/>
                </a:cubicBezTo>
                <a:close/>
                <a:moveTo>
                  <a:pt x="135463" y="1789296"/>
                </a:moveTo>
                <a:lnTo>
                  <a:pt x="124392" y="1795379"/>
                </a:lnTo>
                <a:lnTo>
                  <a:pt x="137170" y="1813503"/>
                </a:lnTo>
                <a:lnTo>
                  <a:pt x="150302" y="1823052"/>
                </a:lnTo>
                <a:lnTo>
                  <a:pt x="156543" y="1802858"/>
                </a:lnTo>
                <a:cubicBezTo>
                  <a:pt x="158955" y="1809912"/>
                  <a:pt x="175562" y="1800788"/>
                  <a:pt x="170379" y="1795254"/>
                </a:cubicBezTo>
                <a:close/>
                <a:moveTo>
                  <a:pt x="3392829" y="1786242"/>
                </a:moveTo>
                <a:cubicBezTo>
                  <a:pt x="3390411" y="1790682"/>
                  <a:pt x="3389201" y="1792902"/>
                  <a:pt x="3389846" y="1798118"/>
                </a:cubicBezTo>
                <a:lnTo>
                  <a:pt x="3392905" y="1798896"/>
                </a:lnTo>
                <a:cubicBezTo>
                  <a:pt x="3395323" y="1794456"/>
                  <a:pt x="3394681" y="1789239"/>
                  <a:pt x="3392829" y="1786242"/>
                </a:cubicBezTo>
                <a:close/>
                <a:moveTo>
                  <a:pt x="3348052" y="1759706"/>
                </a:moveTo>
                <a:cubicBezTo>
                  <a:pt x="3344992" y="1758929"/>
                  <a:pt x="3336452" y="1761812"/>
                  <a:pt x="3338305" y="1764808"/>
                </a:cubicBezTo>
                <a:lnTo>
                  <a:pt x="3346995" y="1787229"/>
                </a:lnTo>
                <a:cubicBezTo>
                  <a:pt x="3337321" y="1804985"/>
                  <a:pt x="3356969" y="1820084"/>
                  <a:pt x="3347295" y="1837838"/>
                </a:cubicBezTo>
                <a:lnTo>
                  <a:pt x="3365660" y="1842505"/>
                </a:lnTo>
                <a:cubicBezTo>
                  <a:pt x="3360104" y="1833515"/>
                  <a:pt x="3361240" y="1818642"/>
                  <a:pt x="3359956" y="1808210"/>
                </a:cubicBezTo>
                <a:cubicBezTo>
                  <a:pt x="3367209" y="1794893"/>
                  <a:pt x="3365282" y="1779242"/>
                  <a:pt x="3365208" y="1766593"/>
                </a:cubicBezTo>
                <a:close/>
                <a:moveTo>
                  <a:pt x="120639" y="1733172"/>
                </a:moveTo>
                <a:cubicBezTo>
                  <a:pt x="119599" y="1736538"/>
                  <a:pt x="120287" y="1741750"/>
                  <a:pt x="123741" y="1745441"/>
                </a:cubicBezTo>
                <a:lnTo>
                  <a:pt x="126509" y="1743919"/>
                </a:lnTo>
                <a:cubicBezTo>
                  <a:pt x="125823" y="1738710"/>
                  <a:pt x="124095" y="1736863"/>
                  <a:pt x="120639" y="1733172"/>
                </a:cubicBezTo>
                <a:close/>
                <a:moveTo>
                  <a:pt x="164112" y="1695665"/>
                </a:moveTo>
                <a:cubicBezTo>
                  <a:pt x="161649" y="1695273"/>
                  <a:pt x="158710" y="1695490"/>
                  <a:pt x="157326" y="1696250"/>
                </a:cubicBezTo>
                <a:lnTo>
                  <a:pt x="142449" y="1707221"/>
                </a:lnTo>
                <a:cubicBezTo>
                  <a:pt x="145549" y="1719485"/>
                  <a:pt x="147611" y="1735117"/>
                  <a:pt x="157974" y="1746189"/>
                </a:cubicBezTo>
                <a:cubicBezTo>
                  <a:pt x="159349" y="1756609"/>
                  <a:pt x="164179" y="1770721"/>
                  <a:pt x="161057" y="1780819"/>
                </a:cubicBezTo>
                <a:lnTo>
                  <a:pt x="177663" y="1771693"/>
                </a:lnTo>
                <a:cubicBezTo>
                  <a:pt x="163844" y="1756933"/>
                  <a:pt x="179074" y="1737388"/>
                  <a:pt x="165255" y="1722628"/>
                </a:cubicBezTo>
                <a:lnTo>
                  <a:pt x="168042" y="1698744"/>
                </a:lnTo>
                <a:cubicBezTo>
                  <a:pt x="168562" y="1697061"/>
                  <a:pt x="166576" y="1696058"/>
                  <a:pt x="164112" y="1695665"/>
                </a:cubicBezTo>
                <a:close/>
                <a:moveTo>
                  <a:pt x="3337627" y="1650937"/>
                </a:moveTo>
                <a:cubicBezTo>
                  <a:pt x="3334566" y="1650159"/>
                  <a:pt x="3319979" y="1664142"/>
                  <a:pt x="3318772" y="1666360"/>
                </a:cubicBezTo>
                <a:cubicBezTo>
                  <a:pt x="3331015" y="1669470"/>
                  <a:pt x="3328670" y="1686561"/>
                  <a:pt x="3327536" y="1701433"/>
                </a:cubicBezTo>
                <a:lnTo>
                  <a:pt x="3339779" y="1704545"/>
                </a:lnTo>
                <a:cubicBezTo>
                  <a:pt x="3345827" y="1693447"/>
                  <a:pt x="3341404" y="1669585"/>
                  <a:pt x="3337059" y="1658374"/>
                </a:cubicBezTo>
                <a:cubicBezTo>
                  <a:pt x="3338268" y="1656154"/>
                  <a:pt x="3340687" y="1651716"/>
                  <a:pt x="3337627" y="1650937"/>
                </a:cubicBezTo>
                <a:close/>
                <a:moveTo>
                  <a:pt x="3333773" y="1619638"/>
                </a:moveTo>
                <a:lnTo>
                  <a:pt x="3324099" y="1637394"/>
                </a:lnTo>
                <a:lnTo>
                  <a:pt x="3332072" y="1641947"/>
                </a:lnTo>
                <a:cubicBezTo>
                  <a:pt x="3335699" y="1635288"/>
                  <a:pt x="3340536" y="1626411"/>
                  <a:pt x="3333773" y="1619638"/>
                </a:cubicBezTo>
                <a:close/>
                <a:moveTo>
                  <a:pt x="140126" y="1588344"/>
                </a:moveTo>
                <a:cubicBezTo>
                  <a:pt x="137361" y="1589868"/>
                  <a:pt x="140814" y="1593557"/>
                  <a:pt x="142542" y="1595401"/>
                </a:cubicBezTo>
                <a:cubicBezTo>
                  <a:pt x="141150" y="1607345"/>
                  <a:pt x="142855" y="1631552"/>
                  <a:pt x="151494" y="1640779"/>
                </a:cubicBezTo>
                <a:lnTo>
                  <a:pt x="162565" y="1634694"/>
                </a:lnTo>
                <a:cubicBezTo>
                  <a:pt x="157735" y="1620583"/>
                  <a:pt x="151178" y="1604627"/>
                  <a:pt x="162249" y="1598544"/>
                </a:cubicBezTo>
                <a:cubicBezTo>
                  <a:pt x="160522" y="1596698"/>
                  <a:pt x="142894" y="1586825"/>
                  <a:pt x="140126" y="1588344"/>
                </a:cubicBezTo>
                <a:close/>
                <a:moveTo>
                  <a:pt x="3321945" y="1583788"/>
                </a:moveTo>
                <a:lnTo>
                  <a:pt x="3312197" y="1588891"/>
                </a:lnTo>
                <a:lnTo>
                  <a:pt x="3307361" y="1597769"/>
                </a:lnTo>
                <a:lnTo>
                  <a:pt x="3328786" y="1603211"/>
                </a:lnTo>
                <a:lnTo>
                  <a:pt x="3322740" y="1614309"/>
                </a:lnTo>
                <a:lnTo>
                  <a:pt x="3333129" y="1614422"/>
                </a:lnTo>
                <a:lnTo>
                  <a:pt x="3337966" y="1605546"/>
                </a:lnTo>
                <a:close/>
                <a:moveTo>
                  <a:pt x="3313899" y="1566584"/>
                </a:moveTo>
                <a:cubicBezTo>
                  <a:pt x="3314539" y="1571800"/>
                  <a:pt x="3316391" y="1574797"/>
                  <a:pt x="3322513" y="1576353"/>
                </a:cubicBezTo>
                <a:cubicBezTo>
                  <a:pt x="3323723" y="1574134"/>
                  <a:pt x="3321871" y="1571136"/>
                  <a:pt x="3323080" y="1568917"/>
                </a:cubicBezTo>
                <a:close/>
                <a:moveTo>
                  <a:pt x="136004" y="1557081"/>
                </a:moveTo>
                <a:cubicBezTo>
                  <a:pt x="131157" y="1565335"/>
                  <a:pt x="138066" y="1572714"/>
                  <a:pt x="143247" y="1578249"/>
                </a:cubicBezTo>
                <a:lnTo>
                  <a:pt x="149824" y="1571841"/>
                </a:lnTo>
                <a:close/>
                <a:moveTo>
                  <a:pt x="3305774" y="1536726"/>
                </a:moveTo>
                <a:cubicBezTo>
                  <a:pt x="3301505" y="1538169"/>
                  <a:pt x="3300296" y="1540389"/>
                  <a:pt x="3299087" y="1542606"/>
                </a:cubicBezTo>
                <a:lnTo>
                  <a:pt x="3302146" y="1543385"/>
                </a:lnTo>
                <a:close/>
                <a:moveTo>
                  <a:pt x="138457" y="1519408"/>
                </a:moveTo>
                <a:lnTo>
                  <a:pt x="128408" y="1544490"/>
                </a:lnTo>
                <a:lnTo>
                  <a:pt x="135317" y="1551869"/>
                </a:lnTo>
                <a:lnTo>
                  <a:pt x="145346" y="1549153"/>
                </a:lnTo>
                <a:lnTo>
                  <a:pt x="136710" y="1539928"/>
                </a:lnTo>
                <a:lnTo>
                  <a:pt x="156084" y="1529283"/>
                </a:lnTo>
                <a:lnTo>
                  <a:pt x="149174" y="1521903"/>
                </a:lnTo>
                <a:close/>
                <a:moveTo>
                  <a:pt x="141930" y="1500737"/>
                </a:moveTo>
                <a:lnTo>
                  <a:pt x="133628" y="1505299"/>
                </a:lnTo>
                <a:cubicBezTo>
                  <a:pt x="135355" y="1507144"/>
                  <a:pt x="134314" y="1510510"/>
                  <a:pt x="136043" y="1512354"/>
                </a:cubicBezTo>
                <a:cubicBezTo>
                  <a:pt x="141579" y="1509313"/>
                  <a:pt x="142619" y="1505946"/>
                  <a:pt x="141930" y="1500737"/>
                </a:cubicBezTo>
                <a:close/>
                <a:moveTo>
                  <a:pt x="142303" y="1469795"/>
                </a:moveTo>
                <a:lnTo>
                  <a:pt x="147486" y="1475331"/>
                </a:lnTo>
                <a:lnTo>
                  <a:pt x="150252" y="1473809"/>
                </a:lnTo>
                <a:cubicBezTo>
                  <a:pt x="148526" y="1471966"/>
                  <a:pt x="146798" y="1470121"/>
                  <a:pt x="142303" y="1469795"/>
                </a:cubicBezTo>
                <a:close/>
                <a:moveTo>
                  <a:pt x="3325575" y="1372476"/>
                </a:moveTo>
                <a:lnTo>
                  <a:pt x="3300526" y="1373689"/>
                </a:lnTo>
                <a:cubicBezTo>
                  <a:pt x="3295047" y="1377351"/>
                  <a:pt x="3286507" y="1380233"/>
                  <a:pt x="3284088" y="1384673"/>
                </a:cubicBezTo>
                <a:cubicBezTo>
                  <a:pt x="3281669" y="1389113"/>
                  <a:pt x="3287792" y="1390667"/>
                  <a:pt x="3290852" y="1391445"/>
                </a:cubicBezTo>
                <a:cubicBezTo>
                  <a:pt x="3286015" y="1400321"/>
                  <a:pt x="3278118" y="1408423"/>
                  <a:pt x="3268369" y="1413525"/>
                </a:cubicBezTo>
                <a:lnTo>
                  <a:pt x="3277134" y="1448597"/>
                </a:lnTo>
                <a:cubicBezTo>
                  <a:pt x="3294781" y="1435394"/>
                  <a:pt x="3300184" y="1419084"/>
                  <a:pt x="3308650" y="1403547"/>
                </a:cubicBezTo>
                <a:cubicBezTo>
                  <a:pt x="3300678" y="1398993"/>
                  <a:pt x="3301243" y="1391558"/>
                  <a:pt x="3304870" y="1384900"/>
                </a:cubicBezTo>
                <a:lnTo>
                  <a:pt x="3325009" y="1379911"/>
                </a:lnTo>
                <a:close/>
                <a:moveTo>
                  <a:pt x="2916966" y="1316653"/>
                </a:moveTo>
                <a:lnTo>
                  <a:pt x="2916780" y="1316993"/>
                </a:lnTo>
                <a:lnTo>
                  <a:pt x="2917767" y="1316857"/>
                </a:lnTo>
                <a:close/>
                <a:moveTo>
                  <a:pt x="106476" y="1310656"/>
                </a:moveTo>
                <a:lnTo>
                  <a:pt x="81923" y="1315769"/>
                </a:lnTo>
                <a:lnTo>
                  <a:pt x="84336" y="1322824"/>
                </a:lnTo>
                <a:lnTo>
                  <a:pt x="105082" y="1322599"/>
                </a:lnTo>
                <a:cubicBezTo>
                  <a:pt x="110265" y="1328134"/>
                  <a:pt x="112678" y="1335190"/>
                  <a:pt x="106104" y="1341598"/>
                </a:cubicBezTo>
                <a:cubicBezTo>
                  <a:pt x="118196" y="1354513"/>
                  <a:pt x="127519" y="1368947"/>
                  <a:pt x="147914" y="1377301"/>
                </a:cubicBezTo>
                <a:lnTo>
                  <a:pt x="147598" y="1341150"/>
                </a:lnTo>
                <a:cubicBezTo>
                  <a:pt x="136881" y="1338656"/>
                  <a:pt x="127205" y="1332797"/>
                  <a:pt x="120295" y="1325418"/>
                </a:cubicBezTo>
                <a:cubicBezTo>
                  <a:pt x="123061" y="1323897"/>
                  <a:pt x="128599" y="1320856"/>
                  <a:pt x="125143" y="1317165"/>
                </a:cubicBezTo>
                <a:cubicBezTo>
                  <a:pt x="121687" y="1313474"/>
                  <a:pt x="112698" y="1312827"/>
                  <a:pt x="106476" y="1310656"/>
                </a:cubicBezTo>
                <a:close/>
                <a:moveTo>
                  <a:pt x="460982" y="1219241"/>
                </a:moveTo>
                <a:cubicBezTo>
                  <a:pt x="459942" y="1222606"/>
                  <a:pt x="458901" y="1225972"/>
                  <a:pt x="460628" y="1227818"/>
                </a:cubicBezTo>
                <a:lnTo>
                  <a:pt x="462355" y="1229663"/>
                </a:lnTo>
                <a:close/>
                <a:moveTo>
                  <a:pt x="2935068" y="1174708"/>
                </a:moveTo>
                <a:lnTo>
                  <a:pt x="2905682" y="1183016"/>
                </a:lnTo>
                <a:lnTo>
                  <a:pt x="2908607" y="1187148"/>
                </a:lnTo>
                <a:lnTo>
                  <a:pt x="2911682" y="1185555"/>
                </a:lnTo>
                <a:cubicBezTo>
                  <a:pt x="2916614" y="1186045"/>
                  <a:pt x="2918469" y="1188127"/>
                  <a:pt x="2914177" y="1193396"/>
                </a:cubicBezTo>
                <a:lnTo>
                  <a:pt x="2908027" y="1196582"/>
                </a:lnTo>
                <a:cubicBezTo>
                  <a:pt x="2909277" y="1200502"/>
                  <a:pt x="2908829" y="1203781"/>
                  <a:pt x="2907298" y="1206476"/>
                </a:cubicBezTo>
                <a:lnTo>
                  <a:pt x="2903506" y="1209842"/>
                </a:lnTo>
                <a:lnTo>
                  <a:pt x="2904086" y="1220616"/>
                </a:lnTo>
                <a:lnTo>
                  <a:pt x="2912503" y="1236894"/>
                </a:lnTo>
                <a:lnTo>
                  <a:pt x="2916697" y="1245004"/>
                </a:lnTo>
                <a:lnTo>
                  <a:pt x="2934236" y="1240190"/>
                </a:lnTo>
                <a:cubicBezTo>
                  <a:pt x="2925622" y="1230419"/>
                  <a:pt x="2935142" y="1187360"/>
                  <a:pt x="2935068" y="1174708"/>
                </a:cubicBezTo>
                <a:close/>
                <a:moveTo>
                  <a:pt x="463454" y="1159206"/>
                </a:moveTo>
                <a:lnTo>
                  <a:pt x="457917" y="1162248"/>
                </a:lnTo>
                <a:cubicBezTo>
                  <a:pt x="446848" y="1168330"/>
                  <a:pt x="444080" y="1169853"/>
                  <a:pt x="450988" y="1177231"/>
                </a:cubicBezTo>
                <a:lnTo>
                  <a:pt x="465162" y="1183414"/>
                </a:lnTo>
                <a:lnTo>
                  <a:pt x="468635" y="1164741"/>
                </a:lnTo>
                <a:close/>
                <a:moveTo>
                  <a:pt x="1696569" y="1152663"/>
                </a:moveTo>
                <a:cubicBezTo>
                  <a:pt x="1688705" y="1150840"/>
                  <a:pt x="1680238" y="1150961"/>
                  <a:pt x="1672130" y="1153588"/>
                </a:cubicBezTo>
                <a:cubicBezTo>
                  <a:pt x="1672396" y="1157873"/>
                  <a:pt x="1673644" y="1164681"/>
                  <a:pt x="1675200" y="1172701"/>
                </a:cubicBezTo>
                <a:lnTo>
                  <a:pt x="1677418" y="1184607"/>
                </a:lnTo>
                <a:lnTo>
                  <a:pt x="1679161" y="1189925"/>
                </a:lnTo>
                <a:lnTo>
                  <a:pt x="1696397" y="1245773"/>
                </a:lnTo>
                <a:lnTo>
                  <a:pt x="1718642" y="1250420"/>
                </a:lnTo>
                <a:cubicBezTo>
                  <a:pt x="1720188" y="1221943"/>
                  <a:pt x="1721733" y="1193467"/>
                  <a:pt x="1717391" y="1163402"/>
                </a:cubicBezTo>
                <a:cubicBezTo>
                  <a:pt x="1711696" y="1158253"/>
                  <a:pt x="1704434" y="1154486"/>
                  <a:pt x="1696569" y="1152663"/>
                </a:cubicBezTo>
                <a:close/>
                <a:moveTo>
                  <a:pt x="1244677" y="1127412"/>
                </a:moveTo>
                <a:lnTo>
                  <a:pt x="1238325" y="1139672"/>
                </a:lnTo>
                <a:cubicBezTo>
                  <a:pt x="1235048" y="1143301"/>
                  <a:pt x="1230531" y="1146294"/>
                  <a:pt x="1224451" y="1148264"/>
                </a:cubicBezTo>
                <a:lnTo>
                  <a:pt x="1224919" y="1149805"/>
                </a:lnTo>
                <a:lnTo>
                  <a:pt x="1239832" y="1150055"/>
                </a:lnTo>
                <a:lnTo>
                  <a:pt x="1236612" y="1144325"/>
                </a:lnTo>
                <a:lnTo>
                  <a:pt x="1246559" y="1139683"/>
                </a:lnTo>
                <a:close/>
                <a:moveTo>
                  <a:pt x="2928001" y="1117329"/>
                </a:moveTo>
                <a:cubicBezTo>
                  <a:pt x="2920673" y="1117991"/>
                  <a:pt x="2898680" y="1119984"/>
                  <a:pt x="2896262" y="1124421"/>
                </a:cubicBezTo>
                <a:cubicBezTo>
                  <a:pt x="2895056" y="1126641"/>
                  <a:pt x="2907298" y="1129752"/>
                  <a:pt x="2907298" y="1129752"/>
                </a:cubicBezTo>
                <a:lnTo>
                  <a:pt x="2905030" y="1159497"/>
                </a:lnTo>
                <a:lnTo>
                  <a:pt x="2937335" y="1144965"/>
                </a:lnTo>
                <a:close/>
                <a:moveTo>
                  <a:pt x="3249480" y="1115638"/>
                </a:moveTo>
                <a:lnTo>
                  <a:pt x="3232477" y="1134057"/>
                </a:lnTo>
                <a:cubicBezTo>
                  <a:pt x="3236181" y="1140049"/>
                  <a:pt x="3247214" y="1145380"/>
                  <a:pt x="3256397" y="1147714"/>
                </a:cubicBezTo>
                <a:cubicBezTo>
                  <a:pt x="3250349" y="1158811"/>
                  <a:pt x="3236407" y="1178007"/>
                  <a:pt x="3257831" y="1183450"/>
                </a:cubicBezTo>
                <a:cubicBezTo>
                  <a:pt x="3263877" y="1172354"/>
                  <a:pt x="3259531" y="1161145"/>
                  <a:pt x="3265577" y="1150047"/>
                </a:cubicBezTo>
                <a:cubicBezTo>
                  <a:pt x="3247214" y="1145380"/>
                  <a:pt x="3246495" y="1127513"/>
                  <a:pt x="3249480" y="1115638"/>
                </a:cubicBezTo>
                <a:close/>
                <a:moveTo>
                  <a:pt x="3108277" y="1112603"/>
                </a:moveTo>
                <a:cubicBezTo>
                  <a:pt x="3102232" y="1123700"/>
                  <a:pt x="3106577" y="1134911"/>
                  <a:pt x="3100532" y="1146008"/>
                </a:cubicBezTo>
                <a:cubicBezTo>
                  <a:pt x="3110356" y="1153556"/>
                  <a:pt x="3114699" y="1164769"/>
                  <a:pt x="3108653" y="1175865"/>
                </a:cubicBezTo>
                <a:cubicBezTo>
                  <a:pt x="3108049" y="1176975"/>
                  <a:pt x="3106538" y="1179748"/>
                  <a:pt x="3105942" y="1182440"/>
                </a:cubicBezTo>
                <a:cubicBezTo>
                  <a:pt x="3105346" y="1185131"/>
                  <a:pt x="3105668" y="1187740"/>
                  <a:pt x="3108731" y="1188518"/>
                </a:cubicBezTo>
                <a:cubicBezTo>
                  <a:pt x="3111791" y="1189294"/>
                  <a:pt x="3122105" y="1176756"/>
                  <a:pt x="3123316" y="1174538"/>
                </a:cubicBezTo>
                <a:cubicBezTo>
                  <a:pt x="3120747" y="1153671"/>
                  <a:pt x="3118178" y="1132804"/>
                  <a:pt x="3108277" y="1112603"/>
                </a:cubicBezTo>
                <a:close/>
                <a:moveTo>
                  <a:pt x="946224" y="1111736"/>
                </a:moveTo>
                <a:lnTo>
                  <a:pt x="940213" y="1113683"/>
                </a:lnTo>
                <a:lnTo>
                  <a:pt x="936805" y="1115175"/>
                </a:lnTo>
                <a:lnTo>
                  <a:pt x="938063" y="1127011"/>
                </a:lnTo>
                <a:lnTo>
                  <a:pt x="944844" y="1132013"/>
                </a:lnTo>
                <a:lnTo>
                  <a:pt x="950272" y="1118146"/>
                </a:lnTo>
                <a:close/>
                <a:moveTo>
                  <a:pt x="3238298" y="1085003"/>
                </a:moveTo>
                <a:cubicBezTo>
                  <a:pt x="3235236" y="1084225"/>
                  <a:pt x="3228549" y="1090105"/>
                  <a:pt x="3227340" y="1092325"/>
                </a:cubicBezTo>
                <a:lnTo>
                  <a:pt x="3240791" y="1093215"/>
                </a:lnTo>
                <a:cubicBezTo>
                  <a:pt x="3242000" y="1090996"/>
                  <a:pt x="3244418" y="1086558"/>
                  <a:pt x="3238298" y="1085003"/>
                </a:cubicBezTo>
                <a:close/>
                <a:moveTo>
                  <a:pt x="1676377" y="1075280"/>
                </a:moveTo>
                <a:lnTo>
                  <a:pt x="1666340" y="1113499"/>
                </a:lnTo>
                <a:lnTo>
                  <a:pt x="1711212" y="1130433"/>
                </a:lnTo>
                <a:lnTo>
                  <a:pt x="1705424" y="1090345"/>
                </a:lnTo>
                <a:cubicBezTo>
                  <a:pt x="1705424" y="1090345"/>
                  <a:pt x="1721637" y="1085093"/>
                  <a:pt x="1719802" y="1082190"/>
                </a:cubicBezTo>
                <a:cubicBezTo>
                  <a:pt x="1716135" y="1076384"/>
                  <a:pt x="1686316" y="1075555"/>
                  <a:pt x="1676377" y="1075280"/>
                </a:cubicBezTo>
                <a:close/>
                <a:moveTo>
                  <a:pt x="3084057" y="1069221"/>
                </a:moveTo>
                <a:cubicBezTo>
                  <a:pt x="3081432" y="1069146"/>
                  <a:pt x="3079599" y="1069312"/>
                  <a:pt x="3079296" y="1069867"/>
                </a:cubicBezTo>
                <a:cubicBezTo>
                  <a:pt x="3078086" y="1072086"/>
                  <a:pt x="3093391" y="1075975"/>
                  <a:pt x="3093391" y="1075975"/>
                </a:cubicBezTo>
                <a:lnTo>
                  <a:pt x="3092182" y="1078195"/>
                </a:lnTo>
                <a:cubicBezTo>
                  <a:pt x="3084927" y="1091510"/>
                  <a:pt x="3088062" y="1104940"/>
                  <a:pt x="3106425" y="1109606"/>
                </a:cubicBezTo>
                <a:lnTo>
                  <a:pt x="3102081" y="1098396"/>
                </a:lnTo>
                <a:cubicBezTo>
                  <a:pt x="3104500" y="1093956"/>
                  <a:pt x="3112397" y="1085858"/>
                  <a:pt x="3121577" y="1088190"/>
                </a:cubicBezTo>
                <a:lnTo>
                  <a:pt x="3109260" y="1072426"/>
                </a:lnTo>
                <a:cubicBezTo>
                  <a:pt x="3106965" y="1071843"/>
                  <a:pt x="3091938" y="1069446"/>
                  <a:pt x="3084057" y="1069221"/>
                </a:cubicBezTo>
                <a:close/>
                <a:moveTo>
                  <a:pt x="2917880" y="1059169"/>
                </a:moveTo>
                <a:cubicBezTo>
                  <a:pt x="2914817" y="1058391"/>
                  <a:pt x="2908128" y="1064271"/>
                  <a:pt x="2906919" y="1066492"/>
                </a:cubicBezTo>
                <a:cubicBezTo>
                  <a:pt x="2909980" y="1067269"/>
                  <a:pt x="2908771" y="1069490"/>
                  <a:pt x="2911832" y="1070266"/>
                </a:cubicBezTo>
                <a:cubicBezTo>
                  <a:pt x="2914891" y="1071044"/>
                  <a:pt x="2919163" y="1069601"/>
                  <a:pt x="2920371" y="1067382"/>
                </a:cubicBezTo>
                <a:cubicBezTo>
                  <a:pt x="2921581" y="1065163"/>
                  <a:pt x="2924000" y="1060723"/>
                  <a:pt x="2917880" y="1059169"/>
                </a:cubicBezTo>
                <a:close/>
                <a:moveTo>
                  <a:pt x="91140" y="1048052"/>
                </a:moveTo>
                <a:cubicBezTo>
                  <a:pt x="97009" y="1058799"/>
                  <a:pt x="100796" y="1076275"/>
                  <a:pt x="84191" y="1085399"/>
                </a:cubicBezTo>
                <a:cubicBezTo>
                  <a:pt x="92828" y="1094626"/>
                  <a:pt x="91434" y="1106567"/>
                  <a:pt x="100071" y="1115792"/>
                </a:cubicBezTo>
                <a:cubicBezTo>
                  <a:pt x="119443" y="1105146"/>
                  <a:pt x="101131" y="1090063"/>
                  <a:pt x="92493" y="1080838"/>
                </a:cubicBezTo>
                <a:cubicBezTo>
                  <a:pt x="100796" y="1076275"/>
                  <a:pt x="110139" y="1068347"/>
                  <a:pt x="112220" y="1061617"/>
                </a:cubicBezTo>
                <a:close/>
                <a:moveTo>
                  <a:pt x="410314" y="1026344"/>
                </a:moveTo>
                <a:cubicBezTo>
                  <a:pt x="413417" y="1038610"/>
                  <a:pt x="433437" y="1077903"/>
                  <a:pt x="427551" y="1089521"/>
                </a:cubicBezTo>
                <a:lnTo>
                  <a:pt x="457286" y="1089947"/>
                </a:lnTo>
                <a:cubicBezTo>
                  <a:pt x="454538" y="1069101"/>
                  <a:pt x="451790" y="1048260"/>
                  <a:pt x="444546" y="1027094"/>
                </a:cubicBezTo>
                <a:cubicBezTo>
                  <a:pt x="434869" y="1021234"/>
                  <a:pt x="421385" y="1020261"/>
                  <a:pt x="410314" y="1026344"/>
                </a:cubicBezTo>
                <a:close/>
                <a:moveTo>
                  <a:pt x="2907572" y="1022126"/>
                </a:moveTo>
                <a:cubicBezTo>
                  <a:pt x="2904823" y="1022374"/>
                  <a:pt x="2902387" y="1023650"/>
                  <a:pt x="2900572" y="1026980"/>
                </a:cubicBezTo>
                <a:lnTo>
                  <a:pt x="2894526" y="1038076"/>
                </a:lnTo>
                <a:lnTo>
                  <a:pt x="2916444" y="1023432"/>
                </a:lnTo>
                <a:cubicBezTo>
                  <a:pt x="2913382" y="1022654"/>
                  <a:pt x="2910322" y="1021876"/>
                  <a:pt x="2907572" y="1022126"/>
                </a:cubicBezTo>
                <a:close/>
                <a:moveTo>
                  <a:pt x="94278" y="1015592"/>
                </a:moveTo>
                <a:cubicBezTo>
                  <a:pt x="88744" y="1018633"/>
                  <a:pt x="92198" y="1022323"/>
                  <a:pt x="93925" y="1024168"/>
                </a:cubicBezTo>
                <a:lnTo>
                  <a:pt x="106721" y="1019931"/>
                </a:lnTo>
                <a:cubicBezTo>
                  <a:pt x="104994" y="1018085"/>
                  <a:pt x="97045" y="1014072"/>
                  <a:pt x="94278" y="1015592"/>
                </a:cubicBezTo>
                <a:close/>
                <a:moveTo>
                  <a:pt x="227064" y="1009687"/>
                </a:moveTo>
                <a:cubicBezTo>
                  <a:pt x="222550" y="1031725"/>
                  <a:pt x="225298" y="1052569"/>
                  <a:pt x="228047" y="1073412"/>
                </a:cubicBezTo>
                <a:cubicBezTo>
                  <a:pt x="229775" y="1075257"/>
                  <a:pt x="242905" y="1084806"/>
                  <a:pt x="245673" y="1083285"/>
                </a:cubicBezTo>
                <a:cubicBezTo>
                  <a:pt x="248443" y="1081764"/>
                  <a:pt x="248099" y="1079158"/>
                  <a:pt x="246847" y="1076702"/>
                </a:cubicBezTo>
                <a:cubicBezTo>
                  <a:pt x="245595" y="1074247"/>
                  <a:pt x="243436" y="1071941"/>
                  <a:pt x="242573" y="1071019"/>
                </a:cubicBezTo>
                <a:cubicBezTo>
                  <a:pt x="233936" y="1061793"/>
                  <a:pt x="235328" y="1049851"/>
                  <a:pt x="242944" y="1040078"/>
                </a:cubicBezTo>
                <a:cubicBezTo>
                  <a:pt x="234307" y="1030853"/>
                  <a:pt x="235701" y="1018911"/>
                  <a:pt x="227064" y="1009687"/>
                </a:cubicBezTo>
                <a:close/>
                <a:moveTo>
                  <a:pt x="1684674" y="995656"/>
                </a:moveTo>
                <a:cubicBezTo>
                  <a:pt x="1676571" y="998282"/>
                  <a:pt x="1680237" y="1004088"/>
                  <a:pt x="1682069" y="1006991"/>
                </a:cubicBezTo>
                <a:cubicBezTo>
                  <a:pt x="1683903" y="1009894"/>
                  <a:pt x="1689791" y="1011485"/>
                  <a:pt x="1693845" y="1010171"/>
                </a:cubicBezTo>
                <a:cubicBezTo>
                  <a:pt x="1697897" y="1008859"/>
                  <a:pt x="1696063" y="1005954"/>
                  <a:pt x="1700116" y="1004640"/>
                </a:cubicBezTo>
                <a:cubicBezTo>
                  <a:pt x="1698282" y="1001737"/>
                  <a:pt x="1688728" y="994343"/>
                  <a:pt x="1684674" y="995656"/>
                </a:cubicBezTo>
                <a:close/>
                <a:moveTo>
                  <a:pt x="1205080" y="982760"/>
                </a:moveTo>
                <a:lnTo>
                  <a:pt x="1197628" y="982958"/>
                </a:lnTo>
                <a:lnTo>
                  <a:pt x="1178519" y="985491"/>
                </a:lnTo>
                <a:lnTo>
                  <a:pt x="1177742" y="992884"/>
                </a:lnTo>
                <a:cubicBezTo>
                  <a:pt x="1177639" y="998629"/>
                  <a:pt x="1178357" y="1003705"/>
                  <a:pt x="1180719" y="1007444"/>
                </a:cubicBezTo>
                <a:cubicBezTo>
                  <a:pt x="1176474" y="1010750"/>
                  <a:pt x="1175428" y="1014467"/>
                  <a:pt x="1175984" y="1018389"/>
                </a:cubicBezTo>
                <a:lnTo>
                  <a:pt x="1179422" y="1027001"/>
                </a:lnTo>
                <a:lnTo>
                  <a:pt x="1191581" y="1029110"/>
                </a:lnTo>
                <a:lnTo>
                  <a:pt x="1206045" y="998215"/>
                </a:lnTo>
                <a:lnTo>
                  <a:pt x="1205095" y="995461"/>
                </a:lnTo>
                <a:lnTo>
                  <a:pt x="1206538" y="994573"/>
                </a:lnTo>
                <a:close/>
                <a:moveTo>
                  <a:pt x="947717" y="977402"/>
                </a:moveTo>
                <a:lnTo>
                  <a:pt x="940895" y="979788"/>
                </a:lnTo>
                <a:cubicBezTo>
                  <a:pt x="936487" y="981498"/>
                  <a:pt x="932038" y="983351"/>
                  <a:pt x="928454" y="984904"/>
                </a:cubicBezTo>
                <a:lnTo>
                  <a:pt x="921890" y="987919"/>
                </a:lnTo>
                <a:lnTo>
                  <a:pt x="924802" y="1004770"/>
                </a:lnTo>
                <a:lnTo>
                  <a:pt x="925577" y="1012383"/>
                </a:lnTo>
                <a:lnTo>
                  <a:pt x="927502" y="1012295"/>
                </a:lnTo>
                <a:cubicBezTo>
                  <a:pt x="932770" y="1014146"/>
                  <a:pt x="937223" y="1017392"/>
                  <a:pt x="939570" y="1019899"/>
                </a:cubicBezTo>
                <a:lnTo>
                  <a:pt x="937755" y="1036080"/>
                </a:lnTo>
                <a:cubicBezTo>
                  <a:pt x="943355" y="1033003"/>
                  <a:pt x="947524" y="1029526"/>
                  <a:pt x="950403" y="1025807"/>
                </a:cubicBezTo>
                <a:lnTo>
                  <a:pt x="952939" y="1019776"/>
                </a:lnTo>
                <a:lnTo>
                  <a:pt x="952810" y="1007888"/>
                </a:lnTo>
                <a:lnTo>
                  <a:pt x="945547" y="990044"/>
                </a:lnTo>
                <a:lnTo>
                  <a:pt x="943203" y="987537"/>
                </a:lnTo>
                <a:cubicBezTo>
                  <a:pt x="943203" y="987537"/>
                  <a:pt x="947869" y="984973"/>
                  <a:pt x="952244" y="982095"/>
                </a:cubicBezTo>
                <a:lnTo>
                  <a:pt x="952529" y="981882"/>
                </a:lnTo>
                <a:lnTo>
                  <a:pt x="952491" y="978424"/>
                </a:lnTo>
                <a:close/>
                <a:moveTo>
                  <a:pt x="420437" y="966646"/>
                </a:moveTo>
                <a:cubicBezTo>
                  <a:pt x="413651" y="967232"/>
                  <a:pt x="406389" y="968428"/>
                  <a:pt x="402758" y="969027"/>
                </a:cubicBezTo>
                <a:lnTo>
                  <a:pt x="400657" y="998121"/>
                </a:lnTo>
                <a:lnTo>
                  <a:pt x="435575" y="1004081"/>
                </a:lnTo>
                <a:lnTo>
                  <a:pt x="425917" y="975858"/>
                </a:lnTo>
                <a:cubicBezTo>
                  <a:pt x="425917" y="975858"/>
                  <a:pt x="436986" y="969775"/>
                  <a:pt x="435261" y="967929"/>
                </a:cubicBezTo>
                <a:cubicBezTo>
                  <a:pt x="433534" y="966085"/>
                  <a:pt x="427224" y="966060"/>
                  <a:pt x="420437" y="966646"/>
                </a:cubicBezTo>
                <a:close/>
                <a:moveTo>
                  <a:pt x="3078052" y="963432"/>
                </a:moveTo>
                <a:cubicBezTo>
                  <a:pt x="3071930" y="961876"/>
                  <a:pt x="3069513" y="966315"/>
                  <a:pt x="3068303" y="968535"/>
                </a:cubicBezTo>
                <a:cubicBezTo>
                  <a:pt x="3074425" y="970091"/>
                  <a:pt x="3081754" y="969427"/>
                  <a:pt x="3084172" y="964987"/>
                </a:cubicBezTo>
                <a:close/>
                <a:moveTo>
                  <a:pt x="244395" y="961045"/>
                </a:moveTo>
                <a:cubicBezTo>
                  <a:pt x="242667" y="959199"/>
                  <a:pt x="218799" y="969521"/>
                  <a:pt x="216032" y="971040"/>
                </a:cubicBezTo>
                <a:lnTo>
                  <a:pt x="208064" y="989391"/>
                </a:lnTo>
                <a:cubicBezTo>
                  <a:pt x="216366" y="984829"/>
                  <a:pt x="226043" y="990687"/>
                  <a:pt x="229498" y="994378"/>
                </a:cubicBezTo>
                <a:lnTo>
                  <a:pt x="228104" y="1006320"/>
                </a:lnTo>
                <a:cubicBezTo>
                  <a:pt x="244709" y="997195"/>
                  <a:pt x="244374" y="983410"/>
                  <a:pt x="234011" y="972339"/>
                </a:cubicBezTo>
                <a:lnTo>
                  <a:pt x="232283" y="970495"/>
                </a:lnTo>
                <a:cubicBezTo>
                  <a:pt x="232283" y="970495"/>
                  <a:pt x="246122" y="962890"/>
                  <a:pt x="244395" y="961045"/>
                </a:cubicBezTo>
                <a:close/>
                <a:moveTo>
                  <a:pt x="1695159" y="944613"/>
                </a:moveTo>
                <a:cubicBezTo>
                  <a:pt x="1691431" y="944509"/>
                  <a:pt x="1687378" y="945823"/>
                  <a:pt x="1683323" y="947136"/>
                </a:cubicBezTo>
                <a:lnTo>
                  <a:pt x="1714207" y="965107"/>
                </a:lnTo>
                <a:lnTo>
                  <a:pt x="1705039" y="950592"/>
                </a:lnTo>
                <a:cubicBezTo>
                  <a:pt x="1702289" y="946238"/>
                  <a:pt x="1698887" y="944717"/>
                  <a:pt x="1695159" y="944613"/>
                </a:cubicBezTo>
                <a:close/>
                <a:moveTo>
                  <a:pt x="397963" y="910188"/>
                </a:moveTo>
                <a:cubicBezTo>
                  <a:pt x="392429" y="913228"/>
                  <a:pt x="395885" y="916919"/>
                  <a:pt x="397612" y="918764"/>
                </a:cubicBezTo>
                <a:cubicBezTo>
                  <a:pt x="399340" y="920608"/>
                  <a:pt x="403836" y="920933"/>
                  <a:pt x="406602" y="919413"/>
                </a:cubicBezTo>
                <a:cubicBezTo>
                  <a:pt x="409369" y="917893"/>
                  <a:pt x="407642" y="916046"/>
                  <a:pt x="410410" y="914527"/>
                </a:cubicBezTo>
                <a:cubicBezTo>
                  <a:pt x="408683" y="912680"/>
                  <a:pt x="400733" y="908667"/>
                  <a:pt x="397963" y="910188"/>
                </a:cubicBezTo>
                <a:close/>
                <a:moveTo>
                  <a:pt x="1173247" y="907247"/>
                </a:moveTo>
                <a:lnTo>
                  <a:pt x="1173678" y="909817"/>
                </a:lnTo>
                <a:lnTo>
                  <a:pt x="1177570" y="918813"/>
                </a:lnTo>
                <a:lnTo>
                  <a:pt x="1178647" y="918894"/>
                </a:lnTo>
                <a:cubicBezTo>
                  <a:pt x="1182381" y="916842"/>
                  <a:pt x="1180034" y="914335"/>
                  <a:pt x="1183768" y="912282"/>
                </a:cubicBezTo>
                <a:cubicBezTo>
                  <a:pt x="1182596" y="911029"/>
                  <a:pt x="1179314" y="909036"/>
                  <a:pt x="1175861" y="907613"/>
                </a:cubicBezTo>
                <a:close/>
                <a:moveTo>
                  <a:pt x="3272042" y="901554"/>
                </a:moveTo>
                <a:cubicBezTo>
                  <a:pt x="3299589" y="908554"/>
                  <a:pt x="3275820" y="920201"/>
                  <a:pt x="3294183" y="924867"/>
                </a:cubicBezTo>
                <a:lnTo>
                  <a:pt x="3287572" y="943400"/>
                </a:lnTo>
                <a:lnTo>
                  <a:pt x="3266865" y="955824"/>
                </a:lnTo>
                <a:cubicBezTo>
                  <a:pt x="3276537" y="938070"/>
                  <a:pt x="3262371" y="919309"/>
                  <a:pt x="3272042" y="901554"/>
                </a:cubicBezTo>
                <a:close/>
                <a:moveTo>
                  <a:pt x="3045784" y="881961"/>
                </a:moveTo>
                <a:cubicBezTo>
                  <a:pt x="3042723" y="881183"/>
                  <a:pt x="3040304" y="885623"/>
                  <a:pt x="3039095" y="887841"/>
                </a:cubicBezTo>
                <a:lnTo>
                  <a:pt x="3053757" y="886514"/>
                </a:lnTo>
                <a:close/>
                <a:moveTo>
                  <a:pt x="762867" y="875696"/>
                </a:moveTo>
                <a:lnTo>
                  <a:pt x="748963" y="877999"/>
                </a:lnTo>
                <a:cubicBezTo>
                  <a:pt x="743990" y="879022"/>
                  <a:pt x="739717" y="880044"/>
                  <a:pt x="738590" y="880408"/>
                </a:cubicBezTo>
                <a:lnTo>
                  <a:pt x="731723" y="890472"/>
                </a:lnTo>
                <a:lnTo>
                  <a:pt x="734683" y="896190"/>
                </a:lnTo>
                <a:lnTo>
                  <a:pt x="736044" y="898175"/>
                </a:lnTo>
                <a:lnTo>
                  <a:pt x="739738" y="898701"/>
                </a:lnTo>
                <a:cubicBezTo>
                  <a:pt x="743303" y="900763"/>
                  <a:pt x="746078" y="903724"/>
                  <a:pt x="747429" y="905862"/>
                </a:cubicBezTo>
                <a:lnTo>
                  <a:pt x="745505" y="911965"/>
                </a:lnTo>
                <a:lnTo>
                  <a:pt x="746798" y="913850"/>
                </a:lnTo>
                <a:lnTo>
                  <a:pt x="747328" y="914341"/>
                </a:lnTo>
                <a:lnTo>
                  <a:pt x="759705" y="903814"/>
                </a:lnTo>
                <a:cubicBezTo>
                  <a:pt x="761512" y="898081"/>
                  <a:pt x="760053" y="891475"/>
                  <a:pt x="756004" y="885065"/>
                </a:cubicBezTo>
                <a:lnTo>
                  <a:pt x="754655" y="882927"/>
                </a:lnTo>
                <a:cubicBezTo>
                  <a:pt x="754655" y="882927"/>
                  <a:pt x="758410" y="881711"/>
                  <a:pt x="761997" y="880228"/>
                </a:cubicBezTo>
                <a:lnTo>
                  <a:pt x="764602" y="878456"/>
                </a:lnTo>
                <a:close/>
                <a:moveTo>
                  <a:pt x="2011656" y="874570"/>
                </a:moveTo>
                <a:lnTo>
                  <a:pt x="2011409" y="874791"/>
                </a:lnTo>
                <a:lnTo>
                  <a:pt x="2011210" y="876084"/>
                </a:lnTo>
                <a:lnTo>
                  <a:pt x="2013946" y="875153"/>
                </a:lnTo>
                <a:close/>
                <a:moveTo>
                  <a:pt x="398646" y="871743"/>
                </a:moveTo>
                <a:cubicBezTo>
                  <a:pt x="395922" y="872192"/>
                  <a:pt x="393154" y="873712"/>
                  <a:pt x="390387" y="875234"/>
                </a:cubicBezTo>
                <a:lnTo>
                  <a:pt x="415277" y="883910"/>
                </a:lnTo>
                <a:lnTo>
                  <a:pt x="406640" y="874686"/>
                </a:lnTo>
                <a:cubicBezTo>
                  <a:pt x="404049" y="871918"/>
                  <a:pt x="401370" y="871295"/>
                  <a:pt x="398646" y="871743"/>
                </a:cubicBezTo>
                <a:close/>
                <a:moveTo>
                  <a:pt x="218892" y="857702"/>
                </a:moveTo>
                <a:lnTo>
                  <a:pt x="213359" y="860744"/>
                </a:lnTo>
                <a:cubicBezTo>
                  <a:pt x="216813" y="864434"/>
                  <a:pt x="224076" y="863238"/>
                  <a:pt x="229611" y="860197"/>
                </a:cubicBezTo>
                <a:cubicBezTo>
                  <a:pt x="227883" y="858352"/>
                  <a:pt x="224428" y="854661"/>
                  <a:pt x="218892" y="857702"/>
                </a:cubicBezTo>
                <a:close/>
                <a:moveTo>
                  <a:pt x="1167613" y="854258"/>
                </a:moveTo>
                <a:lnTo>
                  <a:pt x="1160823" y="857121"/>
                </a:lnTo>
                <a:lnTo>
                  <a:pt x="1162544" y="861096"/>
                </a:lnTo>
                <a:lnTo>
                  <a:pt x="1173511" y="864950"/>
                </a:lnTo>
                <a:lnTo>
                  <a:pt x="1169127" y="854819"/>
                </a:lnTo>
                <a:close/>
                <a:moveTo>
                  <a:pt x="2010848" y="852992"/>
                </a:moveTo>
                <a:lnTo>
                  <a:pt x="2011005" y="853887"/>
                </a:lnTo>
                <a:lnTo>
                  <a:pt x="2011413" y="853914"/>
                </a:lnTo>
                <a:close/>
                <a:moveTo>
                  <a:pt x="15584" y="846479"/>
                </a:moveTo>
                <a:cubicBezTo>
                  <a:pt x="29401" y="861239"/>
                  <a:pt x="20394" y="882954"/>
                  <a:pt x="34211" y="897714"/>
                </a:cubicBezTo>
                <a:lnTo>
                  <a:pt x="11050" y="890883"/>
                </a:lnTo>
                <a:lnTo>
                  <a:pt x="0" y="874601"/>
                </a:lnTo>
                <a:cubicBezTo>
                  <a:pt x="16605" y="865477"/>
                  <a:pt x="-9326" y="860167"/>
                  <a:pt x="15584" y="846479"/>
                </a:cubicBezTo>
                <a:close/>
                <a:moveTo>
                  <a:pt x="2006441" y="845786"/>
                </a:moveTo>
                <a:lnTo>
                  <a:pt x="2001309" y="847115"/>
                </a:lnTo>
                <a:lnTo>
                  <a:pt x="2002865" y="849366"/>
                </a:lnTo>
                <a:lnTo>
                  <a:pt x="2003572" y="849033"/>
                </a:lnTo>
                <a:lnTo>
                  <a:pt x="2008540" y="849218"/>
                </a:lnTo>
                <a:close/>
                <a:moveTo>
                  <a:pt x="2327988" y="833307"/>
                </a:moveTo>
                <a:lnTo>
                  <a:pt x="2313833" y="837598"/>
                </a:lnTo>
                <a:lnTo>
                  <a:pt x="2298584" y="875949"/>
                </a:lnTo>
                <a:lnTo>
                  <a:pt x="2298339" y="882201"/>
                </a:lnTo>
                <a:lnTo>
                  <a:pt x="2321822" y="888168"/>
                </a:lnTo>
                <a:lnTo>
                  <a:pt x="2311122" y="899178"/>
                </a:lnTo>
                <a:lnTo>
                  <a:pt x="2312791" y="908160"/>
                </a:lnTo>
                <a:lnTo>
                  <a:pt x="2316996" y="912345"/>
                </a:lnTo>
                <a:lnTo>
                  <a:pt x="2322058" y="914900"/>
                </a:lnTo>
                <a:lnTo>
                  <a:pt x="2337515" y="904496"/>
                </a:lnTo>
                <a:lnTo>
                  <a:pt x="2340590" y="902904"/>
                </a:lnTo>
                <a:lnTo>
                  <a:pt x="2318946" y="883667"/>
                </a:lnTo>
                <a:lnTo>
                  <a:pt x="2333618" y="854749"/>
                </a:lnTo>
                <a:close/>
                <a:moveTo>
                  <a:pt x="2796440" y="783229"/>
                </a:moveTo>
                <a:cubicBezTo>
                  <a:pt x="2790318" y="781674"/>
                  <a:pt x="2787900" y="786113"/>
                  <a:pt x="2786692" y="788333"/>
                </a:cubicBezTo>
                <a:cubicBezTo>
                  <a:pt x="2792811" y="789888"/>
                  <a:pt x="2797081" y="788446"/>
                  <a:pt x="2799501" y="784006"/>
                </a:cubicBezTo>
                <a:close/>
                <a:moveTo>
                  <a:pt x="229687" y="770742"/>
                </a:moveTo>
                <a:lnTo>
                  <a:pt x="223111" y="777149"/>
                </a:lnTo>
                <a:lnTo>
                  <a:pt x="237638" y="774756"/>
                </a:lnTo>
                <a:cubicBezTo>
                  <a:pt x="235910" y="772911"/>
                  <a:pt x="232454" y="769220"/>
                  <a:pt x="229687" y="770742"/>
                </a:cubicBezTo>
                <a:close/>
                <a:moveTo>
                  <a:pt x="762709" y="769630"/>
                </a:moveTo>
                <a:lnTo>
                  <a:pt x="756702" y="771576"/>
                </a:lnTo>
                <a:cubicBezTo>
                  <a:pt x="759400" y="775851"/>
                  <a:pt x="766758" y="776041"/>
                  <a:pt x="772767" y="774094"/>
                </a:cubicBezTo>
                <a:cubicBezTo>
                  <a:pt x="771415" y="771958"/>
                  <a:pt x="768717" y="767683"/>
                  <a:pt x="762709" y="769630"/>
                </a:cubicBezTo>
                <a:close/>
                <a:moveTo>
                  <a:pt x="1496013" y="766534"/>
                </a:moveTo>
                <a:lnTo>
                  <a:pt x="1485687" y="773376"/>
                </a:lnTo>
                <a:lnTo>
                  <a:pt x="1505568" y="773929"/>
                </a:lnTo>
                <a:cubicBezTo>
                  <a:pt x="1503734" y="771026"/>
                  <a:pt x="1500067" y="765221"/>
                  <a:pt x="1496013" y="766534"/>
                </a:cubicBezTo>
                <a:close/>
                <a:moveTo>
                  <a:pt x="1171098" y="765177"/>
                </a:moveTo>
                <a:lnTo>
                  <a:pt x="1165000" y="770569"/>
                </a:lnTo>
                <a:cubicBezTo>
                  <a:pt x="1166351" y="772707"/>
                  <a:pt x="1167172" y="777588"/>
                  <a:pt x="1167504" y="783754"/>
                </a:cubicBezTo>
                <a:lnTo>
                  <a:pt x="1167299" y="793692"/>
                </a:lnTo>
                <a:lnTo>
                  <a:pt x="1169808" y="794690"/>
                </a:lnTo>
                <a:cubicBezTo>
                  <a:pt x="1178209" y="790073"/>
                  <a:pt x="1180237" y="784689"/>
                  <a:pt x="1179019" y="778953"/>
                </a:cubicBezTo>
                <a:close/>
                <a:moveTo>
                  <a:pt x="2793872" y="762364"/>
                </a:moveTo>
                <a:cubicBezTo>
                  <a:pt x="2790810" y="761587"/>
                  <a:pt x="2785331" y="765248"/>
                  <a:pt x="2784122" y="767466"/>
                </a:cubicBezTo>
                <a:lnTo>
                  <a:pt x="2797573" y="768359"/>
                </a:lnTo>
                <a:cubicBezTo>
                  <a:pt x="2798784" y="766138"/>
                  <a:pt x="2796931" y="763143"/>
                  <a:pt x="2793872" y="762364"/>
                </a:cubicBezTo>
                <a:close/>
                <a:moveTo>
                  <a:pt x="938539" y="716796"/>
                </a:moveTo>
                <a:lnTo>
                  <a:pt x="929684" y="725457"/>
                </a:lnTo>
                <a:lnTo>
                  <a:pt x="949314" y="722263"/>
                </a:lnTo>
                <a:cubicBezTo>
                  <a:pt x="946966" y="719756"/>
                  <a:pt x="942273" y="714743"/>
                  <a:pt x="938539" y="716796"/>
                </a:cubicBezTo>
                <a:close/>
                <a:moveTo>
                  <a:pt x="1158031" y="706567"/>
                </a:moveTo>
                <a:lnTo>
                  <a:pt x="1156336" y="716746"/>
                </a:lnTo>
                <a:cubicBezTo>
                  <a:pt x="1158360" y="719951"/>
                  <a:pt x="1160308" y="724468"/>
                  <a:pt x="1161337" y="728961"/>
                </a:cubicBezTo>
                <a:lnTo>
                  <a:pt x="1161178" y="732674"/>
                </a:lnTo>
                <a:lnTo>
                  <a:pt x="1164909" y="729057"/>
                </a:lnTo>
                <a:close/>
                <a:moveTo>
                  <a:pt x="789659" y="686249"/>
                </a:moveTo>
                <a:lnTo>
                  <a:pt x="781996" y="691306"/>
                </a:lnTo>
                <a:lnTo>
                  <a:pt x="793162" y="691594"/>
                </a:lnTo>
                <a:lnTo>
                  <a:pt x="793986" y="689584"/>
                </a:lnTo>
                <a:close/>
                <a:moveTo>
                  <a:pt x="1160963" y="664444"/>
                </a:moveTo>
                <a:lnTo>
                  <a:pt x="1163960" y="679620"/>
                </a:lnTo>
                <a:lnTo>
                  <a:pt x="1167048" y="670943"/>
                </a:lnTo>
                <a:close/>
                <a:moveTo>
                  <a:pt x="446281" y="612605"/>
                </a:moveTo>
                <a:lnTo>
                  <a:pt x="443513" y="614125"/>
                </a:lnTo>
                <a:cubicBezTo>
                  <a:pt x="446969" y="617815"/>
                  <a:pt x="451463" y="618140"/>
                  <a:pt x="456998" y="615099"/>
                </a:cubicBezTo>
                <a:cubicBezTo>
                  <a:pt x="455270" y="613255"/>
                  <a:pt x="451816" y="609564"/>
                  <a:pt x="446281" y="612605"/>
                </a:cubicBezTo>
                <a:close/>
                <a:moveTo>
                  <a:pt x="1822965" y="611644"/>
                </a:moveTo>
                <a:lnTo>
                  <a:pt x="1818912" y="612958"/>
                </a:lnTo>
                <a:cubicBezTo>
                  <a:pt x="1822581" y="618764"/>
                  <a:pt x="1828467" y="620352"/>
                  <a:pt x="1836572" y="617727"/>
                </a:cubicBezTo>
                <a:cubicBezTo>
                  <a:pt x="1834738" y="614824"/>
                  <a:pt x="1831072" y="609017"/>
                  <a:pt x="1822965" y="611644"/>
                </a:cubicBezTo>
                <a:close/>
                <a:moveTo>
                  <a:pt x="443531" y="591763"/>
                </a:moveTo>
                <a:cubicBezTo>
                  <a:pt x="440765" y="593284"/>
                  <a:pt x="439724" y="596649"/>
                  <a:pt x="441453" y="598495"/>
                </a:cubicBezTo>
                <a:lnTo>
                  <a:pt x="454249" y="594256"/>
                </a:lnTo>
                <a:cubicBezTo>
                  <a:pt x="452522" y="592413"/>
                  <a:pt x="446301" y="590242"/>
                  <a:pt x="443531" y="591763"/>
                </a:cubicBezTo>
                <a:close/>
                <a:moveTo>
                  <a:pt x="1824510" y="583168"/>
                </a:moveTo>
                <a:cubicBezTo>
                  <a:pt x="1820456" y="584481"/>
                  <a:pt x="1818237" y="588698"/>
                  <a:pt x="1820072" y="591600"/>
                </a:cubicBezTo>
                <a:lnTo>
                  <a:pt x="1838117" y="589251"/>
                </a:lnTo>
                <a:cubicBezTo>
                  <a:pt x="1836283" y="586348"/>
                  <a:pt x="1828564" y="581855"/>
                  <a:pt x="1824510" y="583168"/>
                </a:cubicBezTo>
                <a:close/>
                <a:moveTo>
                  <a:pt x="1036199" y="573463"/>
                </a:moveTo>
                <a:lnTo>
                  <a:pt x="1037517" y="574871"/>
                </a:lnTo>
                <a:lnTo>
                  <a:pt x="1042178" y="576118"/>
                </a:lnTo>
                <a:close/>
                <a:moveTo>
                  <a:pt x="1142998" y="519714"/>
                </a:moveTo>
                <a:lnTo>
                  <a:pt x="1138985" y="523838"/>
                </a:lnTo>
                <a:cubicBezTo>
                  <a:pt x="1138627" y="526849"/>
                  <a:pt x="1139901" y="530298"/>
                  <a:pt x="1141924" y="533504"/>
                </a:cubicBezTo>
                <a:cubicBezTo>
                  <a:pt x="1154072" y="552736"/>
                  <a:pt x="1138005" y="550218"/>
                  <a:pt x="1146104" y="563038"/>
                </a:cubicBezTo>
                <a:lnTo>
                  <a:pt x="1144581" y="589273"/>
                </a:lnTo>
                <a:cubicBezTo>
                  <a:pt x="1136919" y="594331"/>
                  <a:pt x="1137963" y="601715"/>
                  <a:pt x="1142012" y="608124"/>
                </a:cubicBezTo>
                <a:lnTo>
                  <a:pt x="1151437" y="617508"/>
                </a:lnTo>
                <a:lnTo>
                  <a:pt x="1151508" y="617407"/>
                </a:lnTo>
                <a:cubicBezTo>
                  <a:pt x="1170574" y="585689"/>
                  <a:pt x="1161903" y="568287"/>
                  <a:pt x="1149950" y="539713"/>
                </a:cubicBezTo>
                <a:close/>
                <a:moveTo>
                  <a:pt x="1239714" y="502427"/>
                </a:moveTo>
                <a:cubicBezTo>
                  <a:pt x="1237314" y="501373"/>
                  <a:pt x="1234274" y="501146"/>
                  <a:pt x="1230540" y="503197"/>
                </a:cubicBezTo>
                <a:lnTo>
                  <a:pt x="1226806" y="505249"/>
                </a:lnTo>
                <a:cubicBezTo>
                  <a:pt x="1231501" y="510262"/>
                  <a:pt x="1237581" y="510716"/>
                  <a:pt x="1245048" y="506614"/>
                </a:cubicBezTo>
                <a:cubicBezTo>
                  <a:pt x="1243876" y="505361"/>
                  <a:pt x="1242116" y="503480"/>
                  <a:pt x="1239714" y="502427"/>
                </a:cubicBezTo>
                <a:close/>
                <a:moveTo>
                  <a:pt x="1234477" y="474938"/>
                </a:moveTo>
                <a:cubicBezTo>
                  <a:pt x="1231610" y="474141"/>
                  <a:pt x="1228570" y="473914"/>
                  <a:pt x="1226703" y="474939"/>
                </a:cubicBezTo>
                <a:cubicBezTo>
                  <a:pt x="1222969" y="476992"/>
                  <a:pt x="1221583" y="481551"/>
                  <a:pt x="1223930" y="484056"/>
                </a:cubicBezTo>
                <a:lnTo>
                  <a:pt x="1241212" y="478355"/>
                </a:lnTo>
                <a:cubicBezTo>
                  <a:pt x="1240039" y="477102"/>
                  <a:pt x="1237344" y="475735"/>
                  <a:pt x="1234477" y="474938"/>
                </a:cubicBezTo>
                <a:close/>
                <a:moveTo>
                  <a:pt x="1234440" y="0"/>
                </a:moveTo>
                <a:lnTo>
                  <a:pt x="1246706" y="31220"/>
                </a:lnTo>
                <a:cubicBezTo>
                  <a:pt x="1243930" y="40335"/>
                  <a:pt x="1249584" y="52412"/>
                  <a:pt x="1256622" y="59932"/>
                </a:cubicBezTo>
                <a:lnTo>
                  <a:pt x="1262806" y="90698"/>
                </a:lnTo>
                <a:cubicBezTo>
                  <a:pt x="1272193" y="100722"/>
                  <a:pt x="1298435" y="116671"/>
                  <a:pt x="1276030" y="128981"/>
                </a:cubicBezTo>
                <a:cubicBezTo>
                  <a:pt x="1318267" y="174096"/>
                  <a:pt x="1345778" y="288041"/>
                  <a:pt x="1333824" y="347751"/>
                </a:cubicBezTo>
                <a:cubicBezTo>
                  <a:pt x="1350250" y="365296"/>
                  <a:pt x="1350782" y="383983"/>
                  <a:pt x="1367209" y="401529"/>
                </a:cubicBezTo>
                <a:cubicBezTo>
                  <a:pt x="1356005" y="407684"/>
                  <a:pt x="1359312" y="417255"/>
                  <a:pt x="1366351" y="424774"/>
                </a:cubicBezTo>
                <a:cubicBezTo>
                  <a:pt x="1387471" y="447332"/>
                  <a:pt x="1365495" y="448021"/>
                  <a:pt x="1379576" y="463059"/>
                </a:cubicBezTo>
                <a:lnTo>
                  <a:pt x="1384371" y="498382"/>
                </a:lnTo>
                <a:cubicBezTo>
                  <a:pt x="1375519" y="507044"/>
                  <a:pt x="1378822" y="516614"/>
                  <a:pt x="1385863" y="524134"/>
                </a:cubicBezTo>
                <a:lnTo>
                  <a:pt x="1401329" y="534614"/>
                </a:lnTo>
                <a:lnTo>
                  <a:pt x="1440467" y="630779"/>
                </a:lnTo>
                <a:lnTo>
                  <a:pt x="1432571" y="646505"/>
                </a:lnTo>
                <a:lnTo>
                  <a:pt x="1433104" y="665194"/>
                </a:lnTo>
                <a:cubicBezTo>
                  <a:pt x="1440145" y="672713"/>
                  <a:pt x="1448141" y="687297"/>
                  <a:pt x="1445366" y="696413"/>
                </a:cubicBezTo>
                <a:cubicBezTo>
                  <a:pt x="1456143" y="701881"/>
                  <a:pt x="1477261" y="724438"/>
                  <a:pt x="1458591" y="734698"/>
                </a:cubicBezTo>
                <a:lnTo>
                  <a:pt x="1461506" y="742007"/>
                </a:lnTo>
                <a:lnTo>
                  <a:pt x="1492057" y="729348"/>
                </a:lnTo>
                <a:lnTo>
                  <a:pt x="1489548" y="702186"/>
                </a:lnTo>
                <a:cubicBezTo>
                  <a:pt x="1499873" y="695344"/>
                  <a:pt x="1506532" y="682697"/>
                  <a:pt x="1510970" y="674264"/>
                </a:cubicBezTo>
                <a:cubicBezTo>
                  <a:pt x="1519078" y="671636"/>
                  <a:pt x="1529403" y="664795"/>
                  <a:pt x="1523902" y="656085"/>
                </a:cubicBezTo>
                <a:lnTo>
                  <a:pt x="1512516" y="645787"/>
                </a:lnTo>
                <a:lnTo>
                  <a:pt x="1548993" y="633969"/>
                </a:lnTo>
                <a:cubicBezTo>
                  <a:pt x="1554495" y="642677"/>
                  <a:pt x="1548125" y="686704"/>
                  <a:pt x="1568391" y="680139"/>
                </a:cubicBezTo>
                <a:cubicBezTo>
                  <a:pt x="1576497" y="677512"/>
                  <a:pt x="1580935" y="669080"/>
                  <a:pt x="1583157" y="664864"/>
                </a:cubicBezTo>
                <a:lnTo>
                  <a:pt x="1569260" y="627402"/>
                </a:lnTo>
                <a:lnTo>
                  <a:pt x="1576690" y="600516"/>
                </a:lnTo>
                <a:cubicBezTo>
                  <a:pt x="1565689" y="583099"/>
                  <a:pt x="1566460" y="568861"/>
                  <a:pt x="1575339" y="551996"/>
                </a:cubicBezTo>
                <a:lnTo>
                  <a:pt x="1560671" y="528772"/>
                </a:lnTo>
                <a:cubicBezTo>
                  <a:pt x="1567330" y="516125"/>
                  <a:pt x="1564049" y="503199"/>
                  <a:pt x="1556716" y="491588"/>
                </a:cubicBezTo>
                <a:cubicBezTo>
                  <a:pt x="1570709" y="490551"/>
                  <a:pt x="1583252" y="479492"/>
                  <a:pt x="1575919" y="467880"/>
                </a:cubicBezTo>
                <a:lnTo>
                  <a:pt x="1583735" y="433876"/>
                </a:lnTo>
                <a:lnTo>
                  <a:pt x="1621662" y="432079"/>
                </a:lnTo>
                <a:cubicBezTo>
                  <a:pt x="1620504" y="453435"/>
                  <a:pt x="1644726" y="484054"/>
                  <a:pt x="1635847" y="500919"/>
                </a:cubicBezTo>
                <a:cubicBezTo>
                  <a:pt x="1641346" y="509627"/>
                  <a:pt x="1640961" y="516747"/>
                  <a:pt x="1628802" y="520686"/>
                </a:cubicBezTo>
                <a:cubicBezTo>
                  <a:pt x="1616642" y="524626"/>
                  <a:pt x="1562117" y="538795"/>
                  <a:pt x="1607764" y="541490"/>
                </a:cubicBezTo>
                <a:lnTo>
                  <a:pt x="1609889" y="575772"/>
                </a:lnTo>
                <a:lnTo>
                  <a:pt x="1626100" y="570520"/>
                </a:lnTo>
                <a:lnTo>
                  <a:pt x="1619057" y="590287"/>
                </a:lnTo>
                <a:lnTo>
                  <a:pt x="1637391" y="619315"/>
                </a:lnTo>
                <a:lnTo>
                  <a:pt x="1618186" y="643022"/>
                </a:lnTo>
                <a:lnTo>
                  <a:pt x="1634687" y="669148"/>
                </a:lnTo>
                <a:cubicBezTo>
                  <a:pt x="1632082" y="680484"/>
                  <a:pt x="1629479" y="691819"/>
                  <a:pt x="1620985" y="701564"/>
                </a:cubicBezTo>
                <a:lnTo>
                  <a:pt x="1623495" y="728726"/>
                </a:lnTo>
                <a:cubicBezTo>
                  <a:pt x="1651866" y="719535"/>
                  <a:pt x="1664219" y="785472"/>
                  <a:pt x="1663832" y="792590"/>
                </a:cubicBezTo>
                <a:cubicBezTo>
                  <a:pt x="1647618" y="797843"/>
                  <a:pt x="1673676" y="831366"/>
                  <a:pt x="1677341" y="837171"/>
                </a:cubicBezTo>
                <a:cubicBezTo>
                  <a:pt x="1667016" y="844014"/>
                  <a:pt x="1670299" y="856938"/>
                  <a:pt x="1675797" y="865647"/>
                </a:cubicBezTo>
                <a:cubicBezTo>
                  <a:pt x="1683132" y="877259"/>
                  <a:pt x="1701177" y="874910"/>
                  <a:pt x="1708512" y="886520"/>
                </a:cubicBezTo>
                <a:cubicBezTo>
                  <a:pt x="1744992" y="874701"/>
                  <a:pt x="1683613" y="831642"/>
                  <a:pt x="1716040" y="821136"/>
                </a:cubicBezTo>
                <a:cubicBezTo>
                  <a:pt x="1705039" y="803720"/>
                  <a:pt x="1714304" y="779736"/>
                  <a:pt x="1729068" y="764461"/>
                </a:cubicBezTo>
                <a:lnTo>
                  <a:pt x="1705234" y="726723"/>
                </a:lnTo>
                <a:cubicBezTo>
                  <a:pt x="1765741" y="675647"/>
                  <a:pt x="1734859" y="657677"/>
                  <a:pt x="1730613" y="589111"/>
                </a:cubicBezTo>
                <a:cubicBezTo>
                  <a:pt x="1758984" y="579919"/>
                  <a:pt x="1762363" y="554346"/>
                  <a:pt x="1790735" y="545155"/>
                </a:cubicBezTo>
                <a:lnTo>
                  <a:pt x="1770566" y="513222"/>
                </a:lnTo>
                <a:lnTo>
                  <a:pt x="1782724" y="509282"/>
                </a:lnTo>
                <a:cubicBezTo>
                  <a:pt x="1798939" y="504029"/>
                  <a:pt x="1802605" y="509834"/>
                  <a:pt x="1809940" y="521447"/>
                </a:cubicBezTo>
                <a:lnTo>
                  <a:pt x="1812448" y="548610"/>
                </a:lnTo>
                <a:cubicBezTo>
                  <a:pt x="1814282" y="551513"/>
                  <a:pt x="1833390" y="566304"/>
                  <a:pt x="1837444" y="564991"/>
                </a:cubicBezTo>
                <a:lnTo>
                  <a:pt x="1831942" y="556281"/>
                </a:lnTo>
                <a:cubicBezTo>
                  <a:pt x="1842653" y="542319"/>
                  <a:pt x="1866296" y="510182"/>
                  <a:pt x="1857129" y="495666"/>
                </a:cubicBezTo>
                <a:cubicBezTo>
                  <a:pt x="1865621" y="485921"/>
                  <a:pt x="1860508" y="470094"/>
                  <a:pt x="1853173" y="458482"/>
                </a:cubicBezTo>
                <a:lnTo>
                  <a:pt x="1874211" y="437677"/>
                </a:lnTo>
                <a:cubicBezTo>
                  <a:pt x="1868710" y="428968"/>
                  <a:pt x="1863596" y="413142"/>
                  <a:pt x="1872086" y="403395"/>
                </a:cubicBezTo>
                <a:lnTo>
                  <a:pt x="1857418" y="380172"/>
                </a:lnTo>
                <a:lnTo>
                  <a:pt x="1868133" y="366210"/>
                </a:lnTo>
                <a:cubicBezTo>
                  <a:pt x="1857130" y="348794"/>
                  <a:pt x="1866394" y="324809"/>
                  <a:pt x="1879326" y="306633"/>
                </a:cubicBezTo>
                <a:cubicBezTo>
                  <a:pt x="1884536" y="283963"/>
                  <a:pt x="1890520" y="247054"/>
                  <a:pt x="1905672" y="224661"/>
                </a:cubicBezTo>
                <a:cubicBezTo>
                  <a:pt x="1900170" y="215952"/>
                  <a:pt x="1892835" y="204340"/>
                  <a:pt x="1901328" y="194594"/>
                </a:cubicBezTo>
                <a:cubicBezTo>
                  <a:pt x="1890328" y="177178"/>
                  <a:pt x="1893705" y="151603"/>
                  <a:pt x="1902583" y="134739"/>
                </a:cubicBezTo>
                <a:cubicBezTo>
                  <a:pt x="1898916" y="128933"/>
                  <a:pt x="1899303" y="121815"/>
                  <a:pt x="1907409" y="119189"/>
                </a:cubicBezTo>
                <a:lnTo>
                  <a:pt x="1921401" y="118152"/>
                </a:lnTo>
                <a:lnTo>
                  <a:pt x="1927578" y="151121"/>
                </a:lnTo>
                <a:cubicBezTo>
                  <a:pt x="1923138" y="159553"/>
                  <a:pt x="1926421" y="172477"/>
                  <a:pt x="1931919" y="181186"/>
                </a:cubicBezTo>
                <a:lnTo>
                  <a:pt x="1932209" y="212565"/>
                </a:lnTo>
                <a:cubicBezTo>
                  <a:pt x="1939545" y="224176"/>
                  <a:pt x="1962319" y="244774"/>
                  <a:pt x="1937999" y="252652"/>
                </a:cubicBezTo>
                <a:cubicBezTo>
                  <a:pt x="1971003" y="304904"/>
                  <a:pt x="1976599" y="421989"/>
                  <a:pt x="1953634" y="478387"/>
                </a:cubicBezTo>
                <a:cubicBezTo>
                  <a:pt x="1966467" y="498707"/>
                  <a:pt x="1963475" y="517161"/>
                  <a:pt x="1976311" y="537482"/>
                </a:cubicBezTo>
                <a:cubicBezTo>
                  <a:pt x="1964150" y="541422"/>
                  <a:pt x="1965598" y="551444"/>
                  <a:pt x="1971098" y="560153"/>
                </a:cubicBezTo>
                <a:cubicBezTo>
                  <a:pt x="1987601" y="586279"/>
                  <a:pt x="1965888" y="582823"/>
                  <a:pt x="1976889" y="600241"/>
                </a:cubicBezTo>
                <a:lnTo>
                  <a:pt x="1974959" y="635835"/>
                </a:lnTo>
                <a:cubicBezTo>
                  <a:pt x="1964635" y="642679"/>
                  <a:pt x="1966081" y="652700"/>
                  <a:pt x="1971581" y="661409"/>
                </a:cubicBezTo>
                <a:lnTo>
                  <a:pt x="1984802" y="674609"/>
                </a:lnTo>
                <a:lnTo>
                  <a:pt x="2005164" y="776419"/>
                </a:lnTo>
                <a:lnTo>
                  <a:pt x="1994451" y="790379"/>
                </a:lnTo>
                <a:lnTo>
                  <a:pt x="1991461" y="808835"/>
                </a:lnTo>
                <a:lnTo>
                  <a:pt x="1994097" y="815251"/>
                </a:lnTo>
                <a:lnTo>
                  <a:pt x="1997291" y="819434"/>
                </a:lnTo>
                <a:lnTo>
                  <a:pt x="1996450" y="820978"/>
                </a:lnTo>
                <a:lnTo>
                  <a:pt x="1998154" y="825127"/>
                </a:lnTo>
                <a:lnTo>
                  <a:pt x="2005239" y="821025"/>
                </a:lnTo>
                <a:cubicBezTo>
                  <a:pt x="2010489" y="816781"/>
                  <a:pt x="2015428" y="812029"/>
                  <a:pt x="2016250" y="810522"/>
                </a:cubicBezTo>
                <a:lnTo>
                  <a:pt x="2017003" y="783254"/>
                </a:lnTo>
                <a:cubicBezTo>
                  <a:pt x="2023573" y="771193"/>
                  <a:pt x="2026858" y="765163"/>
                  <a:pt x="2043377" y="769361"/>
                </a:cubicBezTo>
                <a:lnTo>
                  <a:pt x="2055765" y="772509"/>
                </a:lnTo>
                <a:lnTo>
                  <a:pt x="2037695" y="805675"/>
                </a:lnTo>
                <a:cubicBezTo>
                  <a:pt x="2052147" y="809347"/>
                  <a:pt x="2060628" y="817509"/>
                  <a:pt x="2069109" y="825670"/>
                </a:cubicBezTo>
                <a:lnTo>
                  <a:pt x="2075672" y="831362"/>
                </a:lnTo>
                <a:lnTo>
                  <a:pt x="2069566" y="810007"/>
                </a:lnTo>
                <a:cubicBezTo>
                  <a:pt x="2065959" y="793986"/>
                  <a:pt x="2064042" y="776710"/>
                  <a:pt x="2067084" y="767521"/>
                </a:cubicBezTo>
                <a:cubicBezTo>
                  <a:pt x="2059658" y="759187"/>
                  <a:pt x="2060235" y="749754"/>
                  <a:pt x="2066962" y="737133"/>
                </a:cubicBezTo>
                <a:cubicBezTo>
                  <a:pt x="2050311" y="733580"/>
                  <a:pt x="2057039" y="720958"/>
                  <a:pt x="2062548" y="712014"/>
                </a:cubicBezTo>
                <a:lnTo>
                  <a:pt x="2055605" y="517683"/>
                </a:lnTo>
                <a:cubicBezTo>
                  <a:pt x="2061692" y="499305"/>
                  <a:pt x="2050552" y="486807"/>
                  <a:pt x="2061573" y="468916"/>
                </a:cubicBezTo>
                <a:cubicBezTo>
                  <a:pt x="2056001" y="462668"/>
                  <a:pt x="2054722" y="451151"/>
                  <a:pt x="2057156" y="443799"/>
                </a:cubicBezTo>
                <a:lnTo>
                  <a:pt x="2056456" y="422847"/>
                </a:lnTo>
                <a:cubicBezTo>
                  <a:pt x="2058283" y="417333"/>
                  <a:pt x="2064611" y="411197"/>
                  <a:pt x="2071039" y="408009"/>
                </a:cubicBezTo>
                <a:cubicBezTo>
                  <a:pt x="2073183" y="406948"/>
                  <a:pt x="2075335" y="406212"/>
                  <a:pt x="2077339" y="405936"/>
                </a:cubicBezTo>
                <a:cubicBezTo>
                  <a:pt x="2089057" y="408998"/>
                  <a:pt x="2097368" y="483863"/>
                  <a:pt x="2092498" y="498567"/>
                </a:cubicBezTo>
                <a:lnTo>
                  <a:pt x="2095574" y="496974"/>
                </a:lnTo>
                <a:cubicBezTo>
                  <a:pt x="2110366" y="498443"/>
                  <a:pt x="2114079" y="502610"/>
                  <a:pt x="2113502" y="512043"/>
                </a:cubicBezTo>
                <a:cubicBezTo>
                  <a:pt x="2135206" y="546474"/>
                  <a:pt x="2139102" y="596220"/>
                  <a:pt x="2154659" y="633837"/>
                </a:cubicBezTo>
                <a:cubicBezTo>
                  <a:pt x="2166378" y="636899"/>
                  <a:pt x="2160229" y="640086"/>
                  <a:pt x="2154720" y="649031"/>
                </a:cubicBezTo>
                <a:cubicBezTo>
                  <a:pt x="2158433" y="653195"/>
                  <a:pt x="2159073" y="658956"/>
                  <a:pt x="2165221" y="655769"/>
                </a:cubicBezTo>
                <a:cubicBezTo>
                  <a:pt x="2167718" y="663610"/>
                  <a:pt x="2163488" y="684073"/>
                  <a:pt x="2173351" y="685054"/>
                </a:cubicBezTo>
                <a:lnTo>
                  <a:pt x="2180655" y="662997"/>
                </a:lnTo>
                <a:cubicBezTo>
                  <a:pt x="2183089" y="655645"/>
                  <a:pt x="2182452" y="649887"/>
                  <a:pt x="2172587" y="648907"/>
                </a:cubicBezTo>
                <a:cubicBezTo>
                  <a:pt x="2175023" y="641556"/>
                  <a:pt x="2176818" y="628446"/>
                  <a:pt x="2174324" y="620602"/>
                </a:cubicBezTo>
                <a:lnTo>
                  <a:pt x="2165495" y="570366"/>
                </a:lnTo>
                <a:lnTo>
                  <a:pt x="2174657" y="550394"/>
                </a:lnTo>
                <a:cubicBezTo>
                  <a:pt x="2177091" y="543041"/>
                  <a:pt x="2177671" y="533608"/>
                  <a:pt x="2167807" y="532627"/>
                </a:cubicBezTo>
                <a:lnTo>
                  <a:pt x="2165252" y="509591"/>
                </a:lnTo>
                <a:cubicBezTo>
                  <a:pt x="2146104" y="498196"/>
                  <a:pt x="2171276" y="476018"/>
                  <a:pt x="2152130" y="464625"/>
                </a:cubicBezTo>
                <a:lnTo>
                  <a:pt x="2171671" y="421003"/>
                </a:lnTo>
                <a:cubicBezTo>
                  <a:pt x="2198184" y="425536"/>
                  <a:pt x="2198184" y="425536"/>
                  <a:pt x="2190240" y="441832"/>
                </a:cubicBezTo>
                <a:cubicBezTo>
                  <a:pt x="2216753" y="446365"/>
                  <a:pt x="2187868" y="464377"/>
                  <a:pt x="2209448" y="468419"/>
                </a:cubicBezTo>
                <a:cubicBezTo>
                  <a:pt x="2207653" y="481530"/>
                  <a:pt x="2219556" y="530175"/>
                  <a:pt x="2231274" y="533238"/>
                </a:cubicBezTo>
                <a:lnTo>
                  <a:pt x="2241961" y="585556"/>
                </a:lnTo>
                <a:cubicBezTo>
                  <a:pt x="2263541" y="589600"/>
                  <a:pt x="2277757" y="600504"/>
                  <a:pt x="2268596" y="620477"/>
                </a:cubicBezTo>
                <a:cubicBezTo>
                  <a:pt x="2277304" y="640325"/>
                  <a:pt x="2283573" y="667527"/>
                  <a:pt x="2276268" y="689583"/>
                </a:cubicBezTo>
                <a:lnTo>
                  <a:pt x="2300344" y="701467"/>
                </a:lnTo>
                <a:lnTo>
                  <a:pt x="2288110" y="723033"/>
                </a:lnTo>
                <a:lnTo>
                  <a:pt x="2308534" y="745944"/>
                </a:lnTo>
                <a:cubicBezTo>
                  <a:pt x="2306740" y="759055"/>
                  <a:pt x="2317242" y="765795"/>
                  <a:pt x="2308656" y="776332"/>
                </a:cubicBezTo>
                <a:cubicBezTo>
                  <a:pt x="2309295" y="782093"/>
                  <a:pt x="2321655" y="790914"/>
                  <a:pt x="2326586" y="791401"/>
                </a:cubicBezTo>
                <a:cubicBezTo>
                  <a:pt x="2333376" y="793975"/>
                  <a:pt x="2337668" y="788705"/>
                  <a:pt x="2335808" y="786622"/>
                </a:cubicBezTo>
                <a:cubicBezTo>
                  <a:pt x="2309295" y="782093"/>
                  <a:pt x="2332612" y="757828"/>
                  <a:pt x="2338121" y="748885"/>
                </a:cubicBezTo>
                <a:lnTo>
                  <a:pt x="2310269" y="717640"/>
                </a:lnTo>
                <a:lnTo>
                  <a:pt x="2313344" y="716047"/>
                </a:lnTo>
                <a:cubicBezTo>
                  <a:pt x="2312705" y="710290"/>
                  <a:pt x="2310208" y="702446"/>
                  <a:pt x="2300344" y="701467"/>
                </a:cubicBezTo>
                <a:cubicBezTo>
                  <a:pt x="2309509" y="681494"/>
                  <a:pt x="2299586" y="665320"/>
                  <a:pt x="2310603" y="647430"/>
                </a:cubicBezTo>
                <a:cubicBezTo>
                  <a:pt x="2276085" y="644002"/>
                  <a:pt x="2291457" y="636037"/>
                  <a:pt x="2301837" y="612389"/>
                </a:cubicBezTo>
                <a:cubicBezTo>
                  <a:pt x="2309780" y="596091"/>
                  <a:pt x="2270788" y="552351"/>
                  <a:pt x="2279948" y="532377"/>
                </a:cubicBezTo>
                <a:cubicBezTo>
                  <a:pt x="2284242" y="527109"/>
                  <a:pt x="2292246" y="526006"/>
                  <a:pt x="2297177" y="526496"/>
                </a:cubicBezTo>
                <a:cubicBezTo>
                  <a:pt x="2321835" y="528944"/>
                  <a:pt x="2325032" y="557740"/>
                  <a:pt x="2318304" y="570359"/>
                </a:cubicBezTo>
                <a:cubicBezTo>
                  <a:pt x="2327073" y="605403"/>
                  <a:pt x="2341347" y="631501"/>
                  <a:pt x="2348258" y="664462"/>
                </a:cubicBezTo>
                <a:cubicBezTo>
                  <a:pt x="2358120" y="665441"/>
                  <a:pt x="2353828" y="670710"/>
                  <a:pt x="2351395" y="678061"/>
                </a:cubicBezTo>
                <a:cubicBezTo>
                  <a:pt x="2348959" y="685412"/>
                  <a:pt x="2355745" y="687987"/>
                  <a:pt x="2363753" y="686883"/>
                </a:cubicBezTo>
                <a:cubicBezTo>
                  <a:pt x="2360099" y="697912"/>
                  <a:pt x="2358303" y="711022"/>
                  <a:pt x="2363874" y="717270"/>
                </a:cubicBezTo>
                <a:lnTo>
                  <a:pt x="2364576" y="738223"/>
                </a:lnTo>
                <a:cubicBezTo>
                  <a:pt x="2381227" y="741775"/>
                  <a:pt x="2385577" y="751700"/>
                  <a:pt x="2380068" y="760644"/>
                </a:cubicBezTo>
                <a:cubicBezTo>
                  <a:pt x="2398517" y="751086"/>
                  <a:pt x="2439061" y="720942"/>
                  <a:pt x="2465575" y="725477"/>
                </a:cubicBezTo>
                <a:cubicBezTo>
                  <a:pt x="2482225" y="729029"/>
                  <a:pt x="2491511" y="739443"/>
                  <a:pt x="2484144" y="746305"/>
                </a:cubicBezTo>
                <a:cubicBezTo>
                  <a:pt x="2486002" y="748387"/>
                  <a:pt x="2485422" y="757822"/>
                  <a:pt x="2490355" y="758313"/>
                </a:cubicBezTo>
                <a:lnTo>
                  <a:pt x="2495862" y="749367"/>
                </a:lnTo>
                <a:lnTo>
                  <a:pt x="2517262" y="707830"/>
                </a:lnTo>
                <a:lnTo>
                  <a:pt x="2510414" y="690063"/>
                </a:lnTo>
                <a:cubicBezTo>
                  <a:pt x="2498693" y="686999"/>
                  <a:pt x="2504842" y="683814"/>
                  <a:pt x="2507279" y="676463"/>
                </a:cubicBezTo>
                <a:cubicBezTo>
                  <a:pt x="2506639" y="670702"/>
                  <a:pt x="2501706" y="670214"/>
                  <a:pt x="2496775" y="669725"/>
                </a:cubicBezTo>
                <a:cubicBezTo>
                  <a:pt x="2504079" y="647667"/>
                  <a:pt x="2501524" y="624633"/>
                  <a:pt x="2508828" y="602577"/>
                </a:cubicBezTo>
                <a:cubicBezTo>
                  <a:pt x="2498266" y="580646"/>
                  <a:pt x="2499999" y="552340"/>
                  <a:pt x="2517168" y="531265"/>
                </a:cubicBezTo>
                <a:lnTo>
                  <a:pt x="2504811" y="522444"/>
                </a:lnTo>
                <a:cubicBezTo>
                  <a:pt x="2496165" y="517787"/>
                  <a:pt x="2496743" y="508352"/>
                  <a:pt x="2502253" y="499407"/>
                </a:cubicBezTo>
                <a:cubicBezTo>
                  <a:pt x="2500975" y="487890"/>
                  <a:pt x="2505266" y="482621"/>
                  <a:pt x="2516985" y="485683"/>
                </a:cubicBezTo>
                <a:cubicBezTo>
                  <a:pt x="2536710" y="487643"/>
                  <a:pt x="2548430" y="490706"/>
                  <a:pt x="2542340" y="509086"/>
                </a:cubicBezTo>
                <a:cubicBezTo>
                  <a:pt x="2538690" y="520114"/>
                  <a:pt x="2530227" y="561039"/>
                  <a:pt x="2553666" y="567163"/>
                </a:cubicBezTo>
                <a:cubicBezTo>
                  <a:pt x="2559878" y="579173"/>
                  <a:pt x="2577929" y="624630"/>
                  <a:pt x="2570624" y="646684"/>
                </a:cubicBezTo>
                <a:cubicBezTo>
                  <a:pt x="2585416" y="648155"/>
                  <a:pt x="2582981" y="655506"/>
                  <a:pt x="2578691" y="660775"/>
                </a:cubicBezTo>
                <a:cubicBezTo>
                  <a:pt x="2571962" y="673396"/>
                  <a:pt x="2615126" y="681482"/>
                  <a:pt x="2621914" y="684054"/>
                </a:cubicBezTo>
                <a:cubicBezTo>
                  <a:pt x="2620120" y="697165"/>
                  <a:pt x="2629131" y="792981"/>
                  <a:pt x="2648856" y="794941"/>
                </a:cubicBezTo>
                <a:lnTo>
                  <a:pt x="2637257" y="822268"/>
                </a:lnTo>
                <a:cubicBezTo>
                  <a:pt x="2639177" y="839544"/>
                  <a:pt x="2639237" y="854737"/>
                  <a:pt x="2644231" y="870421"/>
                </a:cubicBezTo>
                <a:lnTo>
                  <a:pt x="2652875" y="875077"/>
                </a:lnTo>
                <a:cubicBezTo>
                  <a:pt x="2674395" y="863926"/>
                  <a:pt x="2642830" y="828517"/>
                  <a:pt x="2667425" y="815772"/>
                </a:cubicBezTo>
                <a:lnTo>
                  <a:pt x="2684493" y="801090"/>
                </a:lnTo>
                <a:lnTo>
                  <a:pt x="2684431" y="800599"/>
                </a:lnTo>
                <a:lnTo>
                  <a:pt x="2658140" y="805357"/>
                </a:lnTo>
                <a:lnTo>
                  <a:pt x="2663649" y="796412"/>
                </a:lnTo>
                <a:cubicBezTo>
                  <a:pt x="2666403" y="791940"/>
                  <a:pt x="2670247" y="789948"/>
                  <a:pt x="2674635" y="789198"/>
                </a:cubicBezTo>
                <a:lnTo>
                  <a:pt x="2683044" y="789332"/>
                </a:lnTo>
                <a:lnTo>
                  <a:pt x="2682139" y="781978"/>
                </a:lnTo>
                <a:cubicBezTo>
                  <a:pt x="2687581" y="771991"/>
                  <a:pt x="2680015" y="771491"/>
                  <a:pt x="2680482" y="763437"/>
                </a:cubicBezTo>
                <a:lnTo>
                  <a:pt x="2683549" y="754681"/>
                </a:lnTo>
                <a:lnTo>
                  <a:pt x="2683271" y="753510"/>
                </a:lnTo>
                <a:cubicBezTo>
                  <a:pt x="2680711" y="748746"/>
                  <a:pt x="2677302" y="743662"/>
                  <a:pt x="2675124" y="738700"/>
                </a:cubicBezTo>
                <a:cubicBezTo>
                  <a:pt x="2665903" y="743480"/>
                  <a:pt x="2652966" y="744092"/>
                  <a:pt x="2641245" y="741029"/>
                </a:cubicBezTo>
                <a:cubicBezTo>
                  <a:pt x="2646756" y="732084"/>
                  <a:pt x="2647333" y="722650"/>
                  <a:pt x="2639905" y="714318"/>
                </a:cubicBezTo>
                <a:lnTo>
                  <a:pt x="2674364" y="702553"/>
                </a:lnTo>
                <a:cubicBezTo>
                  <a:pt x="2670710" y="713581"/>
                  <a:pt x="2676282" y="719831"/>
                  <a:pt x="2675705" y="729266"/>
                </a:cubicBezTo>
                <a:lnTo>
                  <a:pt x="2681459" y="729226"/>
                </a:lnTo>
                <a:lnTo>
                  <a:pt x="2686315" y="713557"/>
                </a:lnTo>
                <a:cubicBezTo>
                  <a:pt x="2687647" y="706316"/>
                  <a:pt x="2688979" y="699074"/>
                  <a:pt x="2693209" y="691308"/>
                </a:cubicBezTo>
                <a:cubicBezTo>
                  <a:pt x="2673412" y="650904"/>
                  <a:pt x="2671676" y="564557"/>
                  <a:pt x="2693442" y="524608"/>
                </a:cubicBezTo>
                <a:cubicBezTo>
                  <a:pt x="2675076" y="519943"/>
                  <a:pt x="2690871" y="503742"/>
                  <a:pt x="2695708" y="494866"/>
                </a:cubicBezTo>
                <a:lnTo>
                  <a:pt x="2694349" y="471781"/>
                </a:lnTo>
                <a:cubicBezTo>
                  <a:pt x="2697976" y="465122"/>
                  <a:pt x="2699753" y="455467"/>
                  <a:pt x="2696051" y="449473"/>
                </a:cubicBezTo>
                <a:lnTo>
                  <a:pt x="2698959" y="424946"/>
                </a:lnTo>
                <a:lnTo>
                  <a:pt x="2709350" y="425060"/>
                </a:lnTo>
                <a:cubicBezTo>
                  <a:pt x="2715470" y="426616"/>
                  <a:pt x="2716113" y="431831"/>
                  <a:pt x="2713695" y="436270"/>
                </a:cubicBezTo>
                <a:cubicBezTo>
                  <a:pt x="2721101" y="448258"/>
                  <a:pt x="2724879" y="466905"/>
                  <a:pt x="2717623" y="480222"/>
                </a:cubicBezTo>
                <a:cubicBezTo>
                  <a:pt x="2724388" y="486992"/>
                  <a:pt x="2719552" y="495871"/>
                  <a:pt x="2715923" y="502529"/>
                </a:cubicBezTo>
                <a:cubicBezTo>
                  <a:pt x="2728241" y="518292"/>
                  <a:pt x="2734515" y="545151"/>
                  <a:pt x="2739503" y="561578"/>
                </a:cubicBezTo>
                <a:cubicBezTo>
                  <a:pt x="2749966" y="574345"/>
                  <a:pt x="2758016" y="591550"/>
                  <a:pt x="2750762" y="604866"/>
                </a:cubicBezTo>
                <a:lnTo>
                  <a:pt x="2759376" y="614634"/>
                </a:lnTo>
                <a:lnTo>
                  <a:pt x="2749702" y="632390"/>
                </a:lnTo>
                <a:cubicBezTo>
                  <a:pt x="2756466" y="639161"/>
                  <a:pt x="2753480" y="651037"/>
                  <a:pt x="2749852" y="657693"/>
                </a:cubicBezTo>
                <a:lnTo>
                  <a:pt x="2766440" y="672016"/>
                </a:lnTo>
                <a:cubicBezTo>
                  <a:pt x="2761603" y="680892"/>
                  <a:pt x="2758617" y="692768"/>
                  <a:pt x="2765382" y="699539"/>
                </a:cubicBezTo>
                <a:cubicBezTo>
                  <a:pt x="2759336" y="710637"/>
                  <a:pt x="2778416" y="733170"/>
                  <a:pt x="2787030" y="742940"/>
                </a:cubicBezTo>
                <a:lnTo>
                  <a:pt x="2783402" y="749599"/>
                </a:lnTo>
                <a:cubicBezTo>
                  <a:pt x="2786466" y="750375"/>
                  <a:pt x="2799842" y="738615"/>
                  <a:pt x="2801052" y="736395"/>
                </a:cubicBezTo>
                <a:lnTo>
                  <a:pt x="2801542" y="716307"/>
                </a:lnTo>
                <a:cubicBezTo>
                  <a:pt x="2806379" y="707430"/>
                  <a:pt x="2808795" y="702990"/>
                  <a:pt x="2821040" y="706102"/>
                </a:cubicBezTo>
                <a:lnTo>
                  <a:pt x="2830220" y="708434"/>
                </a:lnTo>
                <a:lnTo>
                  <a:pt x="2816920" y="732849"/>
                </a:lnTo>
                <a:cubicBezTo>
                  <a:pt x="2838344" y="738292"/>
                  <a:pt x="2842124" y="756938"/>
                  <a:pt x="2863547" y="762383"/>
                </a:cubicBezTo>
                <a:cubicBezTo>
                  <a:pt x="2863849" y="812991"/>
                  <a:pt x="2841933" y="827635"/>
                  <a:pt x="2889200" y="862387"/>
                </a:cubicBezTo>
                <a:lnTo>
                  <a:pt x="2875381" y="887752"/>
                </a:lnTo>
                <a:lnTo>
                  <a:pt x="2879111" y="899468"/>
                </a:lnTo>
                <a:lnTo>
                  <a:pt x="2886816" y="910734"/>
                </a:lnTo>
                <a:cubicBezTo>
                  <a:pt x="2889381" y="918017"/>
                  <a:pt x="2889580" y="925648"/>
                  <a:pt x="2885953" y="932305"/>
                </a:cubicBezTo>
                <a:cubicBezTo>
                  <a:pt x="2910438" y="938528"/>
                  <a:pt x="2867246" y="973030"/>
                  <a:pt x="2894794" y="980031"/>
                </a:cubicBezTo>
                <a:cubicBezTo>
                  <a:pt x="2899629" y="971154"/>
                  <a:pt x="2913080" y="972046"/>
                  <a:pt x="2917917" y="963168"/>
                </a:cubicBezTo>
                <a:cubicBezTo>
                  <a:pt x="2921545" y="956511"/>
                  <a:pt x="2923320" y="946855"/>
                  <a:pt x="2915348" y="942303"/>
                </a:cubicBezTo>
                <a:cubicBezTo>
                  <a:pt x="2917767" y="937862"/>
                  <a:pt x="2935337" y="912008"/>
                  <a:pt x="2923094" y="908898"/>
                </a:cubicBezTo>
                <a:cubicBezTo>
                  <a:pt x="2922452" y="903681"/>
                  <a:pt x="2928273" y="854627"/>
                  <a:pt x="2949694" y="860070"/>
                </a:cubicBezTo>
                <a:lnTo>
                  <a:pt x="2950187" y="839983"/>
                </a:lnTo>
                <a:cubicBezTo>
                  <a:pt x="2943423" y="833211"/>
                  <a:pt x="2940931" y="824997"/>
                  <a:pt x="2938436" y="816785"/>
                </a:cubicBezTo>
                <a:lnTo>
                  <a:pt x="2949320" y="796811"/>
                </a:lnTo>
                <a:lnTo>
                  <a:pt x="2933940" y="780270"/>
                </a:lnTo>
                <a:lnTo>
                  <a:pt x="2946032" y="758076"/>
                </a:lnTo>
                <a:lnTo>
                  <a:pt x="2939836" y="743869"/>
                </a:lnTo>
                <a:lnTo>
                  <a:pt x="2952078" y="746977"/>
                </a:lnTo>
                <a:lnTo>
                  <a:pt x="2951928" y="721676"/>
                </a:lnTo>
                <a:cubicBezTo>
                  <a:pt x="2985518" y="717576"/>
                  <a:pt x="2944524" y="709687"/>
                  <a:pt x="2935340" y="707353"/>
                </a:cubicBezTo>
                <a:cubicBezTo>
                  <a:pt x="2926158" y="705021"/>
                  <a:pt x="2925517" y="699804"/>
                  <a:pt x="2929144" y="693147"/>
                </a:cubicBezTo>
                <a:cubicBezTo>
                  <a:pt x="2921740" y="681157"/>
                  <a:pt x="2938099" y="657522"/>
                  <a:pt x="2936172" y="641873"/>
                </a:cubicBezTo>
                <a:lnTo>
                  <a:pt x="2964284" y="641436"/>
                </a:lnTo>
                <a:lnTo>
                  <a:pt x="2971765" y="666076"/>
                </a:lnTo>
                <a:cubicBezTo>
                  <a:pt x="2966930" y="674955"/>
                  <a:pt x="2976753" y="682504"/>
                  <a:pt x="2987144" y="682617"/>
                </a:cubicBezTo>
                <a:cubicBezTo>
                  <a:pt x="2982306" y="691495"/>
                  <a:pt x="2980533" y="701150"/>
                  <a:pt x="2986087" y="710141"/>
                </a:cubicBezTo>
                <a:lnTo>
                  <a:pt x="2976415" y="727897"/>
                </a:lnTo>
                <a:cubicBezTo>
                  <a:pt x="2983819" y="739885"/>
                  <a:pt x="2985103" y="750317"/>
                  <a:pt x="2977849" y="763634"/>
                </a:cubicBezTo>
                <a:lnTo>
                  <a:pt x="2984686" y="783058"/>
                </a:lnTo>
                <a:lnTo>
                  <a:pt x="2976297" y="811245"/>
                </a:lnTo>
                <a:cubicBezTo>
                  <a:pt x="2978150" y="814244"/>
                  <a:pt x="2981853" y="820236"/>
                  <a:pt x="2987975" y="821792"/>
                </a:cubicBezTo>
                <a:cubicBezTo>
                  <a:pt x="3003276" y="825681"/>
                  <a:pt x="2996363" y="793602"/>
                  <a:pt x="2999989" y="786946"/>
                </a:cubicBezTo>
                <a:lnTo>
                  <a:pt x="3027534" y="793945"/>
                </a:lnTo>
                <a:lnTo>
                  <a:pt x="3019639" y="802046"/>
                </a:lnTo>
                <a:cubicBezTo>
                  <a:pt x="3016010" y="808703"/>
                  <a:pt x="3023982" y="813256"/>
                  <a:pt x="3030106" y="814811"/>
                </a:cubicBezTo>
                <a:cubicBezTo>
                  <a:pt x="3033808" y="820807"/>
                  <a:pt x="3039360" y="829798"/>
                  <a:pt x="3047334" y="834349"/>
                </a:cubicBezTo>
                <a:lnTo>
                  <a:pt x="3046842" y="854437"/>
                </a:lnTo>
                <a:lnTo>
                  <a:pt x="3076240" y="864434"/>
                </a:lnTo>
                <a:lnTo>
                  <a:pt x="3086062" y="871984"/>
                </a:lnTo>
                <a:cubicBezTo>
                  <a:pt x="3098305" y="875094"/>
                  <a:pt x="3091616" y="880974"/>
                  <a:pt x="3087991" y="887632"/>
                </a:cubicBezTo>
                <a:cubicBezTo>
                  <a:pt x="3086779" y="889853"/>
                  <a:pt x="3088633" y="892848"/>
                  <a:pt x="3090483" y="895846"/>
                </a:cubicBezTo>
                <a:cubicBezTo>
                  <a:pt x="3092333" y="898842"/>
                  <a:pt x="3091202" y="913713"/>
                  <a:pt x="3094262" y="914494"/>
                </a:cubicBezTo>
                <a:cubicBezTo>
                  <a:pt x="3097322" y="915271"/>
                  <a:pt x="3099741" y="910831"/>
                  <a:pt x="3099741" y="910831"/>
                </a:cubicBezTo>
                <a:cubicBezTo>
                  <a:pt x="3110625" y="890857"/>
                  <a:pt x="3097663" y="869878"/>
                  <a:pt x="3107335" y="852121"/>
                </a:cubicBezTo>
                <a:cubicBezTo>
                  <a:pt x="3109753" y="847684"/>
                  <a:pt x="3114024" y="846241"/>
                  <a:pt x="3120146" y="847797"/>
                </a:cubicBezTo>
                <a:lnTo>
                  <a:pt x="3142063" y="833154"/>
                </a:lnTo>
                <a:lnTo>
                  <a:pt x="3156231" y="851914"/>
                </a:lnTo>
                <a:cubicBezTo>
                  <a:pt x="3150187" y="863010"/>
                  <a:pt x="3161218" y="868341"/>
                  <a:pt x="3153964" y="881657"/>
                </a:cubicBezTo>
                <a:lnTo>
                  <a:pt x="3166207" y="884767"/>
                </a:lnTo>
                <a:cubicBezTo>
                  <a:pt x="3190691" y="890988"/>
                  <a:pt x="3139452" y="908289"/>
                  <a:pt x="3179242" y="918399"/>
                </a:cubicBezTo>
                <a:cubicBezTo>
                  <a:pt x="3185439" y="932607"/>
                  <a:pt x="3192845" y="944595"/>
                  <a:pt x="3203310" y="957361"/>
                </a:cubicBezTo>
                <a:cubicBezTo>
                  <a:pt x="3193636" y="975115"/>
                  <a:pt x="3202894" y="990102"/>
                  <a:pt x="3207883" y="1006528"/>
                </a:cubicBezTo>
                <a:cubicBezTo>
                  <a:pt x="3230931" y="977012"/>
                  <a:pt x="3223525" y="965024"/>
                  <a:pt x="3233198" y="947269"/>
                </a:cubicBezTo>
                <a:lnTo>
                  <a:pt x="3254622" y="952714"/>
                </a:lnTo>
                <a:lnTo>
                  <a:pt x="3281034" y="974585"/>
                </a:lnTo>
                <a:cubicBezTo>
                  <a:pt x="3276766" y="976025"/>
                  <a:pt x="3265163" y="978131"/>
                  <a:pt x="3263955" y="980350"/>
                </a:cubicBezTo>
                <a:cubicBezTo>
                  <a:pt x="3261538" y="984789"/>
                  <a:pt x="3270719" y="987124"/>
                  <a:pt x="3273779" y="987901"/>
                </a:cubicBezTo>
                <a:lnTo>
                  <a:pt x="3271021" y="1037730"/>
                </a:lnTo>
                <a:cubicBezTo>
                  <a:pt x="3277217" y="1051940"/>
                  <a:pt x="3283414" y="1066147"/>
                  <a:pt x="3293879" y="1078914"/>
                </a:cubicBezTo>
                <a:cubicBezTo>
                  <a:pt x="3291536" y="1096004"/>
                  <a:pt x="3296525" y="1112431"/>
                  <a:pt x="3288060" y="1127967"/>
                </a:cubicBezTo>
                <a:cubicBezTo>
                  <a:pt x="3285717" y="1145058"/>
                  <a:pt x="3288361" y="1178576"/>
                  <a:pt x="3300678" y="1194338"/>
                </a:cubicBezTo>
                <a:lnTo>
                  <a:pt x="3284468" y="1243279"/>
                </a:lnTo>
                <a:lnTo>
                  <a:pt x="3293726" y="1258265"/>
                </a:lnTo>
                <a:lnTo>
                  <a:pt x="3312013" y="1250279"/>
                </a:lnTo>
                <a:lnTo>
                  <a:pt x="3319913" y="1242180"/>
                </a:lnTo>
                <a:lnTo>
                  <a:pt x="3322106" y="1199782"/>
                </a:lnTo>
                <a:cubicBezTo>
                  <a:pt x="3319041" y="1199004"/>
                  <a:pt x="3303741" y="1195117"/>
                  <a:pt x="3306159" y="1190677"/>
                </a:cubicBezTo>
                <a:cubicBezTo>
                  <a:pt x="3307367" y="1188458"/>
                  <a:pt x="3314698" y="1187794"/>
                  <a:pt x="3318967" y="1186354"/>
                </a:cubicBezTo>
                <a:lnTo>
                  <a:pt x="3320669" y="1164044"/>
                </a:lnTo>
                <a:lnTo>
                  <a:pt x="3344436" y="1152399"/>
                </a:lnTo>
                <a:cubicBezTo>
                  <a:pt x="3349423" y="1168825"/>
                  <a:pt x="3342810" y="1187358"/>
                  <a:pt x="3335556" y="1200674"/>
                </a:cubicBezTo>
                <a:lnTo>
                  <a:pt x="3359398" y="1201680"/>
                </a:lnTo>
                <a:cubicBezTo>
                  <a:pt x="3353352" y="1212775"/>
                  <a:pt x="3340543" y="1217101"/>
                  <a:pt x="3334497" y="1228198"/>
                </a:cubicBezTo>
                <a:cubicBezTo>
                  <a:pt x="3341334" y="1247622"/>
                  <a:pt x="3345756" y="1271486"/>
                  <a:pt x="3334874" y="1291458"/>
                </a:cubicBezTo>
                <a:cubicBezTo>
                  <a:pt x="3328827" y="1302557"/>
                  <a:pt x="3301282" y="1295558"/>
                  <a:pt x="3289039" y="1292447"/>
                </a:cubicBezTo>
                <a:lnTo>
                  <a:pt x="3273738" y="1288559"/>
                </a:lnTo>
                <a:cubicBezTo>
                  <a:pt x="3286395" y="1258927"/>
                  <a:pt x="3264822" y="1228180"/>
                  <a:pt x="3264028" y="1197659"/>
                </a:cubicBezTo>
                <a:cubicBezTo>
                  <a:pt x="3264028" y="1197659"/>
                  <a:pt x="3267655" y="1191001"/>
                  <a:pt x="3264594" y="1190223"/>
                </a:cubicBezTo>
                <a:cubicBezTo>
                  <a:pt x="3264594" y="1190223"/>
                  <a:pt x="3246948" y="1203425"/>
                  <a:pt x="3245740" y="1205645"/>
                </a:cubicBezTo>
                <a:cubicBezTo>
                  <a:pt x="3261042" y="1209534"/>
                  <a:pt x="3255713" y="1238498"/>
                  <a:pt x="3253938" y="1248155"/>
                </a:cubicBezTo>
                <a:cubicBezTo>
                  <a:pt x="3259567" y="1269797"/>
                  <a:pt x="3263987" y="1293660"/>
                  <a:pt x="3272678" y="1316081"/>
                </a:cubicBezTo>
                <a:cubicBezTo>
                  <a:pt x="3263004" y="1333837"/>
                  <a:pt x="3279594" y="1348157"/>
                  <a:pt x="3271128" y="1363693"/>
                </a:cubicBezTo>
                <a:lnTo>
                  <a:pt x="3296179" y="1362479"/>
                </a:lnTo>
                <a:lnTo>
                  <a:pt x="3292402" y="1343833"/>
                </a:lnTo>
                <a:lnTo>
                  <a:pt x="3315527" y="1326970"/>
                </a:lnTo>
                <a:cubicBezTo>
                  <a:pt x="3311823" y="1320975"/>
                  <a:pt x="3305627" y="1306768"/>
                  <a:pt x="3323990" y="1311433"/>
                </a:cubicBezTo>
                <a:cubicBezTo>
                  <a:pt x="3323990" y="1311433"/>
                  <a:pt x="3326410" y="1306995"/>
                  <a:pt x="3329471" y="1307772"/>
                </a:cubicBezTo>
                <a:cubicBezTo>
                  <a:pt x="3332531" y="1308550"/>
                  <a:pt x="3331473" y="1336073"/>
                  <a:pt x="3332114" y="1341291"/>
                </a:cubicBezTo>
                <a:lnTo>
                  <a:pt x="3340086" y="1345842"/>
                </a:lnTo>
                <a:lnTo>
                  <a:pt x="3346132" y="1334746"/>
                </a:lnTo>
                <a:cubicBezTo>
                  <a:pt x="3376739" y="1342523"/>
                  <a:pt x="3351762" y="1356391"/>
                  <a:pt x="3370125" y="1361056"/>
                </a:cubicBezTo>
                <a:lnTo>
                  <a:pt x="3363514" y="1379587"/>
                </a:lnTo>
                <a:lnTo>
                  <a:pt x="3345868" y="1392792"/>
                </a:lnTo>
                <a:lnTo>
                  <a:pt x="3347150" y="1403224"/>
                </a:lnTo>
                <a:lnTo>
                  <a:pt x="3355767" y="1412992"/>
                </a:lnTo>
                <a:lnTo>
                  <a:pt x="3347228" y="1415876"/>
                </a:lnTo>
                <a:lnTo>
                  <a:pt x="3348663" y="1451612"/>
                </a:lnTo>
                <a:lnTo>
                  <a:pt x="3366385" y="1451062"/>
                </a:lnTo>
                <a:lnTo>
                  <a:pt x="3353084" y="1475476"/>
                </a:lnTo>
                <a:cubicBezTo>
                  <a:pt x="3371447" y="1480142"/>
                  <a:pt x="3370237" y="1482362"/>
                  <a:pt x="3362982" y="1495678"/>
                </a:cubicBezTo>
                <a:cubicBezTo>
                  <a:pt x="3375225" y="1498788"/>
                  <a:pt x="3371597" y="1505447"/>
                  <a:pt x="3367971" y="1512104"/>
                </a:cubicBezTo>
                <a:cubicBezTo>
                  <a:pt x="3363134" y="1520982"/>
                  <a:pt x="3372958" y="1528531"/>
                  <a:pt x="3368121" y="1537408"/>
                </a:cubicBezTo>
                <a:lnTo>
                  <a:pt x="3365060" y="1536631"/>
                </a:lnTo>
                <a:lnTo>
                  <a:pt x="3364569" y="1556721"/>
                </a:lnTo>
                <a:cubicBezTo>
                  <a:pt x="3359732" y="1565597"/>
                  <a:pt x="3369555" y="1573146"/>
                  <a:pt x="3364718" y="1582024"/>
                </a:cubicBezTo>
                <a:cubicBezTo>
                  <a:pt x="3362376" y="1599114"/>
                  <a:pt x="3362601" y="1637072"/>
                  <a:pt x="3377981" y="1653613"/>
                </a:cubicBezTo>
                <a:lnTo>
                  <a:pt x="3361052" y="1684683"/>
                </a:lnTo>
                <a:lnTo>
                  <a:pt x="3375146" y="1690792"/>
                </a:lnTo>
                <a:lnTo>
                  <a:pt x="3385689" y="1716211"/>
                </a:lnTo>
                <a:cubicBezTo>
                  <a:pt x="3389958" y="1714768"/>
                  <a:pt x="3396645" y="1708887"/>
                  <a:pt x="3397857" y="1706668"/>
                </a:cubicBezTo>
                <a:cubicBezTo>
                  <a:pt x="3395928" y="1691019"/>
                  <a:pt x="3395211" y="1673151"/>
                  <a:pt x="3402465" y="1659833"/>
                </a:cubicBezTo>
                <a:cubicBezTo>
                  <a:pt x="3399405" y="1659056"/>
                  <a:pt x="3381043" y="1654390"/>
                  <a:pt x="3383460" y="1649950"/>
                </a:cubicBezTo>
                <a:cubicBezTo>
                  <a:pt x="3384670" y="1647732"/>
                  <a:pt x="3391999" y="1647069"/>
                  <a:pt x="3396271" y="1645626"/>
                </a:cubicBezTo>
                <a:lnTo>
                  <a:pt x="3399180" y="1621099"/>
                </a:lnTo>
                <a:lnTo>
                  <a:pt x="3424155" y="1607234"/>
                </a:lnTo>
                <a:cubicBezTo>
                  <a:pt x="3430353" y="1621440"/>
                  <a:pt x="3424382" y="1645191"/>
                  <a:pt x="3415920" y="1660726"/>
                </a:cubicBezTo>
                <a:cubicBezTo>
                  <a:pt x="3424456" y="1657841"/>
                  <a:pt x="3432995" y="1654959"/>
                  <a:pt x="3442178" y="1657292"/>
                </a:cubicBezTo>
                <a:cubicBezTo>
                  <a:pt x="3451360" y="1659624"/>
                  <a:pt x="3416068" y="1686031"/>
                  <a:pt x="3413649" y="1690469"/>
                </a:cubicBezTo>
                <a:cubicBezTo>
                  <a:pt x="3422340" y="1712889"/>
                  <a:pt x="3427969" y="1734532"/>
                  <a:pt x="3414671" y="1758946"/>
                </a:cubicBezTo>
                <a:lnTo>
                  <a:pt x="3384780" y="1769039"/>
                </a:lnTo>
                <a:lnTo>
                  <a:pt x="3389126" y="1780249"/>
                </a:lnTo>
                <a:lnTo>
                  <a:pt x="3402579" y="1781140"/>
                </a:lnTo>
                <a:cubicBezTo>
                  <a:pt x="3402579" y="1781140"/>
                  <a:pt x="3406205" y="1774482"/>
                  <a:pt x="3409264" y="1775260"/>
                </a:cubicBezTo>
                <a:cubicBezTo>
                  <a:pt x="3418447" y="1777594"/>
                  <a:pt x="3416179" y="1807337"/>
                  <a:pt x="3412551" y="1813994"/>
                </a:cubicBezTo>
                <a:cubicBezTo>
                  <a:pt x="3443158" y="1821772"/>
                  <a:pt x="3428383" y="1906448"/>
                  <a:pt x="3428460" y="1919101"/>
                </a:cubicBezTo>
                <a:lnTo>
                  <a:pt x="3398002" y="1936628"/>
                </a:lnTo>
                <a:cubicBezTo>
                  <a:pt x="3398644" y="1941845"/>
                  <a:pt x="3396228" y="1946283"/>
                  <a:pt x="3393809" y="1950721"/>
                </a:cubicBezTo>
                <a:cubicBezTo>
                  <a:pt x="3409037" y="1941958"/>
                  <a:pt x="3429177" y="1936970"/>
                  <a:pt x="3448107" y="1934200"/>
                </a:cubicBezTo>
                <a:lnTo>
                  <a:pt x="3434806" y="1958613"/>
                </a:lnTo>
                <a:cubicBezTo>
                  <a:pt x="3456230" y="1964055"/>
                  <a:pt x="3455021" y="1966276"/>
                  <a:pt x="3446557" y="1981813"/>
                </a:cubicBezTo>
                <a:cubicBezTo>
                  <a:pt x="3452677" y="1983368"/>
                  <a:pt x="3454113" y="2019105"/>
                  <a:pt x="3450486" y="2025763"/>
                </a:cubicBezTo>
                <a:cubicBezTo>
                  <a:pt x="3441947" y="2028646"/>
                  <a:pt x="3429138" y="2032971"/>
                  <a:pt x="3426718" y="2037409"/>
                </a:cubicBezTo>
                <a:cubicBezTo>
                  <a:pt x="3424301" y="2041848"/>
                  <a:pt x="3430421" y="2043403"/>
                  <a:pt x="3433483" y="2044182"/>
                </a:cubicBezTo>
                <a:cubicBezTo>
                  <a:pt x="3441455" y="2048734"/>
                  <a:pt x="3421957" y="2058939"/>
                  <a:pt x="3419465" y="2050726"/>
                </a:cubicBezTo>
                <a:cubicBezTo>
                  <a:pt x="3418255" y="2052946"/>
                  <a:pt x="3405520" y="2069922"/>
                  <a:pt x="3410432" y="2073697"/>
                </a:cubicBezTo>
                <a:lnTo>
                  <a:pt x="3413153" y="2119868"/>
                </a:lnTo>
                <a:lnTo>
                  <a:pt x="3416213" y="2120645"/>
                </a:lnTo>
                <a:lnTo>
                  <a:pt x="3421992" y="2167595"/>
                </a:lnTo>
                <a:lnTo>
                  <a:pt x="3412961" y="2190565"/>
                </a:lnTo>
                <a:lnTo>
                  <a:pt x="3433818" y="2203443"/>
                </a:lnTo>
                <a:cubicBezTo>
                  <a:pt x="3436237" y="2199005"/>
                  <a:pt x="3444057" y="2178253"/>
                  <a:pt x="3456300" y="2181364"/>
                </a:cubicBezTo>
                <a:cubicBezTo>
                  <a:pt x="3462422" y="2182919"/>
                  <a:pt x="3461856" y="2190356"/>
                  <a:pt x="3459439" y="2194794"/>
                </a:cubicBezTo>
                <a:cubicBezTo>
                  <a:pt x="3467487" y="2211998"/>
                  <a:pt x="3470055" y="2232865"/>
                  <a:pt x="3470772" y="2250732"/>
                </a:cubicBezTo>
                <a:cubicBezTo>
                  <a:pt x="3465937" y="2259610"/>
                  <a:pt x="3473908" y="2264164"/>
                  <a:pt x="3469073" y="2273041"/>
                </a:cubicBezTo>
                <a:cubicBezTo>
                  <a:pt x="3483240" y="2291800"/>
                  <a:pt x="3480405" y="2328980"/>
                  <a:pt x="3476855" y="2348291"/>
                </a:cubicBezTo>
                <a:cubicBezTo>
                  <a:pt x="3482975" y="2349847"/>
                  <a:pt x="3480557" y="2354285"/>
                  <a:pt x="3479348" y="2356504"/>
                </a:cubicBezTo>
                <a:cubicBezTo>
                  <a:pt x="3477534" y="2359833"/>
                  <a:pt x="3471310" y="2366464"/>
                  <a:pt x="3464006" y="2371872"/>
                </a:cubicBezTo>
                <a:lnTo>
                  <a:pt x="3451740" y="2376395"/>
                </a:lnTo>
                <a:lnTo>
                  <a:pt x="3451790" y="2395734"/>
                </a:lnTo>
                <a:lnTo>
                  <a:pt x="3458718" y="2381581"/>
                </a:lnTo>
                <a:cubicBezTo>
                  <a:pt x="3486261" y="2388579"/>
                  <a:pt x="3454673" y="2420978"/>
                  <a:pt x="3476096" y="2426423"/>
                </a:cubicBezTo>
                <a:lnTo>
                  <a:pt x="3483087" y="2471153"/>
                </a:lnTo>
                <a:cubicBezTo>
                  <a:pt x="3473415" y="2488907"/>
                  <a:pt x="3492420" y="2498790"/>
                  <a:pt x="3483956" y="2514324"/>
                </a:cubicBezTo>
                <a:lnTo>
                  <a:pt x="3496275" y="2530089"/>
                </a:lnTo>
                <a:lnTo>
                  <a:pt x="3496423" y="2555392"/>
                </a:lnTo>
                <a:lnTo>
                  <a:pt x="3512443" y="2577149"/>
                </a:lnTo>
                <a:lnTo>
                  <a:pt x="3497934" y="2603781"/>
                </a:lnTo>
                <a:cubicBezTo>
                  <a:pt x="3499861" y="2619431"/>
                  <a:pt x="3502431" y="2640298"/>
                  <a:pt x="3495176" y="2653613"/>
                </a:cubicBezTo>
                <a:lnTo>
                  <a:pt x="3503792" y="2663382"/>
                </a:lnTo>
                <a:lnTo>
                  <a:pt x="3511422" y="2713328"/>
                </a:lnTo>
                <a:lnTo>
                  <a:pt x="3501182" y="2738519"/>
                </a:lnTo>
                <a:lnTo>
                  <a:pt x="3510363" y="2740851"/>
                </a:lnTo>
                <a:cubicBezTo>
                  <a:pt x="3522607" y="2743962"/>
                  <a:pt x="3522040" y="2751398"/>
                  <a:pt x="3518411" y="2758056"/>
                </a:cubicBezTo>
                <a:cubicBezTo>
                  <a:pt x="3523324" y="2761831"/>
                  <a:pt x="3525819" y="2770045"/>
                  <a:pt x="3523399" y="2774483"/>
                </a:cubicBezTo>
                <a:cubicBezTo>
                  <a:pt x="3522191" y="2776703"/>
                  <a:pt x="3519128" y="2775924"/>
                  <a:pt x="3516069" y="2775147"/>
                </a:cubicBezTo>
                <a:lnTo>
                  <a:pt x="3488030" y="2788235"/>
                </a:lnTo>
                <a:cubicBezTo>
                  <a:pt x="3479568" y="2803772"/>
                  <a:pt x="3484555" y="2820198"/>
                  <a:pt x="3476089" y="2835734"/>
                </a:cubicBezTo>
                <a:cubicBezTo>
                  <a:pt x="3482211" y="2837289"/>
                  <a:pt x="3487126" y="2841064"/>
                  <a:pt x="3486559" y="2848500"/>
                </a:cubicBezTo>
                <a:lnTo>
                  <a:pt x="3492680" y="2850055"/>
                </a:lnTo>
                <a:cubicBezTo>
                  <a:pt x="3497590" y="2853830"/>
                  <a:pt x="3496383" y="2856049"/>
                  <a:pt x="3492111" y="2857491"/>
                </a:cubicBezTo>
                <a:lnTo>
                  <a:pt x="3489053" y="2856713"/>
                </a:lnTo>
                <a:cubicBezTo>
                  <a:pt x="3487276" y="2866367"/>
                  <a:pt x="3482438" y="2875247"/>
                  <a:pt x="3478810" y="2881904"/>
                </a:cubicBezTo>
                <a:cubicBezTo>
                  <a:pt x="3484932" y="2883460"/>
                  <a:pt x="3487008" y="2924413"/>
                  <a:pt x="3489503" y="2932627"/>
                </a:cubicBezTo>
                <a:cubicBezTo>
                  <a:pt x="3479528" y="2950936"/>
                  <a:pt x="3491530" y="2964882"/>
                  <a:pt x="3493561" y="2979138"/>
                </a:cubicBezTo>
                <a:lnTo>
                  <a:pt x="3492072" y="2987887"/>
                </a:lnTo>
                <a:lnTo>
                  <a:pt x="3494960" y="2994937"/>
                </a:lnTo>
                <a:cubicBezTo>
                  <a:pt x="3499653" y="2993340"/>
                  <a:pt x="3507014" y="2986841"/>
                  <a:pt x="3508348" y="2984390"/>
                </a:cubicBezTo>
                <a:cubicBezTo>
                  <a:pt x="3506289" y="2967131"/>
                  <a:pt x="3505566" y="2947420"/>
                  <a:pt x="3513577" y="2932716"/>
                </a:cubicBezTo>
                <a:cubicBezTo>
                  <a:pt x="3510220" y="2931866"/>
                  <a:pt x="3490085" y="2926749"/>
                  <a:pt x="3492755" y="2921848"/>
                </a:cubicBezTo>
                <a:cubicBezTo>
                  <a:pt x="3494089" y="2919396"/>
                  <a:pt x="3502138" y="2918652"/>
                  <a:pt x="3506828" y="2917056"/>
                </a:cubicBezTo>
                <a:lnTo>
                  <a:pt x="3510110" y="2889993"/>
                </a:lnTo>
                <a:lnTo>
                  <a:pt x="3537569" y="2874653"/>
                </a:lnTo>
                <a:cubicBezTo>
                  <a:pt x="3544321" y="2890316"/>
                  <a:pt x="3537682" y="2916525"/>
                  <a:pt x="3528337" y="2933679"/>
                </a:cubicBezTo>
                <a:cubicBezTo>
                  <a:pt x="3537717" y="2930483"/>
                  <a:pt x="3547100" y="2927288"/>
                  <a:pt x="3557167" y="2929846"/>
                </a:cubicBezTo>
                <a:cubicBezTo>
                  <a:pt x="3567236" y="2932403"/>
                  <a:pt x="3528409" y="2961593"/>
                  <a:pt x="3525739" y="2966494"/>
                </a:cubicBezTo>
                <a:cubicBezTo>
                  <a:pt x="3535195" y="2991212"/>
                  <a:pt x="3541296" y="3015081"/>
                  <a:pt x="3526611" y="3042033"/>
                </a:cubicBezTo>
                <a:lnTo>
                  <a:pt x="3506278" y="3048956"/>
                </a:lnTo>
                <a:lnTo>
                  <a:pt x="3510444" y="3062067"/>
                </a:lnTo>
                <a:lnTo>
                  <a:pt x="3512180" y="3066467"/>
                </a:lnTo>
                <a:lnTo>
                  <a:pt x="3513261" y="3066537"/>
                </a:lnTo>
                <a:cubicBezTo>
                  <a:pt x="3513261" y="3066537"/>
                  <a:pt x="3517266" y="3059186"/>
                  <a:pt x="3520620" y="3060040"/>
                </a:cubicBezTo>
                <a:cubicBezTo>
                  <a:pt x="3525655" y="3061318"/>
                  <a:pt x="3527522" y="3070161"/>
                  <a:pt x="3527633" y="3079606"/>
                </a:cubicBezTo>
                <a:lnTo>
                  <a:pt x="3524652" y="3099073"/>
                </a:lnTo>
                <a:lnTo>
                  <a:pt x="3524348" y="3103068"/>
                </a:lnTo>
                <a:lnTo>
                  <a:pt x="3540908" y="3122510"/>
                </a:lnTo>
                <a:cubicBezTo>
                  <a:pt x="3550422" y="3153043"/>
                  <a:pt x="3541135" y="3208218"/>
                  <a:pt x="3541161" y="3218686"/>
                </a:cubicBezTo>
                <a:lnTo>
                  <a:pt x="3507676" y="3238074"/>
                </a:lnTo>
                <a:cubicBezTo>
                  <a:pt x="3508362" y="3243826"/>
                  <a:pt x="3505693" y="3248727"/>
                  <a:pt x="3503024" y="3253627"/>
                </a:cubicBezTo>
                <a:cubicBezTo>
                  <a:pt x="3519765" y="3243934"/>
                  <a:pt x="3541886" y="3238396"/>
                  <a:pt x="3562672" y="3235309"/>
                </a:cubicBezTo>
                <a:lnTo>
                  <a:pt x="3547987" y="3262265"/>
                </a:lnTo>
                <a:cubicBezTo>
                  <a:pt x="3571475" y="3268232"/>
                  <a:pt x="3570141" y="3270682"/>
                  <a:pt x="3560796" y="3287835"/>
                </a:cubicBezTo>
                <a:cubicBezTo>
                  <a:pt x="3567508" y="3289542"/>
                  <a:pt x="3568955" y="3328964"/>
                  <a:pt x="3564950" y="3336314"/>
                </a:cubicBezTo>
                <a:cubicBezTo>
                  <a:pt x="3555568" y="3339510"/>
                  <a:pt x="3541495" y="3344303"/>
                  <a:pt x="3538826" y="3349203"/>
                </a:cubicBezTo>
                <a:cubicBezTo>
                  <a:pt x="3536158" y="3354103"/>
                  <a:pt x="3542867" y="3355808"/>
                  <a:pt x="3546223" y="3356662"/>
                </a:cubicBezTo>
                <a:cubicBezTo>
                  <a:pt x="3554955" y="3361670"/>
                  <a:pt x="3533521" y="3372962"/>
                  <a:pt x="3530814" y="3363905"/>
                </a:cubicBezTo>
                <a:cubicBezTo>
                  <a:pt x="3529480" y="3366355"/>
                  <a:pt x="3515442" y="3385105"/>
                  <a:pt x="3520820" y="3389260"/>
                </a:cubicBezTo>
                <a:lnTo>
                  <a:pt x="3523637" y="3440190"/>
                </a:lnTo>
                <a:lnTo>
                  <a:pt x="3526993" y="3441042"/>
                </a:lnTo>
                <a:lnTo>
                  <a:pt x="3533166" y="3492824"/>
                </a:lnTo>
                <a:lnTo>
                  <a:pt x="3523174" y="3518180"/>
                </a:lnTo>
                <a:lnTo>
                  <a:pt x="3546015" y="3532353"/>
                </a:lnTo>
                <a:cubicBezTo>
                  <a:pt x="3548684" y="3527452"/>
                  <a:pt x="3557344" y="3504546"/>
                  <a:pt x="3570770" y="3507958"/>
                </a:cubicBezTo>
                <a:cubicBezTo>
                  <a:pt x="3577482" y="3509663"/>
                  <a:pt x="3576833" y="3517867"/>
                  <a:pt x="3574162" y="3522768"/>
                </a:cubicBezTo>
                <a:cubicBezTo>
                  <a:pt x="3582933" y="3541734"/>
                  <a:pt x="3585675" y="3564748"/>
                  <a:pt x="3586397" y="3584460"/>
                </a:cubicBezTo>
                <a:cubicBezTo>
                  <a:pt x="3581058" y="3594260"/>
                  <a:pt x="3589792" y="3599269"/>
                  <a:pt x="3584451" y="3609070"/>
                </a:cubicBezTo>
                <a:cubicBezTo>
                  <a:pt x="3599933" y="3629740"/>
                  <a:pt x="3596687" y="3670760"/>
                  <a:pt x="3592720" y="3692070"/>
                </a:cubicBezTo>
                <a:cubicBezTo>
                  <a:pt x="3599430" y="3693776"/>
                  <a:pt x="3596762" y="3698677"/>
                  <a:pt x="3595427" y="3701127"/>
                </a:cubicBezTo>
                <a:cubicBezTo>
                  <a:pt x="3591420" y="3708477"/>
                  <a:pt x="3568002" y="3730422"/>
                  <a:pt x="3554579" y="3727012"/>
                </a:cubicBezTo>
                <a:cubicBezTo>
                  <a:pt x="3551223" y="3726160"/>
                  <a:pt x="3555229" y="3718807"/>
                  <a:pt x="3556563" y="3716357"/>
                </a:cubicBezTo>
                <a:lnTo>
                  <a:pt x="3555156" y="3690894"/>
                </a:lnTo>
                <a:cubicBezTo>
                  <a:pt x="3560495" y="3681092"/>
                  <a:pt x="3561144" y="3672886"/>
                  <a:pt x="3555081" y="3662979"/>
                </a:cubicBezTo>
                <a:cubicBezTo>
                  <a:pt x="3564427" y="3645826"/>
                  <a:pt x="3568394" y="3624517"/>
                  <a:pt x="3558287" y="3608002"/>
                </a:cubicBezTo>
                <a:lnTo>
                  <a:pt x="3500626" y="3615666"/>
                </a:lnTo>
                <a:lnTo>
                  <a:pt x="3499289" y="3618116"/>
                </a:lnTo>
                <a:cubicBezTo>
                  <a:pt x="3497956" y="3620566"/>
                  <a:pt x="3513399" y="3627282"/>
                  <a:pt x="3516757" y="3628134"/>
                </a:cubicBezTo>
                <a:cubicBezTo>
                  <a:pt x="3536892" y="3633250"/>
                  <a:pt x="3514124" y="3646991"/>
                  <a:pt x="3504741" y="3650187"/>
                </a:cubicBezTo>
                <a:lnTo>
                  <a:pt x="3504094" y="3658391"/>
                </a:lnTo>
                <a:cubicBezTo>
                  <a:pt x="3537652" y="3666917"/>
                  <a:pt x="3542341" y="3665320"/>
                  <a:pt x="3530325" y="3687373"/>
                </a:cubicBezTo>
                <a:cubicBezTo>
                  <a:pt x="3520982" y="3704525"/>
                  <a:pt x="3514418" y="3758650"/>
                  <a:pt x="3511785" y="3777509"/>
                </a:cubicBezTo>
                <a:lnTo>
                  <a:pt x="3515863" y="3798072"/>
                </a:lnTo>
                <a:lnTo>
                  <a:pt x="3538671" y="3798287"/>
                </a:lnTo>
                <a:lnTo>
                  <a:pt x="3572696" y="3728824"/>
                </a:lnTo>
                <a:cubicBezTo>
                  <a:pt x="3602899" y="3736499"/>
                  <a:pt x="3568114" y="3772296"/>
                  <a:pt x="3591605" y="3778263"/>
                </a:cubicBezTo>
                <a:lnTo>
                  <a:pt x="3599114" y="3827595"/>
                </a:lnTo>
                <a:cubicBezTo>
                  <a:pt x="3588434" y="3847197"/>
                  <a:pt x="3609256" y="3858068"/>
                  <a:pt x="3599911" y="3875220"/>
                </a:cubicBezTo>
                <a:lnTo>
                  <a:pt x="3613374" y="3892589"/>
                </a:lnTo>
                <a:lnTo>
                  <a:pt x="3613446" y="3920504"/>
                </a:lnTo>
                <a:lnTo>
                  <a:pt x="3630948" y="3944476"/>
                </a:lnTo>
                <a:lnTo>
                  <a:pt x="3614928" y="3973882"/>
                </a:lnTo>
                <a:cubicBezTo>
                  <a:pt x="3616987" y="3991143"/>
                  <a:pt x="3619731" y="4014157"/>
                  <a:pt x="3611720" y="4028859"/>
                </a:cubicBezTo>
                <a:lnTo>
                  <a:pt x="3621141" y="4039621"/>
                </a:lnTo>
                <a:lnTo>
                  <a:pt x="3629334" y="4094706"/>
                </a:lnTo>
                <a:lnTo>
                  <a:pt x="3618004" y="4122513"/>
                </a:lnTo>
                <a:lnTo>
                  <a:pt x="3628072" y="4125072"/>
                </a:lnTo>
                <a:cubicBezTo>
                  <a:pt x="3641496" y="4128482"/>
                  <a:pt x="3640845" y="4136685"/>
                  <a:pt x="3636843" y="4144035"/>
                </a:cubicBezTo>
                <a:cubicBezTo>
                  <a:pt x="3642218" y="4148193"/>
                  <a:pt x="3644926" y="4157249"/>
                  <a:pt x="3642255" y="4162150"/>
                </a:cubicBezTo>
                <a:cubicBezTo>
                  <a:pt x="3640922" y="4164600"/>
                  <a:pt x="3637564" y="4163747"/>
                  <a:pt x="3634208" y="4162894"/>
                </a:cubicBezTo>
                <a:lnTo>
                  <a:pt x="3603393" y="4177380"/>
                </a:lnTo>
                <a:cubicBezTo>
                  <a:pt x="3594048" y="4194533"/>
                  <a:pt x="3599462" y="4212646"/>
                  <a:pt x="3590115" y="4229799"/>
                </a:cubicBezTo>
                <a:cubicBezTo>
                  <a:pt x="3596828" y="4231504"/>
                  <a:pt x="3602207" y="4235660"/>
                  <a:pt x="3601555" y="4243865"/>
                </a:cubicBezTo>
                <a:lnTo>
                  <a:pt x="3608268" y="4245570"/>
                </a:lnTo>
                <a:cubicBezTo>
                  <a:pt x="3613643" y="4249726"/>
                  <a:pt x="3612310" y="4252176"/>
                  <a:pt x="3607620" y="4253773"/>
                </a:cubicBezTo>
                <a:lnTo>
                  <a:pt x="3604264" y="4252920"/>
                </a:lnTo>
                <a:cubicBezTo>
                  <a:pt x="3602279" y="4263576"/>
                  <a:pt x="3596941" y="4273377"/>
                  <a:pt x="3592934" y="4280728"/>
                </a:cubicBezTo>
                <a:cubicBezTo>
                  <a:pt x="3599645" y="4282433"/>
                  <a:pt x="3601778" y="4327609"/>
                  <a:pt x="3604485" y="4336665"/>
                </a:cubicBezTo>
                <a:cubicBezTo>
                  <a:pt x="3589800" y="4363619"/>
                  <a:pt x="3618018" y="4381947"/>
                  <a:pt x="3606004" y="4404002"/>
                </a:cubicBezTo>
                <a:lnTo>
                  <a:pt x="3612790" y="4433621"/>
                </a:lnTo>
                <a:lnTo>
                  <a:pt x="3608783" y="4440972"/>
                </a:lnTo>
                <a:lnTo>
                  <a:pt x="3615497" y="4442678"/>
                </a:lnTo>
                <a:cubicBezTo>
                  <a:pt x="3627622" y="4462499"/>
                  <a:pt x="3625025" y="4495311"/>
                  <a:pt x="3642528" y="4519286"/>
                </a:cubicBezTo>
                <a:lnTo>
                  <a:pt x="3639281" y="4560306"/>
                </a:lnTo>
                <a:lnTo>
                  <a:pt x="3614494" y="4570745"/>
                </a:lnTo>
                <a:lnTo>
                  <a:pt x="3599048" y="4564030"/>
                </a:lnTo>
                <a:lnTo>
                  <a:pt x="3591076" y="4592690"/>
                </a:lnTo>
                <a:lnTo>
                  <a:pt x="3560223" y="4593218"/>
                </a:lnTo>
                <a:cubicBezTo>
                  <a:pt x="3569568" y="4576066"/>
                  <a:pt x="3560798" y="4557100"/>
                  <a:pt x="3554048" y="4541438"/>
                </a:cubicBezTo>
                <a:cubicBezTo>
                  <a:pt x="3553399" y="4549640"/>
                  <a:pt x="3552749" y="4557845"/>
                  <a:pt x="3550081" y="4562745"/>
                </a:cubicBezTo>
                <a:lnTo>
                  <a:pt x="3554161" y="4583311"/>
                </a:lnTo>
                <a:cubicBezTo>
                  <a:pt x="3534060" y="4592150"/>
                  <a:pt x="3574408" y="4630298"/>
                  <a:pt x="3554308" y="4639139"/>
                </a:cubicBezTo>
                <a:cubicBezTo>
                  <a:pt x="3551636" y="4644039"/>
                  <a:pt x="3554344" y="4653095"/>
                  <a:pt x="3553009" y="4655545"/>
                </a:cubicBezTo>
                <a:cubicBezTo>
                  <a:pt x="3549653" y="4654693"/>
                  <a:pt x="3544276" y="4650537"/>
                  <a:pt x="3543589" y="4644784"/>
                </a:cubicBezTo>
                <a:lnTo>
                  <a:pt x="3540846" y="4621770"/>
                </a:lnTo>
                <a:lnTo>
                  <a:pt x="3534783" y="4611862"/>
                </a:lnTo>
                <a:lnTo>
                  <a:pt x="3522769" y="4633914"/>
                </a:lnTo>
                <a:lnTo>
                  <a:pt x="3530203" y="4655331"/>
                </a:lnTo>
                <a:cubicBezTo>
                  <a:pt x="3536914" y="4657036"/>
                  <a:pt x="3538285" y="4668544"/>
                  <a:pt x="3532947" y="4678345"/>
                </a:cubicBezTo>
                <a:cubicBezTo>
                  <a:pt x="3539009" y="4688253"/>
                  <a:pt x="3553156" y="4711376"/>
                  <a:pt x="3542439" y="4717021"/>
                </a:cubicBezTo>
                <a:cubicBezTo>
                  <a:pt x="3534392" y="4717766"/>
                  <a:pt x="3522303" y="4711904"/>
                  <a:pt x="3510899" y="4711796"/>
                </a:cubicBezTo>
                <a:cubicBezTo>
                  <a:pt x="3513607" y="4720853"/>
                  <a:pt x="3518337" y="4733212"/>
                  <a:pt x="3512996" y="4743015"/>
                </a:cubicBezTo>
                <a:cubicBezTo>
                  <a:pt x="3510325" y="4747915"/>
                  <a:pt x="3505635" y="4749514"/>
                  <a:pt x="3498923" y="4747809"/>
                </a:cubicBezTo>
                <a:lnTo>
                  <a:pt x="3481493" y="4751747"/>
                </a:lnTo>
                <a:cubicBezTo>
                  <a:pt x="3484201" y="4760804"/>
                  <a:pt x="3480194" y="4768156"/>
                  <a:pt x="3486258" y="4778065"/>
                </a:cubicBezTo>
                <a:lnTo>
                  <a:pt x="3450027" y="4774438"/>
                </a:lnTo>
                <a:cubicBezTo>
                  <a:pt x="3455369" y="4764637"/>
                  <a:pt x="3452662" y="4755580"/>
                  <a:pt x="3445263" y="4748121"/>
                </a:cubicBezTo>
                <a:cubicBezTo>
                  <a:pt x="3455982" y="4742474"/>
                  <a:pt x="3468719" y="4740131"/>
                  <a:pt x="3478785" y="4742692"/>
                </a:cubicBezTo>
                <a:cubicBezTo>
                  <a:pt x="3480771" y="4732038"/>
                  <a:pt x="3487445" y="4719785"/>
                  <a:pt x="3483404" y="4713179"/>
                </a:cubicBezTo>
                <a:cubicBezTo>
                  <a:pt x="3487408" y="4705828"/>
                  <a:pt x="3483367" y="4699222"/>
                  <a:pt x="3480659" y="4690165"/>
                </a:cubicBezTo>
                <a:cubicBezTo>
                  <a:pt x="3471277" y="4693360"/>
                  <a:pt x="3461895" y="4696555"/>
                  <a:pt x="3454498" y="4689096"/>
                </a:cubicBezTo>
                <a:lnTo>
                  <a:pt x="3447100" y="4681637"/>
                </a:lnTo>
                <a:lnTo>
                  <a:pt x="3474596" y="4680255"/>
                </a:lnTo>
                <a:cubicBezTo>
                  <a:pt x="3465863" y="4675247"/>
                  <a:pt x="3460488" y="4671090"/>
                  <a:pt x="3453775" y="4669385"/>
                </a:cubicBezTo>
                <a:cubicBezTo>
                  <a:pt x="3426926" y="4662561"/>
                  <a:pt x="3449621" y="4620907"/>
                  <a:pt x="3426131" y="4614937"/>
                </a:cubicBezTo>
                <a:lnTo>
                  <a:pt x="3418770" y="4621435"/>
                </a:lnTo>
                <a:cubicBezTo>
                  <a:pt x="3417471" y="4637843"/>
                  <a:pt x="3420863" y="4652653"/>
                  <a:pt x="3422920" y="4669913"/>
                </a:cubicBezTo>
                <a:lnTo>
                  <a:pt x="3440424" y="4693890"/>
                </a:lnTo>
                <a:cubicBezTo>
                  <a:pt x="3421661" y="4700280"/>
                  <a:pt x="3434658" y="4795639"/>
                  <a:pt x="3439383" y="4807998"/>
                </a:cubicBezTo>
                <a:cubicBezTo>
                  <a:pt x="3433357" y="4812046"/>
                  <a:pt x="3393160" y="4829728"/>
                  <a:pt x="3402580" y="4840489"/>
                </a:cubicBezTo>
                <a:cubicBezTo>
                  <a:pt x="3407956" y="4844646"/>
                  <a:pt x="3411998" y="4851253"/>
                  <a:pt x="3397926" y="4856045"/>
                </a:cubicBezTo>
                <a:cubicBezTo>
                  <a:pt x="3410052" y="4875863"/>
                  <a:pt x="3402802" y="4924232"/>
                  <a:pt x="3399481" y="4937339"/>
                </a:cubicBezTo>
                <a:cubicBezTo>
                  <a:pt x="3378046" y="4948629"/>
                  <a:pt x="3395587" y="4986561"/>
                  <a:pt x="3401649" y="4996471"/>
                </a:cubicBezTo>
                <a:cubicBezTo>
                  <a:pt x="3411755" y="5012986"/>
                  <a:pt x="3401038" y="5018632"/>
                  <a:pt x="3382273" y="5025023"/>
                </a:cubicBezTo>
                <a:cubicBezTo>
                  <a:pt x="3371557" y="5030668"/>
                  <a:pt x="3366181" y="5026512"/>
                  <a:pt x="3364809" y="5015005"/>
                </a:cubicBezTo>
                <a:cubicBezTo>
                  <a:pt x="3357410" y="5007547"/>
                  <a:pt x="3354703" y="4998489"/>
                  <a:pt x="3362065" y="4991990"/>
                </a:cubicBezTo>
                <a:lnTo>
                  <a:pt x="3372094" y="4980592"/>
                </a:lnTo>
                <a:cubicBezTo>
                  <a:pt x="3350586" y="4963969"/>
                  <a:pt x="3342467" y="4936798"/>
                  <a:pt x="3347769" y="4913039"/>
                </a:cubicBezTo>
                <a:cubicBezTo>
                  <a:pt x="3335644" y="4893221"/>
                  <a:pt x="3332900" y="4870209"/>
                  <a:pt x="3320772" y="4850387"/>
                </a:cubicBezTo>
                <a:cubicBezTo>
                  <a:pt x="3325465" y="4848791"/>
                  <a:pt x="3330157" y="4847194"/>
                  <a:pt x="3329472" y="4841440"/>
                </a:cubicBezTo>
                <a:cubicBezTo>
                  <a:pt x="3325428" y="4834834"/>
                  <a:pt x="3318717" y="4833129"/>
                  <a:pt x="3329434" y="4827482"/>
                </a:cubicBezTo>
                <a:lnTo>
                  <a:pt x="3332066" y="4808624"/>
                </a:lnTo>
                <a:lnTo>
                  <a:pt x="3301788" y="4773035"/>
                </a:lnTo>
                <a:lnTo>
                  <a:pt x="3294393" y="4765575"/>
                </a:lnTo>
                <a:cubicBezTo>
                  <a:pt x="3289699" y="4767174"/>
                  <a:pt x="3292407" y="4776231"/>
                  <a:pt x="3291071" y="4778680"/>
                </a:cubicBezTo>
                <a:cubicBezTo>
                  <a:pt x="3299805" y="4783689"/>
                  <a:pt x="3293129" y="4795940"/>
                  <a:pt x="3277721" y="4803183"/>
                </a:cubicBezTo>
                <a:cubicBezTo>
                  <a:pt x="3252931" y="4813623"/>
                  <a:pt x="3206597" y="4793480"/>
                  <a:pt x="3186460" y="4788365"/>
                </a:cubicBezTo>
                <a:cubicBezTo>
                  <a:pt x="3193857" y="4795822"/>
                  <a:pt x="3191875" y="4806477"/>
                  <a:pt x="3176468" y="4813719"/>
                </a:cubicBezTo>
                <a:lnTo>
                  <a:pt x="3180546" y="4834283"/>
                </a:lnTo>
                <a:cubicBezTo>
                  <a:pt x="3176540" y="4841635"/>
                  <a:pt x="3181268" y="4853993"/>
                  <a:pt x="3187332" y="4863904"/>
                </a:cubicBezTo>
                <a:cubicBezTo>
                  <a:pt x="3179283" y="4864648"/>
                  <a:pt x="3173260" y="4868698"/>
                  <a:pt x="3177301" y="4875303"/>
                </a:cubicBezTo>
                <a:cubicBezTo>
                  <a:pt x="3181342" y="4881908"/>
                  <a:pt x="3186719" y="4886065"/>
                  <a:pt x="3177335" y="4889259"/>
                </a:cubicBezTo>
                <a:cubicBezTo>
                  <a:pt x="3178096" y="4922928"/>
                  <a:pt x="3170124" y="4951587"/>
                  <a:pt x="3169549" y="4987706"/>
                </a:cubicBezTo>
                <a:cubicBezTo>
                  <a:pt x="3178967" y="4998466"/>
                  <a:pt x="3182398" y="5027236"/>
                  <a:pt x="3158942" y="5035222"/>
                </a:cubicBezTo>
                <a:cubicBezTo>
                  <a:pt x="3154251" y="5036820"/>
                  <a:pt x="3146205" y="5037564"/>
                  <a:pt x="3140826" y="5033410"/>
                </a:cubicBezTo>
                <a:cubicBezTo>
                  <a:pt x="3127367" y="5016041"/>
                  <a:pt x="3155400" y="4964585"/>
                  <a:pt x="3143963" y="4950519"/>
                </a:cubicBezTo>
                <a:cubicBezTo>
                  <a:pt x="3128479" y="4929847"/>
                  <a:pt x="3111702" y="4925583"/>
                  <a:pt x="3144536" y="4914401"/>
                </a:cubicBezTo>
                <a:cubicBezTo>
                  <a:pt x="3129742" y="4899483"/>
                  <a:pt x="3135731" y="4881478"/>
                  <a:pt x="3122268" y="4864109"/>
                </a:cubicBezTo>
                <a:cubicBezTo>
                  <a:pt x="3131651" y="4860914"/>
                  <a:pt x="3132301" y="4852709"/>
                  <a:pt x="3131614" y="4846956"/>
                </a:cubicBezTo>
                <a:lnTo>
                  <a:pt x="3128258" y="4846104"/>
                </a:lnTo>
                <a:lnTo>
                  <a:pt x="3148283" y="4809347"/>
                </a:lnTo>
                <a:cubicBezTo>
                  <a:pt x="3140886" y="4801889"/>
                  <a:pt x="3112665" y="4783559"/>
                  <a:pt x="3137456" y="4773122"/>
                </a:cubicBezTo>
                <a:cubicBezTo>
                  <a:pt x="3138792" y="4770672"/>
                  <a:pt x="3133417" y="4766515"/>
                  <a:pt x="3127388" y="4770565"/>
                </a:cubicBezTo>
                <a:cubicBezTo>
                  <a:pt x="3122696" y="4772160"/>
                  <a:pt x="3112665" y="4783559"/>
                  <a:pt x="3113351" y="4789313"/>
                </a:cubicBezTo>
                <a:cubicBezTo>
                  <a:pt x="3124106" y="4797625"/>
                  <a:pt x="3115412" y="4806573"/>
                  <a:pt x="3120137" y="4818935"/>
                </a:cubicBezTo>
                <a:lnTo>
                  <a:pt x="3106330" y="4844279"/>
                </a:lnTo>
                <a:lnTo>
                  <a:pt x="3106172" y="4846666"/>
                </a:lnTo>
                <a:lnTo>
                  <a:pt x="3122268" y="4864109"/>
                </a:lnTo>
                <a:lnTo>
                  <a:pt x="3101521" y="4881153"/>
                </a:lnTo>
                <a:cubicBezTo>
                  <a:pt x="3113647" y="4900972"/>
                  <a:pt x="3113723" y="4928887"/>
                  <a:pt x="3109754" y="4950195"/>
                </a:cubicBezTo>
                <a:cubicBezTo>
                  <a:pt x="3123213" y="4967563"/>
                  <a:pt x="3111846" y="4981413"/>
                  <a:pt x="3091748" y="4990255"/>
                </a:cubicBezTo>
                <a:lnTo>
                  <a:pt x="3093229" y="5043633"/>
                </a:lnTo>
                <a:cubicBezTo>
                  <a:pt x="3082514" y="5049277"/>
                  <a:pt x="3081977" y="5099355"/>
                  <a:pt x="3086703" y="5111715"/>
                </a:cubicBezTo>
                <a:cubicBezTo>
                  <a:pt x="3066605" y="5120554"/>
                  <a:pt x="3098828" y="5131533"/>
                  <a:pt x="3074037" y="5141971"/>
                </a:cubicBezTo>
                <a:cubicBezTo>
                  <a:pt x="3085478" y="5156035"/>
                  <a:pt x="3085478" y="5156035"/>
                  <a:pt x="3060689" y="5166474"/>
                </a:cubicBezTo>
                <a:lnTo>
                  <a:pt x="3031746" y="5128434"/>
                </a:lnTo>
                <a:cubicBezTo>
                  <a:pt x="3047803" y="5112987"/>
                  <a:pt x="3018250" y="5097110"/>
                  <a:pt x="3034307" y="5081662"/>
                </a:cubicBezTo>
                <a:lnTo>
                  <a:pt x="3031561" y="5058648"/>
                </a:lnTo>
                <a:cubicBezTo>
                  <a:pt x="3040945" y="5055453"/>
                  <a:pt x="3038238" y="5046396"/>
                  <a:pt x="3034195" y="5039790"/>
                </a:cubicBezTo>
                <a:lnTo>
                  <a:pt x="3020734" y="5022422"/>
                </a:lnTo>
                <a:lnTo>
                  <a:pt x="3017917" y="4971494"/>
                </a:lnTo>
                <a:cubicBezTo>
                  <a:pt x="3018565" y="4963289"/>
                  <a:pt x="3013838" y="4950928"/>
                  <a:pt x="3009795" y="4944323"/>
                </a:cubicBezTo>
                <a:cubicBezTo>
                  <a:pt x="3019178" y="4941127"/>
                  <a:pt x="3018491" y="4935375"/>
                  <a:pt x="3014451" y="4928769"/>
                </a:cubicBezTo>
                <a:lnTo>
                  <a:pt x="3002325" y="4908948"/>
                </a:lnTo>
                <a:cubicBezTo>
                  <a:pt x="2992945" y="4912144"/>
                  <a:pt x="3001713" y="4931112"/>
                  <a:pt x="3001064" y="4939315"/>
                </a:cubicBezTo>
                <a:cubicBezTo>
                  <a:pt x="2994351" y="4937609"/>
                  <a:pt x="2995037" y="4943363"/>
                  <a:pt x="2992368" y="4948263"/>
                </a:cubicBezTo>
                <a:cubicBezTo>
                  <a:pt x="2999765" y="4955721"/>
                  <a:pt x="3006477" y="4957428"/>
                  <a:pt x="2995760" y="4963073"/>
                </a:cubicBezTo>
                <a:cubicBezTo>
                  <a:pt x="2989158" y="5003240"/>
                  <a:pt x="2996667" y="5052571"/>
                  <a:pt x="2983354" y="5091033"/>
                </a:cubicBezTo>
                <a:cubicBezTo>
                  <a:pt x="2986060" y="5100088"/>
                  <a:pt x="2983391" y="5104990"/>
                  <a:pt x="2969318" y="5109782"/>
                </a:cubicBezTo>
                <a:lnTo>
                  <a:pt x="2965962" y="5108929"/>
                </a:lnTo>
                <a:cubicBezTo>
                  <a:pt x="2974047" y="5122142"/>
                  <a:pt x="2982962" y="5196937"/>
                  <a:pt x="2972246" y="5202582"/>
                </a:cubicBezTo>
                <a:cubicBezTo>
                  <a:pt x="2970234" y="5202768"/>
                  <a:pt x="2967970" y="5202540"/>
                  <a:pt x="2965641" y="5201993"/>
                </a:cubicBezTo>
                <a:cubicBezTo>
                  <a:pt x="2958656" y="5200350"/>
                  <a:pt x="2951100" y="5195814"/>
                  <a:pt x="2948068" y="5190859"/>
                </a:cubicBezTo>
                <a:lnTo>
                  <a:pt x="2943989" y="5170296"/>
                </a:lnTo>
                <a:cubicBezTo>
                  <a:pt x="2939947" y="5163689"/>
                  <a:pt x="2938576" y="5152182"/>
                  <a:pt x="2942582" y="5144832"/>
                </a:cubicBezTo>
                <a:cubicBezTo>
                  <a:pt x="2927784" y="5129913"/>
                  <a:pt x="2935794" y="5115210"/>
                  <a:pt x="2925690" y="5098696"/>
                </a:cubicBezTo>
                <a:lnTo>
                  <a:pt x="2904447" y="4990287"/>
                </a:lnTo>
                <a:lnTo>
                  <a:pt x="2903186" y="5009477"/>
                </a:lnTo>
                <a:cubicBezTo>
                  <a:pt x="2901992" y="5020783"/>
                  <a:pt x="2899887" y="5032215"/>
                  <a:pt x="2895680" y="5041290"/>
                </a:cubicBezTo>
                <a:cubicBezTo>
                  <a:pt x="2900727" y="5046950"/>
                  <a:pt x="2907453" y="5054497"/>
                  <a:pt x="2902404" y="5062627"/>
                </a:cubicBezTo>
                <a:cubicBezTo>
                  <a:pt x="2912497" y="5073947"/>
                  <a:pt x="2913055" y="5092966"/>
                  <a:pt x="2908566" y="5106323"/>
                </a:cubicBezTo>
                <a:cubicBezTo>
                  <a:pt x="2911929" y="5110097"/>
                  <a:pt x="2912487" y="5115322"/>
                  <a:pt x="2906882" y="5118226"/>
                </a:cubicBezTo>
                <a:lnTo>
                  <a:pt x="2896787" y="5120698"/>
                </a:lnTo>
                <a:lnTo>
                  <a:pt x="2888382" y="5097474"/>
                </a:lnTo>
                <a:cubicBezTo>
                  <a:pt x="2890625" y="5090796"/>
                  <a:pt x="2886702" y="5081798"/>
                  <a:pt x="2881655" y="5076137"/>
                </a:cubicBezTo>
                <a:lnTo>
                  <a:pt x="2877735" y="5053347"/>
                </a:lnTo>
                <a:cubicBezTo>
                  <a:pt x="2871008" y="5045800"/>
                  <a:pt x="2851945" y="5033614"/>
                  <a:pt x="2868770" y="5024897"/>
                </a:cubicBezTo>
                <a:cubicBezTo>
                  <a:pt x="2838495" y="4990939"/>
                  <a:pt x="2820567" y="4906455"/>
                  <a:pt x="2830665" y="4862610"/>
                </a:cubicBezTo>
                <a:cubicBezTo>
                  <a:pt x="2818896" y="4849405"/>
                  <a:pt x="2818898" y="4835614"/>
                  <a:pt x="2807123" y="4822407"/>
                </a:cubicBezTo>
                <a:cubicBezTo>
                  <a:pt x="2815537" y="4818050"/>
                  <a:pt x="2813295" y="4810936"/>
                  <a:pt x="2808249" y="4805277"/>
                </a:cubicBezTo>
                <a:cubicBezTo>
                  <a:pt x="2793112" y="4788297"/>
                  <a:pt x="2809374" y="4788147"/>
                  <a:pt x="2799282" y="4776827"/>
                </a:cubicBezTo>
                <a:lnTo>
                  <a:pt x="2796482" y="4750698"/>
                </a:lnTo>
                <a:cubicBezTo>
                  <a:pt x="2803211" y="4744451"/>
                  <a:pt x="2800971" y="4737340"/>
                  <a:pt x="2795925" y="4731681"/>
                </a:cubicBezTo>
                <a:lnTo>
                  <a:pt x="2784713" y="4723701"/>
                </a:lnTo>
                <a:lnTo>
                  <a:pt x="2757811" y="4652141"/>
                </a:lnTo>
                <a:lnTo>
                  <a:pt x="2763980" y="4640672"/>
                </a:lnTo>
                <a:lnTo>
                  <a:pt x="2763983" y="4626880"/>
                </a:lnTo>
                <a:cubicBezTo>
                  <a:pt x="2758937" y="4621219"/>
                  <a:pt x="2753332" y="4610334"/>
                  <a:pt x="2755577" y="4603656"/>
                </a:cubicBezTo>
                <a:cubicBezTo>
                  <a:pt x="2747727" y="4599447"/>
                  <a:pt x="2732591" y="4582468"/>
                  <a:pt x="2746609" y="4575205"/>
                </a:cubicBezTo>
                <a:cubicBezTo>
                  <a:pt x="2739882" y="4567660"/>
                  <a:pt x="2734285" y="4515400"/>
                  <a:pt x="2742694" y="4511042"/>
                </a:cubicBezTo>
                <a:lnTo>
                  <a:pt x="2739334" y="4493477"/>
                </a:lnTo>
                <a:cubicBezTo>
                  <a:pt x="2717469" y="4468951"/>
                  <a:pt x="2725323" y="4445577"/>
                  <a:pt x="2703459" y="4421051"/>
                </a:cubicBezTo>
                <a:lnTo>
                  <a:pt x="2705146" y="4409146"/>
                </a:lnTo>
                <a:cubicBezTo>
                  <a:pt x="2702202" y="4405845"/>
                  <a:pt x="2700660" y="4400954"/>
                  <a:pt x="2699820" y="4395270"/>
                </a:cubicBezTo>
                <a:lnTo>
                  <a:pt x="2699509" y="4390098"/>
                </a:lnTo>
                <a:lnTo>
                  <a:pt x="2688810" y="4398997"/>
                </a:lnTo>
                <a:cubicBezTo>
                  <a:pt x="2685686" y="4402976"/>
                  <a:pt x="2684768" y="4406819"/>
                  <a:pt x="2687666" y="4410130"/>
                </a:cubicBezTo>
                <a:cubicBezTo>
                  <a:pt x="2694282" y="4415245"/>
                  <a:pt x="2699254" y="4423373"/>
                  <a:pt x="2681940" y="4429270"/>
                </a:cubicBezTo>
                <a:lnTo>
                  <a:pt x="2684711" y="4438415"/>
                </a:lnTo>
                <a:lnTo>
                  <a:pt x="2687682" y="4438952"/>
                </a:lnTo>
                <a:cubicBezTo>
                  <a:pt x="2692706" y="4439158"/>
                  <a:pt x="2698202" y="4439121"/>
                  <a:pt x="2701237" y="4439422"/>
                </a:cubicBezTo>
                <a:lnTo>
                  <a:pt x="2689185" y="4455377"/>
                </a:lnTo>
                <a:lnTo>
                  <a:pt x="2689604" y="4468891"/>
                </a:lnTo>
                <a:lnTo>
                  <a:pt x="2719589" y="4478622"/>
                </a:lnTo>
                <a:lnTo>
                  <a:pt x="2734085" y="4501084"/>
                </a:lnTo>
                <a:cubicBezTo>
                  <a:pt x="2711386" y="4512844"/>
                  <a:pt x="2746295" y="4520986"/>
                  <a:pt x="2712250" y="4538625"/>
                </a:cubicBezTo>
                <a:cubicBezTo>
                  <a:pt x="2698540" y="4523249"/>
                  <a:pt x="2702298" y="4503036"/>
                  <a:pt x="2697322" y="4485241"/>
                </a:cubicBezTo>
                <a:lnTo>
                  <a:pt x="2689664" y="4470783"/>
                </a:lnTo>
                <a:lnTo>
                  <a:pt x="2690024" y="4482381"/>
                </a:lnTo>
                <a:cubicBezTo>
                  <a:pt x="2689147" y="4502324"/>
                  <a:pt x="2685896" y="4521234"/>
                  <a:pt x="2683854" y="4529297"/>
                </a:cubicBezTo>
                <a:cubicBezTo>
                  <a:pt x="2657480" y="4543189"/>
                  <a:pt x="2679063" y="4589863"/>
                  <a:pt x="2686522" y="4602056"/>
                </a:cubicBezTo>
                <a:cubicBezTo>
                  <a:pt x="2698954" y="4622376"/>
                  <a:pt x="2685769" y="4629323"/>
                  <a:pt x="2662680" y="4637187"/>
                </a:cubicBezTo>
                <a:cubicBezTo>
                  <a:pt x="2649496" y="4644134"/>
                  <a:pt x="2642878" y="4639021"/>
                  <a:pt x="2641191" y="4624861"/>
                </a:cubicBezTo>
                <a:cubicBezTo>
                  <a:pt x="2632086" y="4615684"/>
                  <a:pt x="2628757" y="4604539"/>
                  <a:pt x="2637813" y="4596544"/>
                </a:cubicBezTo>
                <a:lnTo>
                  <a:pt x="2650155" y="4582518"/>
                </a:lnTo>
                <a:cubicBezTo>
                  <a:pt x="2623692" y="4562064"/>
                  <a:pt x="2613701" y="4528633"/>
                  <a:pt x="2620224" y="4499399"/>
                </a:cubicBezTo>
                <a:cubicBezTo>
                  <a:pt x="2612765" y="4487206"/>
                  <a:pt x="2608191" y="4474030"/>
                  <a:pt x="2603617" y="4460854"/>
                </a:cubicBezTo>
                <a:lnTo>
                  <a:pt x="2593587" y="4437574"/>
                </a:lnTo>
                <a:lnTo>
                  <a:pt x="2592308" y="4453711"/>
                </a:lnTo>
                <a:cubicBezTo>
                  <a:pt x="2592543" y="4464830"/>
                  <a:pt x="2595240" y="4475610"/>
                  <a:pt x="2604379" y="4485861"/>
                </a:cubicBezTo>
                <a:cubicBezTo>
                  <a:pt x="2594604" y="4505913"/>
                  <a:pt x="2588612" y="4524008"/>
                  <a:pt x="2584902" y="4544662"/>
                </a:cubicBezTo>
                <a:cubicBezTo>
                  <a:pt x="2535724" y="4570143"/>
                  <a:pt x="2608537" y="4577377"/>
                  <a:pt x="2578274" y="4593058"/>
                </a:cubicBezTo>
                <a:lnTo>
                  <a:pt x="2563142" y="4600898"/>
                </a:lnTo>
                <a:cubicBezTo>
                  <a:pt x="2576850" y="4616276"/>
                  <a:pt x="2564003" y="4626679"/>
                  <a:pt x="2575428" y="4639493"/>
                </a:cubicBezTo>
                <a:lnTo>
                  <a:pt x="2562657" y="4668591"/>
                </a:lnTo>
                <a:lnTo>
                  <a:pt x="2529245" y="4655929"/>
                </a:lnTo>
                <a:cubicBezTo>
                  <a:pt x="2521681" y="4659849"/>
                  <a:pt x="2515613" y="4659246"/>
                  <a:pt x="2511042" y="4654120"/>
                </a:cubicBezTo>
                <a:cubicBezTo>
                  <a:pt x="2492764" y="4633617"/>
                  <a:pt x="2503252" y="4601955"/>
                  <a:pt x="2482690" y="4578889"/>
                </a:cubicBezTo>
                <a:cubicBezTo>
                  <a:pt x="2482690" y="4578889"/>
                  <a:pt x="2478119" y="4573763"/>
                  <a:pt x="2474336" y="4575724"/>
                </a:cubicBezTo>
                <a:cubicBezTo>
                  <a:pt x="2470553" y="4577683"/>
                  <a:pt x="2476697" y="4596981"/>
                  <a:pt x="2475197" y="4601505"/>
                </a:cubicBezTo>
                <a:cubicBezTo>
                  <a:pt x="2473700" y="4606028"/>
                  <a:pt x="2472202" y="4610551"/>
                  <a:pt x="2474486" y="4613114"/>
                </a:cubicBezTo>
                <a:cubicBezTo>
                  <a:pt x="2481341" y="4620802"/>
                  <a:pt x="2491978" y="4626531"/>
                  <a:pt x="2476847" y="4634370"/>
                </a:cubicBezTo>
                <a:lnTo>
                  <a:pt x="2466285" y="4647339"/>
                </a:lnTo>
                <a:lnTo>
                  <a:pt x="2430739" y="4669502"/>
                </a:lnTo>
                <a:lnTo>
                  <a:pt x="2437669" y="4695885"/>
                </a:lnTo>
                <a:cubicBezTo>
                  <a:pt x="2428606" y="4704328"/>
                  <a:pt x="2424111" y="4717896"/>
                  <a:pt x="2421117" y="4726943"/>
                </a:cubicBezTo>
                <a:cubicBezTo>
                  <a:pt x="2413549" y="4730865"/>
                  <a:pt x="2404485" y="4739306"/>
                  <a:pt x="2411341" y="4746997"/>
                </a:cubicBezTo>
                <a:lnTo>
                  <a:pt x="2424261" y="4755288"/>
                </a:lnTo>
                <a:lnTo>
                  <a:pt x="2390216" y="4772928"/>
                </a:lnTo>
                <a:cubicBezTo>
                  <a:pt x="2383361" y="4765239"/>
                  <a:pt x="2382424" y="4720764"/>
                  <a:pt x="2363509" y="4730564"/>
                </a:cubicBezTo>
                <a:cubicBezTo>
                  <a:pt x="2355943" y="4734484"/>
                  <a:pt x="2352948" y="4743530"/>
                  <a:pt x="2351447" y="4748054"/>
                </a:cubicBezTo>
                <a:lnTo>
                  <a:pt x="2371300" y="4782730"/>
                </a:lnTo>
                <a:lnTo>
                  <a:pt x="2368379" y="4810469"/>
                </a:lnTo>
                <a:cubicBezTo>
                  <a:pt x="2382088" y="4825847"/>
                  <a:pt x="2383662" y="4840019"/>
                  <a:pt x="2377669" y="4858112"/>
                </a:cubicBezTo>
                <a:lnTo>
                  <a:pt x="2395947" y="4878615"/>
                </a:lnTo>
                <a:cubicBezTo>
                  <a:pt x="2391453" y="4892183"/>
                  <a:pt x="2396808" y="4904395"/>
                  <a:pt x="2405947" y="4914647"/>
                </a:cubicBezTo>
                <a:cubicBezTo>
                  <a:pt x="2392314" y="4917964"/>
                  <a:pt x="2381753" y="4930931"/>
                  <a:pt x="2390892" y="4941183"/>
                </a:cubicBezTo>
                <a:lnTo>
                  <a:pt x="2388757" y="4976009"/>
                </a:lnTo>
                <a:lnTo>
                  <a:pt x="2351639" y="4984001"/>
                </a:lnTo>
                <a:cubicBezTo>
                  <a:pt x="2349280" y="4962745"/>
                  <a:pt x="2320363" y="4936512"/>
                  <a:pt x="2326357" y="4918420"/>
                </a:cubicBezTo>
                <a:cubicBezTo>
                  <a:pt x="2319505" y="4910730"/>
                  <a:pt x="2318716" y="4903644"/>
                  <a:pt x="2330065" y="4897766"/>
                </a:cubicBezTo>
                <a:cubicBezTo>
                  <a:pt x="2341415" y="4891885"/>
                  <a:pt x="2392878" y="4868965"/>
                  <a:pt x="2347405" y="4873792"/>
                </a:cubicBezTo>
                <a:lnTo>
                  <a:pt x="2339688" y="4840323"/>
                </a:lnTo>
                <a:lnTo>
                  <a:pt x="2324558" y="4848163"/>
                </a:lnTo>
                <a:lnTo>
                  <a:pt x="2328266" y="4827509"/>
                </a:lnTo>
                <a:lnTo>
                  <a:pt x="2305417" y="4801879"/>
                </a:lnTo>
                <a:lnTo>
                  <a:pt x="2320475" y="4775343"/>
                </a:lnTo>
                <a:lnTo>
                  <a:pt x="2299912" y="4752278"/>
                </a:lnTo>
                <a:cubicBezTo>
                  <a:pt x="2300625" y="4740669"/>
                  <a:pt x="2301333" y="4729059"/>
                  <a:pt x="2308113" y="4718054"/>
                </a:cubicBezTo>
                <a:lnTo>
                  <a:pt x="2301184" y="4691670"/>
                </a:lnTo>
                <a:lnTo>
                  <a:pt x="2296965" y="4691219"/>
                </a:lnTo>
                <a:lnTo>
                  <a:pt x="2295888" y="4698872"/>
                </a:lnTo>
                <a:cubicBezTo>
                  <a:pt x="2294801" y="4717046"/>
                  <a:pt x="2296092" y="4736252"/>
                  <a:pt x="2299000" y="4743856"/>
                </a:cubicBezTo>
                <a:cubicBezTo>
                  <a:pt x="2274268" y="4754734"/>
                  <a:pt x="2313917" y="4768241"/>
                  <a:pt x="2283416" y="4781086"/>
                </a:cubicBezTo>
                <a:cubicBezTo>
                  <a:pt x="2297491" y="4798390"/>
                  <a:pt x="2297491" y="4798390"/>
                  <a:pt x="2266989" y="4811236"/>
                </a:cubicBezTo>
                <a:lnTo>
                  <a:pt x="2231377" y="4764429"/>
                </a:lnTo>
                <a:cubicBezTo>
                  <a:pt x="2251134" y="4745423"/>
                  <a:pt x="2214771" y="4725886"/>
                  <a:pt x="2234527" y="4706878"/>
                </a:cubicBezTo>
                <a:lnTo>
                  <a:pt x="2231149" y="4678562"/>
                </a:lnTo>
                <a:cubicBezTo>
                  <a:pt x="2242696" y="4674629"/>
                  <a:pt x="2239363" y="4663485"/>
                  <a:pt x="2234389" y="4655357"/>
                </a:cubicBezTo>
                <a:lnTo>
                  <a:pt x="2217826" y="4633987"/>
                </a:lnTo>
                <a:lnTo>
                  <a:pt x="2214360" y="4571323"/>
                </a:lnTo>
                <a:lnTo>
                  <a:pt x="2212339" y="4558869"/>
                </a:lnTo>
                <a:lnTo>
                  <a:pt x="2209288" y="4557567"/>
                </a:lnTo>
                <a:cubicBezTo>
                  <a:pt x="2202649" y="4556323"/>
                  <a:pt x="2196010" y="4555081"/>
                  <a:pt x="2191440" y="4549956"/>
                </a:cubicBezTo>
                <a:lnTo>
                  <a:pt x="2190948" y="4550381"/>
                </a:lnTo>
                <a:lnTo>
                  <a:pt x="2193369" y="4552687"/>
                </a:lnTo>
                <a:cubicBezTo>
                  <a:pt x="2194924" y="4555227"/>
                  <a:pt x="2193692" y="4557489"/>
                  <a:pt x="2187098" y="4560962"/>
                </a:cubicBezTo>
                <a:lnTo>
                  <a:pt x="2186366" y="4573787"/>
                </a:lnTo>
                <a:lnTo>
                  <a:pt x="2191670" y="4583557"/>
                </a:lnTo>
                <a:cubicBezTo>
                  <a:pt x="2200533" y="4595826"/>
                  <a:pt x="2209869" y="4607848"/>
                  <a:pt x="2194736" y="4615689"/>
                </a:cubicBezTo>
                <a:cubicBezTo>
                  <a:pt x="2208446" y="4631065"/>
                  <a:pt x="2203239" y="4656243"/>
                  <a:pt x="2191180" y="4673734"/>
                </a:cubicBezTo>
                <a:lnTo>
                  <a:pt x="2220879" y="4707050"/>
                </a:lnTo>
                <a:cubicBezTo>
                  <a:pt x="2169569" y="4767359"/>
                  <a:pt x="2202978" y="4780021"/>
                  <a:pt x="2218412" y="4846962"/>
                </a:cubicBezTo>
                <a:cubicBezTo>
                  <a:pt x="2191931" y="4860683"/>
                  <a:pt x="2192792" y="4886463"/>
                  <a:pt x="2166311" y="4900183"/>
                </a:cubicBezTo>
                <a:lnTo>
                  <a:pt x="2191445" y="4928375"/>
                </a:lnTo>
                <a:lnTo>
                  <a:pt x="2180097" y="4934255"/>
                </a:lnTo>
                <a:cubicBezTo>
                  <a:pt x="2164964" y="4942097"/>
                  <a:pt x="2160394" y="4936971"/>
                  <a:pt x="2151254" y="4926720"/>
                </a:cubicBezTo>
                <a:lnTo>
                  <a:pt x="2144328" y="4900335"/>
                </a:lnTo>
                <a:cubicBezTo>
                  <a:pt x="2142042" y="4897772"/>
                  <a:pt x="2120766" y="4886314"/>
                  <a:pt x="2116982" y="4888275"/>
                </a:cubicBezTo>
                <a:lnTo>
                  <a:pt x="2123838" y="4895963"/>
                </a:lnTo>
                <a:cubicBezTo>
                  <a:pt x="2115561" y="4911494"/>
                  <a:pt x="2097509" y="4947074"/>
                  <a:pt x="2108932" y="4959889"/>
                </a:cubicBezTo>
                <a:cubicBezTo>
                  <a:pt x="2102153" y="4970896"/>
                  <a:pt x="2109793" y="4985669"/>
                  <a:pt x="2118931" y="4995921"/>
                </a:cubicBezTo>
                <a:lnTo>
                  <a:pt x="2101592" y="5019895"/>
                </a:lnTo>
                <a:cubicBezTo>
                  <a:pt x="2108446" y="5027583"/>
                  <a:pt x="2116086" y="5042357"/>
                  <a:pt x="2109309" y="5053363"/>
                </a:cubicBezTo>
                <a:lnTo>
                  <a:pt x="2127586" y="5073867"/>
                </a:lnTo>
                <a:lnTo>
                  <a:pt x="2119309" y="5089396"/>
                </a:lnTo>
                <a:cubicBezTo>
                  <a:pt x="2133016" y="5104773"/>
                  <a:pt x="2127811" y="5129953"/>
                  <a:pt x="2118037" y="5150002"/>
                </a:cubicBezTo>
                <a:cubicBezTo>
                  <a:pt x="2116613" y="5173220"/>
                  <a:pt x="2116763" y="5210611"/>
                  <a:pt x="2105489" y="5235186"/>
                </a:cubicBezTo>
                <a:cubicBezTo>
                  <a:pt x="2112344" y="5242875"/>
                  <a:pt x="2121483" y="5253127"/>
                  <a:pt x="2114704" y="5264133"/>
                </a:cubicBezTo>
                <a:cubicBezTo>
                  <a:pt x="2128413" y="5279510"/>
                  <a:pt x="2129274" y="5305292"/>
                  <a:pt x="2123282" y="5323384"/>
                </a:cubicBezTo>
                <a:cubicBezTo>
                  <a:pt x="2127851" y="5328510"/>
                  <a:pt x="2128637" y="5335595"/>
                  <a:pt x="2121071" y="5339515"/>
                </a:cubicBezTo>
                <a:lnTo>
                  <a:pt x="2107440" y="5342832"/>
                </a:lnTo>
                <a:lnTo>
                  <a:pt x="2095939" y="5311323"/>
                </a:lnTo>
                <a:cubicBezTo>
                  <a:pt x="2098935" y="5302277"/>
                  <a:pt x="2093578" y="5290066"/>
                  <a:pt x="2086727" y="5282377"/>
                </a:cubicBezTo>
                <a:lnTo>
                  <a:pt x="2081294" y="5251469"/>
                </a:lnTo>
                <a:cubicBezTo>
                  <a:pt x="2072154" y="5241219"/>
                  <a:pt x="2046310" y="5224636"/>
                  <a:pt x="2069010" y="5212875"/>
                </a:cubicBezTo>
                <a:cubicBezTo>
                  <a:pt x="2027884" y="5166743"/>
                  <a:pt x="2003162" y="5052161"/>
                  <a:pt x="2016568" y="4992760"/>
                </a:cubicBezTo>
                <a:cubicBezTo>
                  <a:pt x="2000575" y="4974819"/>
                  <a:pt x="2000500" y="4956125"/>
                  <a:pt x="1984506" y="4938183"/>
                </a:cubicBezTo>
                <a:cubicBezTo>
                  <a:pt x="1995856" y="4932303"/>
                  <a:pt x="1992785" y="4922655"/>
                  <a:pt x="1985930" y="4914966"/>
                </a:cubicBezTo>
                <a:cubicBezTo>
                  <a:pt x="1965367" y="4891900"/>
                  <a:pt x="1987354" y="4891747"/>
                  <a:pt x="1973644" y="4876370"/>
                </a:cubicBezTo>
                <a:lnTo>
                  <a:pt x="1969711" y="4840942"/>
                </a:lnTo>
                <a:cubicBezTo>
                  <a:pt x="1978774" y="4832497"/>
                  <a:pt x="1975703" y="4822849"/>
                  <a:pt x="1968849" y="4815160"/>
                </a:cubicBezTo>
                <a:lnTo>
                  <a:pt x="1953643" y="4804306"/>
                </a:lnTo>
                <a:lnTo>
                  <a:pt x="1918655" y="4711950"/>
                </a:lnTo>
                <a:lnTo>
                  <a:pt x="1913982" y="4714383"/>
                </a:lnTo>
                <a:cubicBezTo>
                  <a:pt x="1911059" y="4720296"/>
                  <a:pt x="1918140" y="4730526"/>
                  <a:pt x="1894633" y="4733425"/>
                </a:cubicBezTo>
                <a:lnTo>
                  <a:pt x="1890030" y="4721657"/>
                </a:lnTo>
                <a:lnTo>
                  <a:pt x="1881550" y="4725170"/>
                </a:lnTo>
                <a:cubicBezTo>
                  <a:pt x="1880257" y="4730266"/>
                  <a:pt x="1877846" y="4757702"/>
                  <a:pt x="1874711" y="4758090"/>
                </a:cubicBezTo>
                <a:cubicBezTo>
                  <a:pt x="1871577" y="4758476"/>
                  <a:pt x="1869735" y="4753769"/>
                  <a:pt x="1869735" y="4753769"/>
                </a:cubicBezTo>
                <a:cubicBezTo>
                  <a:pt x="1850932" y="4756088"/>
                  <a:pt x="1858864" y="4742772"/>
                  <a:pt x="1863293" y="4737290"/>
                </a:cubicBezTo>
                <a:lnTo>
                  <a:pt x="1842472" y="4717652"/>
                </a:lnTo>
                <a:lnTo>
                  <a:pt x="1848565" y="4699630"/>
                </a:lnTo>
                <a:lnTo>
                  <a:pt x="1823865" y="4695275"/>
                </a:lnTo>
                <a:cubicBezTo>
                  <a:pt x="1830309" y="4711751"/>
                  <a:pt x="1812052" y="4723872"/>
                  <a:pt x="1819416" y="4742703"/>
                </a:cubicBezTo>
                <a:cubicBezTo>
                  <a:pt x="1807974" y="4763854"/>
                  <a:pt x="1800587" y="4786972"/>
                  <a:pt x="1792279" y="4807733"/>
                </a:cubicBezTo>
                <a:cubicBezTo>
                  <a:pt x="1792827" y="4817536"/>
                  <a:pt x="1794470" y="4846942"/>
                  <a:pt x="1778800" y="4848875"/>
                </a:cubicBezTo>
                <a:cubicBezTo>
                  <a:pt x="1779720" y="4851228"/>
                  <a:pt x="1795565" y="4866546"/>
                  <a:pt x="1795565" y="4866546"/>
                </a:cubicBezTo>
                <a:cubicBezTo>
                  <a:pt x="1798700" y="4866158"/>
                  <a:pt x="1795940" y="4859098"/>
                  <a:pt x="1795940" y="4859098"/>
                </a:cubicBezTo>
                <a:cubicBezTo>
                  <a:pt x="1800565" y="4828918"/>
                  <a:pt x="1825835" y="4801128"/>
                  <a:pt x="1817004" y="4770141"/>
                </a:cubicBezTo>
                <a:lnTo>
                  <a:pt x="1832674" y="4768208"/>
                </a:lnTo>
                <a:cubicBezTo>
                  <a:pt x="1845210" y="4766662"/>
                  <a:pt x="1873418" y="4763183"/>
                  <a:pt x="1878020" y="4774954"/>
                </a:cubicBezTo>
                <a:cubicBezTo>
                  <a:pt x="1886303" y="4796136"/>
                  <a:pt x="1878916" y="4819254"/>
                  <a:pt x="1869689" y="4837664"/>
                </a:cubicBezTo>
                <a:cubicBezTo>
                  <a:pt x="1874291" y="4849434"/>
                  <a:pt x="1886454" y="4855335"/>
                  <a:pt x="1891056" y="4867103"/>
                </a:cubicBezTo>
                <a:lnTo>
                  <a:pt x="1867278" y="4865103"/>
                </a:lnTo>
                <a:cubicBezTo>
                  <a:pt x="1872801" y="4879226"/>
                  <a:pt x="1877028" y="4898442"/>
                  <a:pt x="1870014" y="4914112"/>
                </a:cubicBezTo>
                <a:lnTo>
                  <a:pt x="1847902" y="4899569"/>
                </a:lnTo>
                <a:lnTo>
                  <a:pt x="1849020" y="4877223"/>
                </a:lnTo>
                <a:cubicBezTo>
                  <a:pt x="1844965" y="4875256"/>
                  <a:pt x="1837777" y="4873675"/>
                  <a:pt x="1836857" y="4871323"/>
                </a:cubicBezTo>
                <a:cubicBezTo>
                  <a:pt x="1835017" y="4866615"/>
                  <a:pt x="1850684" y="4864682"/>
                  <a:pt x="1853822" y="4864296"/>
                </a:cubicBezTo>
                <a:lnTo>
                  <a:pt x="1856979" y="4821959"/>
                </a:lnTo>
                <a:lnTo>
                  <a:pt x="1850161" y="4812931"/>
                </a:lnTo>
                <a:lnTo>
                  <a:pt x="1833024" y="4802708"/>
                </a:lnTo>
                <a:lnTo>
                  <a:pt x="1821954" y="4816410"/>
                </a:lnTo>
                <a:lnTo>
                  <a:pt x="1831880" y="4867002"/>
                </a:lnTo>
                <a:cubicBezTo>
                  <a:pt x="1817679" y="4881089"/>
                  <a:pt x="1810840" y="4914009"/>
                  <a:pt x="1811015" y="4931259"/>
                </a:cubicBezTo>
                <a:cubicBezTo>
                  <a:pt x="1817459" y="4947735"/>
                  <a:pt x="1810443" y="4963403"/>
                  <a:pt x="1810618" y="4980654"/>
                </a:cubicBezTo>
                <a:cubicBezTo>
                  <a:pt x="1798630" y="4992003"/>
                  <a:pt x="1790695" y="5005318"/>
                  <a:pt x="1782762" y="5018635"/>
                </a:cubicBezTo>
                <a:lnTo>
                  <a:pt x="1779230" y="5068416"/>
                </a:lnTo>
                <a:cubicBezTo>
                  <a:pt x="1776096" y="5068802"/>
                  <a:pt x="1766693" y="5069963"/>
                  <a:pt x="1768533" y="5074671"/>
                </a:cubicBezTo>
                <a:cubicBezTo>
                  <a:pt x="1769453" y="5077024"/>
                  <a:pt x="1780698" y="5080573"/>
                  <a:pt x="1784751" y="5082539"/>
                </a:cubicBezTo>
                <a:lnTo>
                  <a:pt x="1755799" y="5100915"/>
                </a:lnTo>
                <a:lnTo>
                  <a:pt x="1733861" y="5103621"/>
                </a:lnTo>
                <a:cubicBezTo>
                  <a:pt x="1726497" y="5084790"/>
                  <a:pt x="1735352" y="5073829"/>
                  <a:pt x="1716201" y="5041649"/>
                </a:cubicBezTo>
                <a:cubicBezTo>
                  <a:pt x="1709186" y="5057317"/>
                  <a:pt x="1698116" y="5071019"/>
                  <a:pt x="1705480" y="5089850"/>
                </a:cubicBezTo>
                <a:cubicBezTo>
                  <a:pt x="1693491" y="5101198"/>
                  <a:pt x="1684636" y="5112159"/>
                  <a:pt x="1676703" y="5125475"/>
                </a:cubicBezTo>
                <a:cubicBezTo>
                  <a:pt x="1635957" y="5130501"/>
                  <a:pt x="1684612" y="5154108"/>
                  <a:pt x="1659540" y="5157200"/>
                </a:cubicBezTo>
                <a:lnTo>
                  <a:pt x="1647002" y="5158746"/>
                </a:lnTo>
                <a:cubicBezTo>
                  <a:pt x="1652525" y="5172869"/>
                  <a:pt x="1640911" y="5176770"/>
                  <a:pt x="1645511" y="5188539"/>
                </a:cubicBezTo>
                <a:lnTo>
                  <a:pt x="1629097" y="5205367"/>
                </a:lnTo>
                <a:lnTo>
                  <a:pt x="1609195" y="5188084"/>
                </a:lnTo>
                <a:cubicBezTo>
                  <a:pt x="1602927" y="5188858"/>
                  <a:pt x="1598872" y="5186888"/>
                  <a:pt x="1597032" y="5182183"/>
                </a:cubicBezTo>
                <a:cubicBezTo>
                  <a:pt x="1589668" y="5163351"/>
                  <a:pt x="1605166" y="5144168"/>
                  <a:pt x="1596881" y="5122984"/>
                </a:cubicBezTo>
                <a:cubicBezTo>
                  <a:pt x="1596881" y="5122984"/>
                  <a:pt x="1595039" y="5118274"/>
                  <a:pt x="1591905" y="5118662"/>
                </a:cubicBezTo>
                <a:cubicBezTo>
                  <a:pt x="1588772" y="5119051"/>
                  <a:pt x="1588024" y="5133946"/>
                  <a:pt x="1585811" y="5136685"/>
                </a:cubicBezTo>
                <a:cubicBezTo>
                  <a:pt x="1583599" y="5139426"/>
                  <a:pt x="1581383" y="5142166"/>
                  <a:pt x="1582305" y="5144521"/>
                </a:cubicBezTo>
                <a:cubicBezTo>
                  <a:pt x="1585066" y="5151581"/>
                  <a:pt x="1590961" y="5158256"/>
                  <a:pt x="1578425" y="5159802"/>
                </a:cubicBezTo>
                <a:lnTo>
                  <a:pt x="1567730" y="5166056"/>
                </a:lnTo>
                <a:lnTo>
                  <a:pt x="1537309" y="5172277"/>
                </a:lnTo>
                <a:lnTo>
                  <a:pt x="1535270" y="5192267"/>
                </a:lnTo>
                <a:cubicBezTo>
                  <a:pt x="1526787" y="5195780"/>
                  <a:pt x="1520148" y="5204001"/>
                  <a:pt x="1515721" y="5209482"/>
                </a:cubicBezTo>
                <a:cubicBezTo>
                  <a:pt x="1509452" y="5210255"/>
                  <a:pt x="1500970" y="5213769"/>
                  <a:pt x="1503732" y="5220831"/>
                </a:cubicBezTo>
                <a:lnTo>
                  <a:pt x="1510546" y="5229860"/>
                </a:lnTo>
                <a:lnTo>
                  <a:pt x="1482339" y="5233339"/>
                </a:lnTo>
                <a:cubicBezTo>
                  <a:pt x="1479579" y="5226278"/>
                  <a:pt x="1490472" y="5195325"/>
                  <a:pt x="1474802" y="5197257"/>
                </a:cubicBezTo>
                <a:cubicBezTo>
                  <a:pt x="1468534" y="5198032"/>
                  <a:pt x="1464108" y="5203511"/>
                  <a:pt x="1461891" y="5206253"/>
                </a:cubicBezTo>
                <a:lnTo>
                  <a:pt x="1466668" y="5235271"/>
                </a:lnTo>
                <a:lnTo>
                  <a:pt x="1457442" y="5253680"/>
                </a:lnTo>
                <a:cubicBezTo>
                  <a:pt x="1462965" y="5267805"/>
                  <a:pt x="1460377" y="5277991"/>
                  <a:pt x="1451524" y="5288953"/>
                </a:cubicBezTo>
                <a:lnTo>
                  <a:pt x="1458888" y="5307785"/>
                </a:lnTo>
                <a:cubicBezTo>
                  <a:pt x="1452247" y="5316005"/>
                  <a:pt x="1452792" y="5325808"/>
                  <a:pt x="1456473" y="5335223"/>
                </a:cubicBezTo>
                <a:cubicBezTo>
                  <a:pt x="1446153" y="5334029"/>
                  <a:pt x="1435456" y="5340282"/>
                  <a:pt x="1439136" y="5349699"/>
                </a:cubicBezTo>
                <a:lnTo>
                  <a:pt x="1428617" y="5373202"/>
                </a:lnTo>
                <a:lnTo>
                  <a:pt x="1400782" y="5369233"/>
                </a:lnTo>
                <a:cubicBezTo>
                  <a:pt x="1404661" y="5353950"/>
                  <a:pt x="1391404" y="5328446"/>
                  <a:pt x="1400258" y="5317482"/>
                </a:cubicBezTo>
                <a:cubicBezTo>
                  <a:pt x="1397498" y="5310422"/>
                  <a:pt x="1398791" y="5305327"/>
                  <a:pt x="1408193" y="5304169"/>
                </a:cubicBezTo>
                <a:cubicBezTo>
                  <a:pt x="1417596" y="5303008"/>
                  <a:pt x="1459259" y="5300337"/>
                  <a:pt x="1426450" y="5292046"/>
                </a:cubicBezTo>
                <a:lnTo>
                  <a:pt x="1429782" y="5266964"/>
                </a:lnTo>
                <a:lnTo>
                  <a:pt x="1417246" y="5268508"/>
                </a:lnTo>
                <a:lnTo>
                  <a:pt x="1425180" y="5255193"/>
                </a:lnTo>
                <a:lnTo>
                  <a:pt x="1415975" y="5231655"/>
                </a:lnTo>
                <a:lnTo>
                  <a:pt x="1433314" y="5217179"/>
                </a:lnTo>
                <a:lnTo>
                  <a:pt x="1425028" y="5195995"/>
                </a:lnTo>
                <a:cubicBezTo>
                  <a:pt x="1428537" y="5188162"/>
                  <a:pt x="1432041" y="5180326"/>
                  <a:pt x="1439605" y="5174460"/>
                </a:cubicBezTo>
                <a:lnTo>
                  <a:pt x="1441642" y="5154469"/>
                </a:lnTo>
                <a:cubicBezTo>
                  <a:pt x="1419704" y="5157174"/>
                  <a:pt x="1420102" y="5107778"/>
                  <a:pt x="1421393" y="5102684"/>
                </a:cubicBezTo>
                <a:cubicBezTo>
                  <a:pt x="1433931" y="5101138"/>
                  <a:pt x="1419753" y="5073279"/>
                  <a:pt x="1417910" y="5068571"/>
                </a:cubicBezTo>
                <a:cubicBezTo>
                  <a:pt x="1426392" y="5065057"/>
                  <a:pt x="1425845" y="5055254"/>
                  <a:pt x="1423084" y="5048193"/>
                </a:cubicBezTo>
                <a:cubicBezTo>
                  <a:pt x="1419403" y="5038779"/>
                  <a:pt x="1405946" y="5037971"/>
                  <a:pt x="1402264" y="5028557"/>
                </a:cubicBezTo>
                <a:cubicBezTo>
                  <a:pt x="1374056" y="5032036"/>
                  <a:pt x="1412564" y="5071697"/>
                  <a:pt x="1387491" y="5074791"/>
                </a:cubicBezTo>
                <a:cubicBezTo>
                  <a:pt x="1393014" y="5088913"/>
                  <a:pt x="1382864" y="5104969"/>
                  <a:pt x="1369954" y="5113965"/>
                </a:cubicBezTo>
                <a:lnTo>
                  <a:pt x="1381918" y="5144562"/>
                </a:lnTo>
                <a:cubicBezTo>
                  <a:pt x="1330656" y="5173092"/>
                  <a:pt x="1350557" y="5190377"/>
                  <a:pt x="1343893" y="5240546"/>
                </a:cubicBezTo>
                <a:cubicBezTo>
                  <a:pt x="1321953" y="5243253"/>
                  <a:pt x="1315858" y="5261275"/>
                  <a:pt x="1293920" y="5263981"/>
                </a:cubicBezTo>
                <a:lnTo>
                  <a:pt x="1304045" y="5289874"/>
                </a:lnTo>
                <a:lnTo>
                  <a:pt x="1294643" y="5291033"/>
                </a:lnTo>
                <a:cubicBezTo>
                  <a:pt x="1282104" y="5292580"/>
                  <a:pt x="1280266" y="5287872"/>
                  <a:pt x="1276584" y="5278456"/>
                </a:cubicBezTo>
                <a:lnTo>
                  <a:pt x="1278624" y="5258466"/>
                </a:lnTo>
                <a:cubicBezTo>
                  <a:pt x="1277703" y="5256112"/>
                  <a:pt x="1265912" y="5242763"/>
                  <a:pt x="1262776" y="5243148"/>
                </a:cubicBezTo>
                <a:lnTo>
                  <a:pt x="1265537" y="5250210"/>
                </a:lnTo>
                <a:cubicBezTo>
                  <a:pt x="1255763" y="5258819"/>
                  <a:pt x="1234001" y="5278774"/>
                  <a:pt x="1238603" y="5290543"/>
                </a:cubicBezTo>
                <a:cubicBezTo>
                  <a:pt x="1231039" y="5296410"/>
                  <a:pt x="1232508" y="5308567"/>
                  <a:pt x="1236189" y="5317981"/>
                </a:cubicBezTo>
                <a:lnTo>
                  <a:pt x="1217932" y="5330103"/>
                </a:lnTo>
                <a:cubicBezTo>
                  <a:pt x="1220694" y="5337164"/>
                  <a:pt x="1222162" y="5349321"/>
                  <a:pt x="1214601" y="5355187"/>
                </a:cubicBezTo>
                <a:lnTo>
                  <a:pt x="1221964" y="5374019"/>
                </a:lnTo>
                <a:lnTo>
                  <a:pt x="1212189" y="5382626"/>
                </a:lnTo>
                <a:cubicBezTo>
                  <a:pt x="1217711" y="5396748"/>
                  <a:pt x="1207562" y="5412804"/>
                  <a:pt x="1195575" y="5424154"/>
                </a:cubicBezTo>
                <a:cubicBezTo>
                  <a:pt x="1188560" y="5439823"/>
                  <a:pt x="1178960" y="5465680"/>
                  <a:pt x="1164757" y="5479768"/>
                </a:cubicBezTo>
                <a:cubicBezTo>
                  <a:pt x="1167518" y="5486830"/>
                  <a:pt x="1171200" y="5496246"/>
                  <a:pt x="1163639" y="5502112"/>
                </a:cubicBezTo>
                <a:cubicBezTo>
                  <a:pt x="1169161" y="5516236"/>
                  <a:pt x="1163068" y="5534260"/>
                  <a:pt x="1154213" y="5545221"/>
                </a:cubicBezTo>
                <a:cubicBezTo>
                  <a:pt x="1156053" y="5549929"/>
                  <a:pt x="1154759" y="5555022"/>
                  <a:pt x="1148493" y="5555795"/>
                </a:cubicBezTo>
                <a:lnTo>
                  <a:pt x="1138169" y="5554601"/>
                </a:lnTo>
                <a:lnTo>
                  <a:pt x="1138368" y="5529903"/>
                </a:lnTo>
                <a:cubicBezTo>
                  <a:pt x="1142794" y="5524422"/>
                  <a:pt x="1142247" y="5514621"/>
                  <a:pt x="1139485" y="5507560"/>
                </a:cubicBezTo>
                <a:lnTo>
                  <a:pt x="1143738" y="5484828"/>
                </a:lnTo>
                <a:cubicBezTo>
                  <a:pt x="1140056" y="5475414"/>
                  <a:pt x="1126424" y="5457355"/>
                  <a:pt x="1145232" y="5455038"/>
                </a:cubicBezTo>
                <a:cubicBezTo>
                  <a:pt x="1128663" y="5412668"/>
                  <a:pt x="1141245" y="5327224"/>
                  <a:pt x="1165967" y="5289632"/>
                </a:cubicBezTo>
                <a:cubicBezTo>
                  <a:pt x="1159527" y="5273157"/>
                  <a:pt x="1164329" y="5260227"/>
                  <a:pt x="1157882" y="5243750"/>
                </a:cubicBezTo>
                <a:cubicBezTo>
                  <a:pt x="1167287" y="5242591"/>
                  <a:pt x="1167659" y="5235144"/>
                  <a:pt x="1164897" y="5228081"/>
                </a:cubicBezTo>
                <a:cubicBezTo>
                  <a:pt x="1156615" y="5206896"/>
                  <a:pt x="1171913" y="5212412"/>
                  <a:pt x="1166389" y="5198289"/>
                </a:cubicBezTo>
                <a:lnTo>
                  <a:pt x="1172855" y="5172818"/>
                </a:lnTo>
                <a:cubicBezTo>
                  <a:pt x="1181336" y="5169303"/>
                  <a:pt x="1181710" y="5161857"/>
                  <a:pt x="1178948" y="5154795"/>
                </a:cubicBezTo>
                <a:lnTo>
                  <a:pt x="1171212" y="5143413"/>
                </a:lnTo>
                <a:lnTo>
                  <a:pt x="1170887" y="5066964"/>
                </a:lnTo>
                <a:lnTo>
                  <a:pt x="1180660" y="5058357"/>
                </a:lnTo>
                <a:lnTo>
                  <a:pt x="1185461" y="5045428"/>
                </a:lnTo>
                <a:cubicBezTo>
                  <a:pt x="1182701" y="5038366"/>
                  <a:pt x="1181235" y="5026210"/>
                  <a:pt x="1185661" y="5020731"/>
                </a:cubicBezTo>
                <a:cubicBezTo>
                  <a:pt x="1179766" y="5014055"/>
                  <a:pt x="1171483" y="4992870"/>
                  <a:pt x="1187153" y="4990937"/>
                </a:cubicBezTo>
                <a:cubicBezTo>
                  <a:pt x="1183470" y="4981523"/>
                  <a:pt x="1196403" y="4930580"/>
                  <a:pt x="1205804" y="4929421"/>
                </a:cubicBezTo>
                <a:lnTo>
                  <a:pt x="1208766" y="4911784"/>
                </a:lnTo>
                <a:cubicBezTo>
                  <a:pt x="1196799" y="4881183"/>
                  <a:pt x="1212295" y="4862001"/>
                  <a:pt x="1200329" y="4831402"/>
                </a:cubicBezTo>
                <a:lnTo>
                  <a:pt x="1206051" y="4820826"/>
                </a:lnTo>
                <a:cubicBezTo>
                  <a:pt x="1201219" y="4808468"/>
                  <a:pt x="1213189" y="4787099"/>
                  <a:pt x="1216758" y="4770235"/>
                </a:cubicBezTo>
                <a:lnTo>
                  <a:pt x="1216667" y="4761977"/>
                </a:lnTo>
                <a:lnTo>
                  <a:pt x="1216016" y="4759143"/>
                </a:lnTo>
                <a:lnTo>
                  <a:pt x="1198744" y="4751662"/>
                </a:lnTo>
                <a:lnTo>
                  <a:pt x="1186547" y="4845670"/>
                </a:lnTo>
                <a:lnTo>
                  <a:pt x="1191853" y="4847850"/>
                </a:lnTo>
                <a:lnTo>
                  <a:pt x="1185758" y="4851744"/>
                </a:lnTo>
                <a:lnTo>
                  <a:pt x="1182041" y="4880403"/>
                </a:lnTo>
                <a:lnTo>
                  <a:pt x="1195422" y="4890986"/>
                </a:lnTo>
                <a:lnTo>
                  <a:pt x="1201197" y="4917089"/>
                </a:lnTo>
                <a:cubicBezTo>
                  <a:pt x="1182168" y="4919435"/>
                  <a:pt x="1194227" y="4931147"/>
                  <a:pt x="1185391" y="4938836"/>
                </a:cubicBezTo>
                <a:lnTo>
                  <a:pt x="1169905" y="4943950"/>
                </a:lnTo>
                <a:lnTo>
                  <a:pt x="1170517" y="4946444"/>
                </a:lnTo>
                <a:cubicBezTo>
                  <a:pt x="1170467" y="4951078"/>
                  <a:pt x="1169409" y="4955685"/>
                  <a:pt x="1167605" y="4959112"/>
                </a:cubicBezTo>
                <a:lnTo>
                  <a:pt x="1164860" y="4979894"/>
                </a:lnTo>
                <a:cubicBezTo>
                  <a:pt x="1162153" y="4985035"/>
                  <a:pt x="1154904" y="4990049"/>
                  <a:pt x="1148040" y="4992139"/>
                </a:cubicBezTo>
                <a:cubicBezTo>
                  <a:pt x="1145751" y="4992835"/>
                  <a:pt x="1143508" y="4993208"/>
                  <a:pt x="1141487" y="4993152"/>
                </a:cubicBezTo>
                <a:cubicBezTo>
                  <a:pt x="1130429" y="4988210"/>
                  <a:pt x="1134507" y="4912994"/>
                  <a:pt x="1141722" y="4899288"/>
                </a:cubicBezTo>
                <a:lnTo>
                  <a:pt x="1138428" y="4900356"/>
                </a:lnTo>
                <a:cubicBezTo>
                  <a:pt x="1124076" y="4896481"/>
                  <a:pt x="1121096" y="4891761"/>
                  <a:pt x="1123215" y="4882550"/>
                </a:cubicBezTo>
                <a:cubicBezTo>
                  <a:pt x="1115332" y="4863788"/>
                  <a:pt x="1112470" y="4841979"/>
                  <a:pt x="1110430" y="4819904"/>
                </a:cubicBezTo>
                <a:lnTo>
                  <a:pt x="1109773" y="4814519"/>
                </a:lnTo>
                <a:lnTo>
                  <a:pt x="1099189" y="4792243"/>
                </a:lnTo>
                <a:cubicBezTo>
                  <a:pt x="1089776" y="4813513"/>
                  <a:pt x="1074887" y="4832112"/>
                  <a:pt x="1084890" y="4857692"/>
                </a:cubicBezTo>
                <a:lnTo>
                  <a:pt x="1071903" y="4873912"/>
                </a:lnTo>
                <a:lnTo>
                  <a:pt x="1071764" y="4876482"/>
                </a:lnTo>
                <a:cubicBezTo>
                  <a:pt x="1088782" y="4890864"/>
                  <a:pt x="1060314" y="4908614"/>
                  <a:pt x="1077333" y="4922992"/>
                </a:cubicBezTo>
                <a:lnTo>
                  <a:pt x="1050901" y="4962819"/>
                </a:lnTo>
                <a:cubicBezTo>
                  <a:pt x="1025491" y="4953999"/>
                  <a:pt x="1025491" y="4953999"/>
                  <a:pt x="1036001" y="4939227"/>
                </a:cubicBezTo>
                <a:lnTo>
                  <a:pt x="1029873" y="4934825"/>
                </a:lnTo>
                <a:lnTo>
                  <a:pt x="1033266" y="4941573"/>
                </a:lnTo>
                <a:cubicBezTo>
                  <a:pt x="1033813" y="4945277"/>
                  <a:pt x="1031579" y="4948067"/>
                  <a:pt x="1023122" y="4949110"/>
                </a:cubicBezTo>
                <a:lnTo>
                  <a:pt x="1006207" y="4951196"/>
                </a:lnTo>
                <a:cubicBezTo>
                  <a:pt x="1013708" y="4970383"/>
                  <a:pt x="998045" y="4975666"/>
                  <a:pt x="1004298" y="4991653"/>
                </a:cubicBezTo>
                <a:lnTo>
                  <a:pt x="982203" y="5014492"/>
                </a:lnTo>
                <a:lnTo>
                  <a:pt x="955284" y="4990997"/>
                </a:lnTo>
                <a:cubicBezTo>
                  <a:pt x="946826" y="4992039"/>
                  <a:pt x="941348" y="4989363"/>
                  <a:pt x="938846" y="4982968"/>
                </a:cubicBezTo>
                <a:cubicBezTo>
                  <a:pt x="928844" y="4957387"/>
                  <a:pt x="949690" y="4931351"/>
                  <a:pt x="938438" y="4902573"/>
                </a:cubicBezTo>
                <a:cubicBezTo>
                  <a:pt x="938438" y="4902573"/>
                  <a:pt x="935937" y="4896175"/>
                  <a:pt x="931707" y="4896698"/>
                </a:cubicBezTo>
                <a:cubicBezTo>
                  <a:pt x="927479" y="4897219"/>
                  <a:pt x="926524" y="4917449"/>
                  <a:pt x="923545" y="4921169"/>
                </a:cubicBezTo>
                <a:cubicBezTo>
                  <a:pt x="920568" y="4924888"/>
                  <a:pt x="917590" y="4928607"/>
                  <a:pt x="918839" y="4931805"/>
                </a:cubicBezTo>
                <a:cubicBezTo>
                  <a:pt x="922591" y="4941398"/>
                  <a:pt x="930571" y="4950469"/>
                  <a:pt x="913658" y="4952554"/>
                </a:cubicBezTo>
                <a:lnTo>
                  <a:pt x="899244" y="4961038"/>
                </a:lnTo>
                <a:lnTo>
                  <a:pt x="858208" y="4969451"/>
                </a:lnTo>
                <a:lnTo>
                  <a:pt x="855526" y="4996596"/>
                </a:lnTo>
                <a:cubicBezTo>
                  <a:pt x="844091" y="5001359"/>
                  <a:pt x="835158" y="5012516"/>
                  <a:pt x="829202" y="5019955"/>
                </a:cubicBezTo>
                <a:cubicBezTo>
                  <a:pt x="820743" y="5021000"/>
                  <a:pt x="809308" y="5025760"/>
                  <a:pt x="813059" y="5035355"/>
                </a:cubicBezTo>
                <a:lnTo>
                  <a:pt x="822289" y="5047624"/>
                </a:lnTo>
                <a:lnTo>
                  <a:pt x="784235" y="5052317"/>
                </a:lnTo>
                <a:cubicBezTo>
                  <a:pt x="780482" y="5042724"/>
                  <a:pt x="795077" y="5000700"/>
                  <a:pt x="773934" y="5003308"/>
                </a:cubicBezTo>
                <a:cubicBezTo>
                  <a:pt x="765477" y="5004352"/>
                  <a:pt x="759522" y="5011790"/>
                  <a:pt x="756541" y="5015509"/>
                </a:cubicBezTo>
                <a:lnTo>
                  <a:pt x="763089" y="5054926"/>
                </a:lnTo>
                <a:lnTo>
                  <a:pt x="750700" y="5079916"/>
                </a:lnTo>
                <a:cubicBezTo>
                  <a:pt x="758204" y="5099103"/>
                  <a:pt x="754749" y="5112937"/>
                  <a:pt x="742835" y="5127813"/>
                </a:cubicBezTo>
                <a:lnTo>
                  <a:pt x="752838" y="5153396"/>
                </a:lnTo>
                <a:cubicBezTo>
                  <a:pt x="743904" y="5164552"/>
                  <a:pt x="744676" y="5177866"/>
                  <a:pt x="749677" y="5190656"/>
                </a:cubicBezTo>
                <a:cubicBezTo>
                  <a:pt x="735742" y="5189024"/>
                  <a:pt x="721329" y="5197506"/>
                  <a:pt x="726330" y="5210297"/>
                </a:cubicBezTo>
                <a:lnTo>
                  <a:pt x="712213" y="5242205"/>
                </a:lnTo>
                <a:lnTo>
                  <a:pt x="674634" y="5236784"/>
                </a:lnTo>
                <a:cubicBezTo>
                  <a:pt x="679816" y="5216034"/>
                  <a:pt x="661834" y="5181380"/>
                  <a:pt x="673747" y="5166503"/>
                </a:cubicBezTo>
                <a:cubicBezTo>
                  <a:pt x="669997" y="5156910"/>
                  <a:pt x="671723" y="5149993"/>
                  <a:pt x="684409" y="5148430"/>
                </a:cubicBezTo>
                <a:cubicBezTo>
                  <a:pt x="697095" y="5146865"/>
                  <a:pt x="753317" y="5143281"/>
                  <a:pt x="709006" y="5131986"/>
                </a:cubicBezTo>
                <a:lnTo>
                  <a:pt x="713415" y="5097923"/>
                </a:lnTo>
                <a:lnTo>
                  <a:pt x="696503" y="5100010"/>
                </a:lnTo>
                <a:lnTo>
                  <a:pt x="707164" y="5081935"/>
                </a:lnTo>
                <a:lnTo>
                  <a:pt x="694660" y="5049958"/>
                </a:lnTo>
                <a:lnTo>
                  <a:pt x="718008" y="5030319"/>
                </a:lnTo>
                <a:lnTo>
                  <a:pt x="706756" y="5001540"/>
                </a:lnTo>
                <a:cubicBezTo>
                  <a:pt x="711461" y="4990904"/>
                  <a:pt x="716166" y="4980266"/>
                  <a:pt x="726351" y="4972307"/>
                </a:cubicBezTo>
                <a:lnTo>
                  <a:pt x="729033" y="4945161"/>
                </a:lnTo>
                <a:cubicBezTo>
                  <a:pt x="699434" y="4948811"/>
                  <a:pt x="699796" y="4881729"/>
                  <a:pt x="701524" y="4874813"/>
                </a:cubicBezTo>
                <a:cubicBezTo>
                  <a:pt x="718441" y="4872726"/>
                  <a:pt x="699207" y="4834874"/>
                  <a:pt x="696706" y="4828479"/>
                </a:cubicBezTo>
                <a:lnTo>
                  <a:pt x="697296" y="4827703"/>
                </a:lnTo>
                <a:lnTo>
                  <a:pt x="696507" y="4825899"/>
                </a:lnTo>
                <a:cubicBezTo>
                  <a:pt x="696440" y="4822947"/>
                  <a:pt x="697440" y="4819426"/>
                  <a:pt x="699696" y="4815143"/>
                </a:cubicBezTo>
                <a:lnTo>
                  <a:pt x="703821" y="4802234"/>
                </a:lnTo>
                <a:lnTo>
                  <a:pt x="703617" y="4800811"/>
                </a:lnTo>
                <a:cubicBezTo>
                  <a:pt x="698615" y="4788021"/>
                  <a:pt x="680451" y="4786908"/>
                  <a:pt x="675449" y="4774119"/>
                </a:cubicBezTo>
                <a:cubicBezTo>
                  <a:pt x="637391" y="4778813"/>
                  <a:pt x="689500" y="4832720"/>
                  <a:pt x="655669" y="4836893"/>
                </a:cubicBezTo>
                <a:cubicBezTo>
                  <a:pt x="663172" y="4856077"/>
                  <a:pt x="649532" y="4877872"/>
                  <a:pt x="632142" y="4890074"/>
                </a:cubicBezTo>
                <a:lnTo>
                  <a:pt x="648394" y="4931643"/>
                </a:lnTo>
                <a:cubicBezTo>
                  <a:pt x="579308" y="4970332"/>
                  <a:pt x="606225" y="4993827"/>
                  <a:pt x="597405" y="5061955"/>
                </a:cubicBezTo>
                <a:cubicBezTo>
                  <a:pt x="567806" y="5065605"/>
                  <a:pt x="559644" y="5090075"/>
                  <a:pt x="530044" y="5093725"/>
                </a:cubicBezTo>
                <a:lnTo>
                  <a:pt x="543798" y="5128901"/>
                </a:lnTo>
                <a:lnTo>
                  <a:pt x="531114" y="5130465"/>
                </a:lnTo>
                <a:cubicBezTo>
                  <a:pt x="514198" y="5132552"/>
                  <a:pt x="511698" y="5126157"/>
                  <a:pt x="506696" y="5113365"/>
                </a:cubicBezTo>
                <a:lnTo>
                  <a:pt x="509380" y="5086219"/>
                </a:lnTo>
                <a:cubicBezTo>
                  <a:pt x="508128" y="5083021"/>
                  <a:pt x="492169" y="5064878"/>
                  <a:pt x="487939" y="5065400"/>
                </a:cubicBezTo>
                <a:lnTo>
                  <a:pt x="491692" y="5074993"/>
                </a:lnTo>
                <a:cubicBezTo>
                  <a:pt x="478528" y="5086673"/>
                  <a:pt x="449225" y="5113750"/>
                  <a:pt x="455478" y="5129739"/>
                </a:cubicBezTo>
                <a:cubicBezTo>
                  <a:pt x="445292" y="5137699"/>
                  <a:pt x="447316" y="5154208"/>
                  <a:pt x="452316" y="5166999"/>
                </a:cubicBezTo>
                <a:lnTo>
                  <a:pt x="427719" y="5183442"/>
                </a:lnTo>
                <a:cubicBezTo>
                  <a:pt x="431470" y="5193035"/>
                  <a:pt x="433493" y="5209544"/>
                  <a:pt x="423310" y="5217505"/>
                </a:cubicBezTo>
                <a:lnTo>
                  <a:pt x="433312" y="5243086"/>
                </a:lnTo>
                <a:lnTo>
                  <a:pt x="420148" y="5254766"/>
                </a:lnTo>
                <a:cubicBezTo>
                  <a:pt x="427652" y="5273951"/>
                  <a:pt x="414011" y="5295747"/>
                  <a:pt x="397870" y="5311144"/>
                </a:cubicBezTo>
                <a:cubicBezTo>
                  <a:pt x="388460" y="5332416"/>
                  <a:pt x="375591" y="5367524"/>
                  <a:pt x="356472" y="5386641"/>
                </a:cubicBezTo>
                <a:cubicBezTo>
                  <a:pt x="360223" y="5396234"/>
                  <a:pt x="365226" y="5409025"/>
                  <a:pt x="355040" y="5416985"/>
                </a:cubicBezTo>
                <a:cubicBezTo>
                  <a:pt x="362543" y="5436170"/>
                  <a:pt x="354381" y="5460642"/>
                  <a:pt x="342470" y="5475519"/>
                </a:cubicBezTo>
                <a:cubicBezTo>
                  <a:pt x="344970" y="5481914"/>
                  <a:pt x="343242" y="5488831"/>
                  <a:pt x="334785" y="5489873"/>
                </a:cubicBezTo>
                <a:lnTo>
                  <a:pt x="320849" y="5488241"/>
                </a:lnTo>
                <a:lnTo>
                  <a:pt x="321030" y="5454698"/>
                </a:lnTo>
                <a:cubicBezTo>
                  <a:pt x="326986" y="5447260"/>
                  <a:pt x="326213" y="5433948"/>
                  <a:pt x="322463" y="5424356"/>
                </a:cubicBezTo>
                <a:lnTo>
                  <a:pt x="328123" y="5393489"/>
                </a:lnTo>
                <a:cubicBezTo>
                  <a:pt x="323121" y="5380700"/>
                  <a:pt x="304661" y="5356160"/>
                  <a:pt x="330034" y="5353031"/>
                </a:cubicBezTo>
                <a:cubicBezTo>
                  <a:pt x="307527" y="5295473"/>
                  <a:pt x="324212" y="5179449"/>
                  <a:pt x="357447" y="5128423"/>
                </a:cubicBezTo>
                <a:cubicBezTo>
                  <a:pt x="348695" y="5106039"/>
                  <a:pt x="355128" y="5088487"/>
                  <a:pt x="346375" y="5066101"/>
                </a:cubicBezTo>
                <a:cubicBezTo>
                  <a:pt x="359062" y="5064537"/>
                  <a:pt x="359539" y="5054422"/>
                  <a:pt x="355788" y="5044829"/>
                </a:cubicBezTo>
                <a:cubicBezTo>
                  <a:pt x="344534" y="5016050"/>
                  <a:pt x="365200" y="5023556"/>
                  <a:pt x="357697" y="5004370"/>
                </a:cubicBezTo>
                <a:lnTo>
                  <a:pt x="366336" y="4969786"/>
                </a:lnTo>
                <a:cubicBezTo>
                  <a:pt x="377769" y="4965023"/>
                  <a:pt x="378248" y="4954909"/>
                  <a:pt x="374497" y="4945316"/>
                </a:cubicBezTo>
                <a:lnTo>
                  <a:pt x="364016" y="4929849"/>
                </a:lnTo>
                <a:lnTo>
                  <a:pt x="363311" y="4826027"/>
                </a:lnTo>
                <a:lnTo>
                  <a:pt x="376474" y="4814348"/>
                </a:lnTo>
                <a:lnTo>
                  <a:pt x="382907" y="4796793"/>
                </a:lnTo>
                <a:cubicBezTo>
                  <a:pt x="379156" y="4787200"/>
                  <a:pt x="377134" y="4770692"/>
                  <a:pt x="383091" y="4763252"/>
                </a:cubicBezTo>
                <a:cubicBezTo>
                  <a:pt x="375109" y="4754180"/>
                  <a:pt x="363856" y="4725401"/>
                  <a:pt x="384999" y="4722793"/>
                </a:cubicBezTo>
                <a:cubicBezTo>
                  <a:pt x="379997" y="4710003"/>
                  <a:pt x="397274" y="4640834"/>
                  <a:pt x="409961" y="4639269"/>
                </a:cubicBezTo>
                <a:lnTo>
                  <a:pt x="413892" y="4615321"/>
                </a:lnTo>
                <a:cubicBezTo>
                  <a:pt x="397638" y="4573750"/>
                  <a:pt x="418484" y="4547715"/>
                  <a:pt x="402229" y="4506146"/>
                </a:cubicBezTo>
                <a:lnTo>
                  <a:pt x="409914" y="4491789"/>
                </a:lnTo>
                <a:cubicBezTo>
                  <a:pt x="401160" y="4469406"/>
                  <a:pt x="432668" y="4425297"/>
                  <a:pt x="423917" y="4402912"/>
                </a:cubicBezTo>
                <a:cubicBezTo>
                  <a:pt x="443303" y="4392979"/>
                  <a:pt x="425438" y="4370672"/>
                  <a:pt x="426199" y="4354552"/>
                </a:cubicBezTo>
                <a:lnTo>
                  <a:pt x="432713" y="4344917"/>
                </a:lnTo>
                <a:lnTo>
                  <a:pt x="435095" y="4339433"/>
                </a:lnTo>
                <a:lnTo>
                  <a:pt x="434475" y="4331901"/>
                </a:lnTo>
                <a:cubicBezTo>
                  <a:pt x="434091" y="4298220"/>
                  <a:pt x="442770" y="4188997"/>
                  <a:pt x="445375" y="4185742"/>
                </a:cubicBezTo>
                <a:cubicBezTo>
                  <a:pt x="437397" y="4176671"/>
                  <a:pt x="429894" y="4157485"/>
                  <a:pt x="451035" y="4154877"/>
                </a:cubicBezTo>
                <a:cubicBezTo>
                  <a:pt x="451945" y="4143034"/>
                  <a:pt x="455155" y="4130696"/>
                  <a:pt x="459165" y="4118104"/>
                </a:cubicBezTo>
                <a:lnTo>
                  <a:pt x="461581" y="4110945"/>
                </a:lnTo>
                <a:lnTo>
                  <a:pt x="449584" y="4086195"/>
                </a:lnTo>
                <a:lnTo>
                  <a:pt x="446289" y="4087261"/>
                </a:lnTo>
                <a:cubicBezTo>
                  <a:pt x="441505" y="4085970"/>
                  <a:pt x="440017" y="4083611"/>
                  <a:pt x="445114" y="4079117"/>
                </a:cubicBezTo>
                <a:lnTo>
                  <a:pt x="451702" y="4076983"/>
                </a:lnTo>
                <a:cubicBezTo>
                  <a:pt x="450523" y="4068837"/>
                  <a:pt x="455623" y="4064344"/>
                  <a:pt x="462212" y="4062210"/>
                </a:cubicBezTo>
                <a:cubicBezTo>
                  <a:pt x="451779" y="4045694"/>
                  <a:pt x="456016" y="4027271"/>
                  <a:pt x="445585" y="4010755"/>
                </a:cubicBezTo>
                <a:lnTo>
                  <a:pt x="413899" y="3998286"/>
                </a:lnTo>
                <a:cubicBezTo>
                  <a:pt x="410605" y="3999352"/>
                  <a:pt x="407309" y="4000420"/>
                  <a:pt x="405821" y="3998061"/>
                </a:cubicBezTo>
                <a:cubicBezTo>
                  <a:pt x="402841" y="3993342"/>
                  <a:pt x="404958" y="3984131"/>
                  <a:pt x="410055" y="3979636"/>
                </a:cubicBezTo>
                <a:cubicBezTo>
                  <a:pt x="405587" y="3972557"/>
                  <a:pt x="404410" y="3964414"/>
                  <a:pt x="417585" y="3960146"/>
                </a:cubicBezTo>
                <a:lnTo>
                  <a:pt x="427467" y="3956943"/>
                </a:lnTo>
                <a:lnTo>
                  <a:pt x="414370" y="3929923"/>
                </a:lnTo>
                <a:lnTo>
                  <a:pt x="418996" y="3874426"/>
                </a:lnTo>
                <a:lnTo>
                  <a:pt x="427703" y="3863079"/>
                </a:lnTo>
                <a:cubicBezTo>
                  <a:pt x="418762" y="3848923"/>
                  <a:pt x="420017" y="3825781"/>
                  <a:pt x="420958" y="3808423"/>
                </a:cubicBezTo>
                <a:lnTo>
                  <a:pt x="403077" y="3780112"/>
                </a:lnTo>
                <a:lnTo>
                  <a:pt x="418997" y="3755061"/>
                </a:lnTo>
                <a:lnTo>
                  <a:pt x="417270" y="3727198"/>
                </a:lnTo>
                <a:lnTo>
                  <a:pt x="428247" y="3710978"/>
                </a:lnTo>
                <a:lnTo>
                  <a:pt x="429504" y="3708683"/>
                </a:lnTo>
                <a:lnTo>
                  <a:pt x="426507" y="3697251"/>
                </a:lnTo>
                <a:lnTo>
                  <a:pt x="428874" y="3686694"/>
                </a:lnTo>
                <a:lnTo>
                  <a:pt x="428720" y="3686294"/>
                </a:lnTo>
                <a:cubicBezTo>
                  <a:pt x="426423" y="3681386"/>
                  <a:pt x="424315" y="3676374"/>
                  <a:pt x="424489" y="3671650"/>
                </a:cubicBezTo>
                <a:lnTo>
                  <a:pt x="428668" y="3665945"/>
                </a:lnTo>
                <a:lnTo>
                  <a:pt x="427313" y="3661421"/>
                </a:lnTo>
                <a:lnTo>
                  <a:pt x="428295" y="3650106"/>
                </a:lnTo>
                <a:lnTo>
                  <a:pt x="425604" y="3649829"/>
                </a:lnTo>
                <a:cubicBezTo>
                  <a:pt x="416328" y="3646057"/>
                  <a:pt x="407853" y="3640688"/>
                  <a:pt x="404993" y="3637633"/>
                </a:cubicBezTo>
                <a:cubicBezTo>
                  <a:pt x="403086" y="3635596"/>
                  <a:pt x="399272" y="3631522"/>
                  <a:pt x="405340" y="3628187"/>
                </a:cubicBezTo>
                <a:cubicBezTo>
                  <a:pt x="396153" y="3608554"/>
                  <a:pt x="382719" y="3569661"/>
                  <a:pt x="392518" y="3545768"/>
                </a:cubicBezTo>
                <a:cubicBezTo>
                  <a:pt x="384889" y="3537621"/>
                  <a:pt x="392087" y="3530580"/>
                  <a:pt x="384460" y="3522433"/>
                </a:cubicBezTo>
                <a:cubicBezTo>
                  <a:pt x="380214" y="3503169"/>
                  <a:pt x="377094" y="3480205"/>
                  <a:pt x="380825" y="3459644"/>
                </a:cubicBezTo>
                <a:cubicBezTo>
                  <a:pt x="377009" y="3455571"/>
                  <a:pt x="374323" y="3447792"/>
                  <a:pt x="380393" y="3444458"/>
                </a:cubicBezTo>
                <a:cubicBezTo>
                  <a:pt x="392532" y="3437786"/>
                  <a:pt x="406663" y="3457786"/>
                  <a:pt x="410476" y="3461861"/>
                </a:cubicBezTo>
                <a:lnTo>
                  <a:pt x="427532" y="3443981"/>
                </a:lnTo>
                <a:lnTo>
                  <a:pt x="427861" y="3442405"/>
                </a:lnTo>
                <a:lnTo>
                  <a:pt x="427572" y="3440406"/>
                </a:lnTo>
                <a:lnTo>
                  <a:pt x="412996" y="3420373"/>
                </a:lnTo>
                <a:lnTo>
                  <a:pt x="405979" y="3368697"/>
                </a:lnTo>
                <a:lnTo>
                  <a:pt x="409013" y="3367030"/>
                </a:lnTo>
                <a:lnTo>
                  <a:pt x="398961" y="3317024"/>
                </a:lnTo>
                <a:cubicBezTo>
                  <a:pt x="403125" y="3311653"/>
                  <a:pt x="384832" y="3297024"/>
                  <a:pt x="382925" y="3294987"/>
                </a:cubicBezTo>
                <a:cubicBezTo>
                  <a:pt x="382578" y="3304434"/>
                  <a:pt x="358995" y="3298881"/>
                  <a:pt x="366191" y="3291843"/>
                </a:cubicBezTo>
                <a:cubicBezTo>
                  <a:pt x="369225" y="3290174"/>
                  <a:pt x="375294" y="3286840"/>
                  <a:pt x="371480" y="3282766"/>
                </a:cubicBezTo>
                <a:cubicBezTo>
                  <a:pt x="367667" y="3278692"/>
                  <a:pt x="352842" y="3277583"/>
                  <a:pt x="342958" y="3276844"/>
                </a:cubicBezTo>
                <a:cubicBezTo>
                  <a:pt x="337238" y="3270734"/>
                  <a:pt x="328747" y="3232211"/>
                  <a:pt x="334815" y="3228875"/>
                </a:cubicBezTo>
                <a:cubicBezTo>
                  <a:pt x="321465" y="3214614"/>
                  <a:pt x="319558" y="3212578"/>
                  <a:pt x="340799" y="3200907"/>
                </a:cubicBezTo>
                <a:lnTo>
                  <a:pt x="319820" y="3178498"/>
                </a:lnTo>
                <a:cubicBezTo>
                  <a:pt x="340716" y="3176272"/>
                  <a:pt x="363520" y="3176082"/>
                  <a:pt x="382156" y="3181265"/>
                </a:cubicBezTo>
                <a:cubicBezTo>
                  <a:pt x="378343" y="3177191"/>
                  <a:pt x="374528" y="3173117"/>
                  <a:pt x="373750" y="3167376"/>
                </a:cubicBezTo>
                <a:lnTo>
                  <a:pt x="336471" y="3157011"/>
                </a:lnTo>
                <a:cubicBezTo>
                  <a:pt x="333870" y="3146870"/>
                  <a:pt x="311036" y="3095791"/>
                  <a:pt x="312585" y="3063848"/>
                </a:cubicBezTo>
                <a:lnTo>
                  <a:pt x="323736" y="3040873"/>
                </a:lnTo>
                <a:lnTo>
                  <a:pt x="322440" y="3037082"/>
                </a:lnTo>
                <a:lnTo>
                  <a:pt x="314671" y="3018984"/>
                </a:lnTo>
                <a:cubicBezTo>
                  <a:pt x="312407" y="3009815"/>
                  <a:pt x="311995" y="3000786"/>
                  <a:pt x="316549" y="2998285"/>
                </a:cubicBezTo>
                <a:cubicBezTo>
                  <a:pt x="319582" y="2996618"/>
                  <a:pt x="325304" y="3002728"/>
                  <a:pt x="325304" y="3002728"/>
                </a:cubicBezTo>
                <a:lnTo>
                  <a:pt x="326332" y="3002389"/>
                </a:lnTo>
                <a:lnTo>
                  <a:pt x="326909" y="2997695"/>
                </a:lnTo>
                <a:lnTo>
                  <a:pt x="327652" y="2983958"/>
                </a:lnTo>
                <a:lnTo>
                  <a:pt x="306232" y="2982358"/>
                </a:lnTo>
                <a:cubicBezTo>
                  <a:pt x="285253" y="2959953"/>
                  <a:pt x="285172" y="2935317"/>
                  <a:pt x="288122" y="2909016"/>
                </a:cubicBezTo>
                <a:cubicBezTo>
                  <a:pt x="284308" y="2904942"/>
                  <a:pt x="239400" y="2886429"/>
                  <a:pt x="248504" y="2881427"/>
                </a:cubicBezTo>
                <a:cubicBezTo>
                  <a:pt x="257607" y="2876425"/>
                  <a:pt x="267492" y="2877163"/>
                  <a:pt x="277373" y="2877903"/>
                </a:cubicBezTo>
                <a:cubicBezTo>
                  <a:pt x="264025" y="2863643"/>
                  <a:pt x="251022" y="2839937"/>
                  <a:pt x="253627" y="2823082"/>
                </a:cubicBezTo>
                <a:lnTo>
                  <a:pt x="284057" y="2831041"/>
                </a:lnTo>
                <a:lnTo>
                  <a:pt x="294023" y="2856414"/>
                </a:lnTo>
                <a:cubicBezTo>
                  <a:pt x="298964" y="2856783"/>
                  <a:pt x="306942" y="2855484"/>
                  <a:pt x="308849" y="2857522"/>
                </a:cubicBezTo>
                <a:cubicBezTo>
                  <a:pt x="312663" y="2861597"/>
                  <a:pt x="294456" y="2871601"/>
                  <a:pt x="291419" y="2873268"/>
                </a:cubicBezTo>
                <a:cubicBezTo>
                  <a:pt x="302864" y="2885490"/>
                  <a:pt x="307109" y="2904754"/>
                  <a:pt x="309447" y="2921976"/>
                </a:cubicBezTo>
                <a:cubicBezTo>
                  <a:pt x="311355" y="2924014"/>
                  <a:pt x="320109" y="2928458"/>
                  <a:pt x="325053" y="2928827"/>
                </a:cubicBezTo>
                <a:lnTo>
                  <a:pt x="326080" y="2921277"/>
                </a:lnTo>
                <a:lnTo>
                  <a:pt x="322444" y="2913182"/>
                </a:lnTo>
                <a:cubicBezTo>
                  <a:pt x="320833" y="2898873"/>
                  <a:pt x="328952" y="2882362"/>
                  <a:pt x="314701" y="2867141"/>
                </a:cubicBezTo>
                <a:cubicBezTo>
                  <a:pt x="315055" y="2858563"/>
                  <a:pt x="306790" y="2818400"/>
                  <a:pt x="312325" y="2815358"/>
                </a:cubicBezTo>
                <a:cubicBezTo>
                  <a:pt x="307143" y="2809824"/>
                  <a:pt x="300233" y="2802442"/>
                  <a:pt x="296089" y="2793542"/>
                </a:cubicBezTo>
                <a:lnTo>
                  <a:pt x="293325" y="2795063"/>
                </a:lnTo>
                <a:cubicBezTo>
                  <a:pt x="288829" y="2794739"/>
                  <a:pt x="287101" y="2792893"/>
                  <a:pt x="290908" y="2788008"/>
                </a:cubicBezTo>
                <a:lnTo>
                  <a:pt x="296444" y="2784966"/>
                </a:lnTo>
                <a:cubicBezTo>
                  <a:pt x="294029" y="2777911"/>
                  <a:pt x="297839" y="2773023"/>
                  <a:pt x="303374" y="2769982"/>
                </a:cubicBezTo>
                <a:cubicBezTo>
                  <a:pt x="291282" y="2757067"/>
                  <a:pt x="291988" y="2739915"/>
                  <a:pt x="279896" y="2726998"/>
                </a:cubicBezTo>
                <a:lnTo>
                  <a:pt x="249471" y="2721365"/>
                </a:lnTo>
                <a:cubicBezTo>
                  <a:pt x="246705" y="2722884"/>
                  <a:pt x="243936" y="2724406"/>
                  <a:pt x="242209" y="2722561"/>
                </a:cubicBezTo>
                <a:cubicBezTo>
                  <a:pt x="238753" y="2718872"/>
                  <a:pt x="239108" y="2710295"/>
                  <a:pt x="242916" y="2705407"/>
                </a:cubicBezTo>
                <a:cubicBezTo>
                  <a:pt x="237734" y="2699873"/>
                  <a:pt x="235319" y="2692818"/>
                  <a:pt x="246390" y="2686734"/>
                </a:cubicBezTo>
                <a:lnTo>
                  <a:pt x="254691" y="2682173"/>
                </a:lnTo>
                <a:lnTo>
                  <a:pt x="238459" y="2660357"/>
                </a:lnTo>
                <a:lnTo>
                  <a:pt x="233313" y="2610094"/>
                </a:lnTo>
                <a:lnTo>
                  <a:pt x="239201" y="2598476"/>
                </a:lnTo>
                <a:cubicBezTo>
                  <a:pt x="228837" y="2587407"/>
                  <a:pt x="226089" y="2566564"/>
                  <a:pt x="224029" y="2550930"/>
                </a:cubicBezTo>
                <a:lnTo>
                  <a:pt x="203302" y="2528791"/>
                </a:lnTo>
                <a:lnTo>
                  <a:pt x="213349" y="2503710"/>
                </a:lnTo>
                <a:lnTo>
                  <a:pt x="207144" y="2479179"/>
                </a:lnTo>
                <a:lnTo>
                  <a:pt x="215113" y="2460828"/>
                </a:lnTo>
                <a:cubicBezTo>
                  <a:pt x="203023" y="2447914"/>
                  <a:pt x="218939" y="2433579"/>
                  <a:pt x="205122" y="2418819"/>
                </a:cubicBezTo>
                <a:lnTo>
                  <a:pt x="200666" y="2373767"/>
                </a:lnTo>
                <a:cubicBezTo>
                  <a:pt x="220039" y="2363121"/>
                  <a:pt x="181331" y="2339685"/>
                  <a:pt x="206237" y="2325998"/>
                </a:cubicBezTo>
                <a:lnTo>
                  <a:pt x="216494" y="2337960"/>
                </a:lnTo>
                <a:lnTo>
                  <a:pt x="211690" y="2319228"/>
                </a:lnTo>
                <a:lnTo>
                  <a:pt x="198682" y="2317927"/>
                </a:lnTo>
                <a:cubicBezTo>
                  <a:pt x="190254" y="2314524"/>
                  <a:pt x="182566" y="2309668"/>
                  <a:pt x="179974" y="2306900"/>
                </a:cubicBezTo>
                <a:cubicBezTo>
                  <a:pt x="178248" y="2305055"/>
                  <a:pt x="174794" y="2301366"/>
                  <a:pt x="180327" y="2298324"/>
                </a:cubicBezTo>
                <a:cubicBezTo>
                  <a:pt x="172045" y="2280522"/>
                  <a:pt x="159972" y="2245243"/>
                  <a:pt x="168979" y="2223529"/>
                </a:cubicBezTo>
                <a:cubicBezTo>
                  <a:pt x="162072" y="2216150"/>
                  <a:pt x="168645" y="2209741"/>
                  <a:pt x="161737" y="2202361"/>
                </a:cubicBezTo>
                <a:cubicBezTo>
                  <a:pt x="157949" y="2184884"/>
                  <a:pt x="155198" y="2164041"/>
                  <a:pt x="158672" y="2145368"/>
                </a:cubicBezTo>
                <a:cubicBezTo>
                  <a:pt x="155218" y="2141679"/>
                  <a:pt x="152804" y="2134622"/>
                  <a:pt x="158340" y="2131580"/>
                </a:cubicBezTo>
                <a:cubicBezTo>
                  <a:pt x="169411" y="2125497"/>
                  <a:pt x="182189" y="2143623"/>
                  <a:pt x="185643" y="2147312"/>
                </a:cubicBezTo>
                <a:lnTo>
                  <a:pt x="202601" y="2129611"/>
                </a:lnTo>
                <a:lnTo>
                  <a:pt x="188096" y="2109643"/>
                </a:lnTo>
                <a:lnTo>
                  <a:pt x="181911" y="2062745"/>
                </a:lnTo>
                <a:lnTo>
                  <a:pt x="184677" y="2061225"/>
                </a:lnTo>
                <a:lnTo>
                  <a:pt x="175727" y="2015849"/>
                </a:lnTo>
                <a:cubicBezTo>
                  <a:pt x="179535" y="2010962"/>
                  <a:pt x="162946" y="1997725"/>
                  <a:pt x="161219" y="1995878"/>
                </a:cubicBezTo>
                <a:cubicBezTo>
                  <a:pt x="160867" y="2004455"/>
                  <a:pt x="139432" y="1999468"/>
                  <a:pt x="146006" y="1993062"/>
                </a:cubicBezTo>
                <a:cubicBezTo>
                  <a:pt x="148776" y="1991539"/>
                  <a:pt x="154310" y="1988498"/>
                  <a:pt x="150855" y="1984807"/>
                </a:cubicBezTo>
                <a:cubicBezTo>
                  <a:pt x="147400" y="1981119"/>
                  <a:pt x="133916" y="1980147"/>
                  <a:pt x="124926" y="1979497"/>
                </a:cubicBezTo>
                <a:cubicBezTo>
                  <a:pt x="119746" y="1973962"/>
                  <a:pt x="112169" y="1939009"/>
                  <a:pt x="117703" y="1935968"/>
                </a:cubicBezTo>
                <a:cubicBezTo>
                  <a:pt x="105611" y="1923052"/>
                  <a:pt x="103883" y="1921206"/>
                  <a:pt x="123255" y="1910561"/>
                </a:cubicBezTo>
                <a:lnTo>
                  <a:pt x="104256" y="1890267"/>
                </a:lnTo>
                <a:cubicBezTo>
                  <a:pt x="123275" y="1888199"/>
                  <a:pt x="144022" y="1887974"/>
                  <a:pt x="160962" y="1892636"/>
                </a:cubicBezTo>
                <a:cubicBezTo>
                  <a:pt x="157506" y="1888946"/>
                  <a:pt x="154054" y="1885257"/>
                  <a:pt x="153365" y="1880045"/>
                </a:cubicBezTo>
                <a:lnTo>
                  <a:pt x="119486" y="1870720"/>
                </a:lnTo>
                <a:cubicBezTo>
                  <a:pt x="116385" y="1858454"/>
                  <a:pt x="80837" y="1780194"/>
                  <a:pt x="108512" y="1764985"/>
                </a:cubicBezTo>
                <a:cubicBezTo>
                  <a:pt x="103330" y="1759450"/>
                  <a:pt x="93672" y="1731228"/>
                  <a:pt x="101975" y="1726666"/>
                </a:cubicBezTo>
                <a:cubicBezTo>
                  <a:pt x="104741" y="1725145"/>
                  <a:pt x="109921" y="1730680"/>
                  <a:pt x="109921" y="1730680"/>
                </a:cubicBezTo>
                <a:lnTo>
                  <a:pt x="122721" y="1726441"/>
                </a:lnTo>
                <a:lnTo>
                  <a:pt x="124115" y="1714499"/>
                </a:lnTo>
                <a:lnTo>
                  <a:pt x="92648" y="1712230"/>
                </a:lnTo>
                <a:cubicBezTo>
                  <a:pt x="73650" y="1691935"/>
                  <a:pt x="73669" y="1669571"/>
                  <a:pt x="76456" y="1645687"/>
                </a:cubicBezTo>
                <a:cubicBezTo>
                  <a:pt x="73000" y="1641998"/>
                  <a:pt x="32212" y="1625292"/>
                  <a:pt x="40514" y="1620730"/>
                </a:cubicBezTo>
                <a:cubicBezTo>
                  <a:pt x="48817" y="1616168"/>
                  <a:pt x="57807" y="1616816"/>
                  <a:pt x="66795" y="1617466"/>
                </a:cubicBezTo>
                <a:cubicBezTo>
                  <a:pt x="54705" y="1604550"/>
                  <a:pt x="42966" y="1583058"/>
                  <a:pt x="45401" y="1567750"/>
                </a:cubicBezTo>
                <a:lnTo>
                  <a:pt x="73055" y="1574906"/>
                </a:lnTo>
                <a:lnTo>
                  <a:pt x="82027" y="1597918"/>
                </a:lnTo>
                <a:cubicBezTo>
                  <a:pt x="86524" y="1598243"/>
                  <a:pt x="93785" y="1597047"/>
                  <a:pt x="95513" y="1598889"/>
                </a:cubicBezTo>
                <a:cubicBezTo>
                  <a:pt x="98967" y="1602580"/>
                  <a:pt x="82363" y="1611705"/>
                  <a:pt x="79595" y="1613225"/>
                </a:cubicBezTo>
                <a:cubicBezTo>
                  <a:pt x="89958" y="1624296"/>
                  <a:pt x="93747" y="1641773"/>
                  <a:pt x="95808" y="1657405"/>
                </a:cubicBezTo>
                <a:cubicBezTo>
                  <a:pt x="97536" y="1659249"/>
                  <a:pt x="105485" y="1663265"/>
                  <a:pt x="109980" y="1663590"/>
                </a:cubicBezTo>
                <a:lnTo>
                  <a:pt x="113807" y="1636339"/>
                </a:lnTo>
                <a:lnTo>
                  <a:pt x="125918" y="1626890"/>
                </a:lnTo>
                <a:lnTo>
                  <a:pt x="101735" y="1601061"/>
                </a:lnTo>
                <a:cubicBezTo>
                  <a:pt x="112472" y="1581190"/>
                  <a:pt x="103167" y="1544390"/>
                  <a:pt x="96610" y="1528434"/>
                </a:cubicBezTo>
                <a:cubicBezTo>
                  <a:pt x="89701" y="1521054"/>
                  <a:pt x="97316" y="1511281"/>
                  <a:pt x="90407" y="1503903"/>
                </a:cubicBezTo>
                <a:lnTo>
                  <a:pt x="84890" y="1484579"/>
                </a:lnTo>
                <a:lnTo>
                  <a:pt x="82122" y="1486099"/>
                </a:lnTo>
                <a:cubicBezTo>
                  <a:pt x="75212" y="1478720"/>
                  <a:pt x="82828" y="1468947"/>
                  <a:pt x="75918" y="1461567"/>
                </a:cubicBezTo>
                <a:cubicBezTo>
                  <a:pt x="70738" y="1456033"/>
                  <a:pt x="65554" y="1450497"/>
                  <a:pt x="76625" y="1444414"/>
                </a:cubicBezTo>
                <a:cubicBezTo>
                  <a:pt x="66263" y="1433344"/>
                  <a:pt x="64533" y="1431501"/>
                  <a:pt x="81138" y="1422376"/>
                </a:cubicBezTo>
                <a:lnTo>
                  <a:pt x="62137" y="1402080"/>
                </a:lnTo>
                <a:lnTo>
                  <a:pt x="79431" y="1398166"/>
                </a:lnTo>
                <a:lnTo>
                  <a:pt x="71853" y="1363213"/>
                </a:lnTo>
                <a:lnTo>
                  <a:pt x="62863" y="1362563"/>
                </a:lnTo>
                <a:lnTo>
                  <a:pt x="68752" y="1350945"/>
                </a:lnTo>
                <a:lnTo>
                  <a:pt x="67377" y="1340525"/>
                </a:lnTo>
                <a:lnTo>
                  <a:pt x="46983" y="1332171"/>
                </a:lnTo>
                <a:lnTo>
                  <a:pt x="35933" y="1315892"/>
                </a:lnTo>
                <a:cubicBezTo>
                  <a:pt x="52538" y="1306768"/>
                  <a:pt x="24880" y="1299611"/>
                  <a:pt x="52558" y="1284404"/>
                </a:cubicBezTo>
                <a:lnTo>
                  <a:pt x="61194" y="1293627"/>
                </a:lnTo>
                <a:lnTo>
                  <a:pt x="67769" y="1287221"/>
                </a:lnTo>
                <a:cubicBezTo>
                  <a:pt x="67080" y="1282009"/>
                  <a:pt x="59149" y="1255633"/>
                  <a:pt x="61917" y="1254112"/>
                </a:cubicBezTo>
                <a:cubicBezTo>
                  <a:pt x="64685" y="1252591"/>
                  <a:pt x="68141" y="1256281"/>
                  <a:pt x="68141" y="1256281"/>
                </a:cubicBezTo>
                <a:cubicBezTo>
                  <a:pt x="84745" y="1247156"/>
                  <a:pt x="82312" y="1262465"/>
                  <a:pt x="80232" y="1269197"/>
                </a:cubicBezTo>
                <a:lnTo>
                  <a:pt x="106848" y="1279717"/>
                </a:lnTo>
                <a:lnTo>
                  <a:pt x="107870" y="1298715"/>
                </a:lnTo>
                <a:lnTo>
                  <a:pt x="132425" y="1293605"/>
                </a:lnTo>
                <a:cubicBezTo>
                  <a:pt x="120332" y="1280690"/>
                  <a:pt x="132797" y="1262665"/>
                  <a:pt x="118977" y="1247905"/>
                </a:cubicBezTo>
                <a:cubicBezTo>
                  <a:pt x="121765" y="1224019"/>
                  <a:pt x="120055" y="1199811"/>
                  <a:pt x="120075" y="1177449"/>
                </a:cubicBezTo>
                <a:cubicBezTo>
                  <a:pt x="115933" y="1168548"/>
                  <a:pt x="103507" y="1141846"/>
                  <a:pt x="117344" y="1134241"/>
                </a:cubicBezTo>
                <a:cubicBezTo>
                  <a:pt x="115617" y="1132397"/>
                  <a:pt x="95224" y="1124044"/>
                  <a:pt x="95224" y="1124044"/>
                </a:cubicBezTo>
                <a:cubicBezTo>
                  <a:pt x="92455" y="1125565"/>
                  <a:pt x="97637" y="1131100"/>
                  <a:pt x="97637" y="1131100"/>
                </a:cubicBezTo>
                <a:cubicBezTo>
                  <a:pt x="104527" y="1160844"/>
                  <a:pt x="91358" y="1196022"/>
                  <a:pt x="111047" y="1221528"/>
                </a:cubicBezTo>
                <a:lnTo>
                  <a:pt x="97210" y="1229131"/>
                </a:lnTo>
                <a:cubicBezTo>
                  <a:pt x="86139" y="1235215"/>
                  <a:pt x="61231" y="1248902"/>
                  <a:pt x="52594" y="1239675"/>
                </a:cubicBezTo>
                <a:cubicBezTo>
                  <a:pt x="37049" y="1223073"/>
                  <a:pt x="35341" y="1198863"/>
                  <a:pt x="37085" y="1178344"/>
                </a:cubicBezTo>
                <a:cubicBezTo>
                  <a:pt x="28449" y="1169119"/>
                  <a:pt x="14964" y="1168146"/>
                  <a:pt x="6328" y="1158922"/>
                </a:cubicBezTo>
                <a:lnTo>
                  <a:pt x="29154" y="1151967"/>
                </a:lnTo>
                <a:cubicBezTo>
                  <a:pt x="18791" y="1140896"/>
                  <a:pt x="7741" y="1124616"/>
                  <a:pt x="8447" y="1107463"/>
                </a:cubicBezTo>
                <a:lnTo>
                  <a:pt x="34374" y="1112774"/>
                </a:lnTo>
                <a:lnTo>
                  <a:pt x="41618" y="1133941"/>
                </a:lnTo>
                <a:cubicBezTo>
                  <a:pt x="46113" y="1134265"/>
                  <a:pt x="53376" y="1133069"/>
                  <a:pt x="55103" y="1134913"/>
                </a:cubicBezTo>
                <a:cubicBezTo>
                  <a:pt x="58557" y="1138604"/>
                  <a:pt x="44721" y="1146206"/>
                  <a:pt x="41950" y="1147728"/>
                </a:cubicBezTo>
                <a:lnTo>
                  <a:pt x="54711" y="1188218"/>
                </a:lnTo>
                <a:lnTo>
                  <a:pt x="64391" y="1194077"/>
                </a:lnTo>
                <a:lnTo>
                  <a:pt x="84096" y="1197219"/>
                </a:lnTo>
                <a:lnTo>
                  <a:pt x="89298" y="1180390"/>
                </a:lnTo>
                <a:lnTo>
                  <a:pt x="61326" y="1137083"/>
                </a:lnTo>
                <a:cubicBezTo>
                  <a:pt x="69295" y="1118734"/>
                  <a:pt x="63445" y="1085624"/>
                  <a:pt x="56888" y="1069668"/>
                </a:cubicBezTo>
                <a:cubicBezTo>
                  <a:pt x="44795" y="1056754"/>
                  <a:pt x="45503" y="1039600"/>
                  <a:pt x="38947" y="1023645"/>
                </a:cubicBezTo>
                <a:cubicBezTo>
                  <a:pt x="45873" y="1008660"/>
                  <a:pt x="48308" y="993352"/>
                  <a:pt x="50740" y="978043"/>
                </a:cubicBezTo>
                <a:lnTo>
                  <a:pt x="35568" y="930499"/>
                </a:lnTo>
                <a:cubicBezTo>
                  <a:pt x="38335" y="928980"/>
                  <a:pt x="46637" y="924415"/>
                  <a:pt x="43183" y="920726"/>
                </a:cubicBezTo>
                <a:cubicBezTo>
                  <a:pt x="41456" y="918880"/>
                  <a:pt x="29698" y="919753"/>
                  <a:pt x="25205" y="919429"/>
                </a:cubicBezTo>
                <a:lnTo>
                  <a:pt x="45282" y="891631"/>
                </a:lnTo>
                <a:lnTo>
                  <a:pt x="64654" y="880986"/>
                </a:lnTo>
                <a:cubicBezTo>
                  <a:pt x="78474" y="895746"/>
                  <a:pt x="74312" y="909208"/>
                  <a:pt x="104030" y="931997"/>
                </a:cubicBezTo>
                <a:cubicBezTo>
                  <a:pt x="104737" y="914844"/>
                  <a:pt x="109939" y="898015"/>
                  <a:pt x="96120" y="883254"/>
                </a:cubicBezTo>
                <a:cubicBezTo>
                  <a:pt x="103047" y="868272"/>
                  <a:pt x="107208" y="854809"/>
                  <a:pt x="109640" y="839501"/>
                </a:cubicBezTo>
                <a:cubicBezTo>
                  <a:pt x="145621" y="819730"/>
                  <a:pt x="91681" y="815839"/>
                  <a:pt x="113821" y="803673"/>
                </a:cubicBezTo>
                <a:lnTo>
                  <a:pt x="124892" y="797590"/>
                </a:lnTo>
                <a:cubicBezTo>
                  <a:pt x="114528" y="786521"/>
                  <a:pt x="123869" y="778594"/>
                  <a:pt x="115234" y="769368"/>
                </a:cubicBezTo>
                <a:lnTo>
                  <a:pt x="124242" y="747654"/>
                </a:lnTo>
                <a:lnTo>
                  <a:pt x="149131" y="756328"/>
                </a:lnTo>
                <a:cubicBezTo>
                  <a:pt x="154667" y="753287"/>
                  <a:pt x="159163" y="753613"/>
                  <a:pt x="162617" y="757301"/>
                </a:cubicBezTo>
                <a:cubicBezTo>
                  <a:pt x="176437" y="772061"/>
                  <a:pt x="169153" y="795623"/>
                  <a:pt x="184699" y="812226"/>
                </a:cubicBezTo>
                <a:cubicBezTo>
                  <a:pt x="184699" y="812226"/>
                  <a:pt x="188155" y="815918"/>
                  <a:pt x="190923" y="814397"/>
                </a:cubicBezTo>
                <a:cubicBezTo>
                  <a:pt x="193688" y="812874"/>
                  <a:pt x="188862" y="798763"/>
                  <a:pt x="189902" y="795398"/>
                </a:cubicBezTo>
                <a:cubicBezTo>
                  <a:pt x="190940" y="792032"/>
                  <a:pt x="191983" y="788667"/>
                  <a:pt x="190254" y="786822"/>
                </a:cubicBezTo>
                <a:cubicBezTo>
                  <a:pt x="185074" y="781287"/>
                  <a:pt x="177123" y="777273"/>
                  <a:pt x="188193" y="771190"/>
                </a:cubicBezTo>
                <a:lnTo>
                  <a:pt x="195807" y="761418"/>
                </a:lnTo>
                <a:lnTo>
                  <a:pt x="221756" y="744364"/>
                </a:lnTo>
                <a:lnTo>
                  <a:pt x="216240" y="725042"/>
                </a:lnTo>
                <a:cubicBezTo>
                  <a:pt x="222816" y="718635"/>
                  <a:pt x="225935" y="708538"/>
                  <a:pt x="228015" y="701806"/>
                </a:cubicBezTo>
                <a:cubicBezTo>
                  <a:pt x="233551" y="698764"/>
                  <a:pt x="240126" y="692357"/>
                  <a:pt x="234943" y="686823"/>
                </a:cubicBezTo>
                <a:lnTo>
                  <a:pt x="225268" y="680963"/>
                </a:lnTo>
                <a:lnTo>
                  <a:pt x="250175" y="667275"/>
                </a:lnTo>
                <a:cubicBezTo>
                  <a:pt x="255357" y="672810"/>
                  <a:pt x="256713" y="705596"/>
                  <a:pt x="270550" y="697993"/>
                </a:cubicBezTo>
                <a:cubicBezTo>
                  <a:pt x="276086" y="694950"/>
                  <a:pt x="278165" y="688221"/>
                  <a:pt x="279208" y="684853"/>
                </a:cubicBezTo>
                <a:lnTo>
                  <a:pt x="264014" y="659672"/>
                </a:lnTo>
                <a:lnTo>
                  <a:pt x="265759" y="639155"/>
                </a:lnTo>
                <a:cubicBezTo>
                  <a:pt x="255395" y="628084"/>
                  <a:pt x="254021" y="617663"/>
                  <a:pt x="258181" y="604201"/>
                </a:cubicBezTo>
                <a:lnTo>
                  <a:pt x="244361" y="589439"/>
                </a:lnTo>
                <a:cubicBezTo>
                  <a:pt x="247483" y="579344"/>
                  <a:pt x="243344" y="570441"/>
                  <a:pt x="236434" y="563061"/>
                </a:cubicBezTo>
                <a:cubicBezTo>
                  <a:pt x="246462" y="560344"/>
                  <a:pt x="254078" y="550572"/>
                  <a:pt x="247169" y="543190"/>
                </a:cubicBezTo>
                <a:lnTo>
                  <a:pt x="248229" y="517462"/>
                </a:lnTo>
                <a:lnTo>
                  <a:pt x="275551" y="510832"/>
                </a:lnTo>
                <a:cubicBezTo>
                  <a:pt x="277613" y="526463"/>
                  <a:pt x="299379" y="545237"/>
                  <a:pt x="295220" y="558701"/>
                </a:cubicBezTo>
                <a:cubicBezTo>
                  <a:pt x="300401" y="564235"/>
                  <a:pt x="301089" y="569446"/>
                  <a:pt x="292785" y="574008"/>
                </a:cubicBezTo>
                <a:cubicBezTo>
                  <a:pt x="284482" y="578571"/>
                  <a:pt x="246778" y="596494"/>
                  <a:pt x="280323" y="592034"/>
                </a:cubicBezTo>
                <a:lnTo>
                  <a:pt x="286527" y="616564"/>
                </a:lnTo>
                <a:lnTo>
                  <a:pt x="297596" y="610483"/>
                </a:lnTo>
                <a:lnTo>
                  <a:pt x="295163" y="625791"/>
                </a:lnTo>
                <a:lnTo>
                  <a:pt x="312436" y="644240"/>
                </a:lnTo>
                <a:lnTo>
                  <a:pt x="301699" y="664111"/>
                </a:lnTo>
                <a:lnTo>
                  <a:pt x="317247" y="680716"/>
                </a:lnTo>
                <a:cubicBezTo>
                  <a:pt x="316893" y="689292"/>
                  <a:pt x="316542" y="697868"/>
                  <a:pt x="311692" y="706120"/>
                </a:cubicBezTo>
                <a:lnTo>
                  <a:pt x="317209" y="725441"/>
                </a:lnTo>
                <a:cubicBezTo>
                  <a:pt x="336580" y="714797"/>
                  <a:pt x="354523" y="760821"/>
                  <a:pt x="355210" y="766033"/>
                </a:cubicBezTo>
                <a:cubicBezTo>
                  <a:pt x="344139" y="772116"/>
                  <a:pt x="367634" y="792733"/>
                  <a:pt x="371090" y="796424"/>
                </a:cubicBezTo>
                <a:cubicBezTo>
                  <a:pt x="364516" y="802832"/>
                  <a:pt x="368658" y="811734"/>
                  <a:pt x="373839" y="817268"/>
                </a:cubicBezTo>
                <a:cubicBezTo>
                  <a:pt x="380748" y="824647"/>
                  <a:pt x="393546" y="820408"/>
                  <a:pt x="400454" y="827788"/>
                </a:cubicBezTo>
                <a:cubicBezTo>
                  <a:pt x="425363" y="814101"/>
                  <a:pt x="374897" y="791539"/>
                  <a:pt x="397037" y="779371"/>
                </a:cubicBezTo>
                <a:cubicBezTo>
                  <a:pt x="386674" y="768303"/>
                  <a:pt x="390149" y="749628"/>
                  <a:pt x="398804" y="736489"/>
                </a:cubicBezTo>
                <a:lnTo>
                  <a:pt x="376350" y="712505"/>
                </a:lnTo>
                <a:cubicBezTo>
                  <a:pt x="413385" y="667006"/>
                  <a:pt x="388495" y="658330"/>
                  <a:pt x="376089" y="609263"/>
                </a:cubicBezTo>
                <a:cubicBezTo>
                  <a:pt x="395462" y="598618"/>
                  <a:pt x="394442" y="579620"/>
                  <a:pt x="413815" y="568975"/>
                </a:cubicBezTo>
                <a:lnTo>
                  <a:pt x="394814" y="548679"/>
                </a:lnTo>
                <a:lnTo>
                  <a:pt x="403115" y="544118"/>
                </a:lnTo>
                <a:cubicBezTo>
                  <a:pt x="414188" y="538033"/>
                  <a:pt x="417640" y="541724"/>
                  <a:pt x="424550" y="549104"/>
                </a:cubicBezTo>
                <a:lnTo>
                  <a:pt x="430066" y="568427"/>
                </a:lnTo>
                <a:cubicBezTo>
                  <a:pt x="431793" y="570271"/>
                  <a:pt x="447692" y="578299"/>
                  <a:pt x="450464" y="576779"/>
                </a:cubicBezTo>
                <a:lnTo>
                  <a:pt x="445280" y="571243"/>
                </a:lnTo>
                <a:cubicBezTo>
                  <a:pt x="451167" y="559625"/>
                  <a:pt x="463983" y="533024"/>
                  <a:pt x="455347" y="523800"/>
                </a:cubicBezTo>
                <a:cubicBezTo>
                  <a:pt x="460196" y="515547"/>
                  <a:pt x="454327" y="504801"/>
                  <a:pt x="447417" y="497422"/>
                </a:cubicBezTo>
                <a:lnTo>
                  <a:pt x="459879" y="479395"/>
                </a:lnTo>
                <a:cubicBezTo>
                  <a:pt x="454697" y="473862"/>
                  <a:pt x="448828" y="463115"/>
                  <a:pt x="453675" y="454864"/>
                </a:cubicBezTo>
                <a:lnTo>
                  <a:pt x="439857" y="440104"/>
                </a:lnTo>
                <a:lnTo>
                  <a:pt x="445744" y="428487"/>
                </a:lnTo>
                <a:cubicBezTo>
                  <a:pt x="435381" y="417416"/>
                  <a:pt x="438856" y="398743"/>
                  <a:pt x="445782" y="383758"/>
                </a:cubicBezTo>
                <a:cubicBezTo>
                  <a:pt x="446489" y="366605"/>
                  <a:pt x="445822" y="339032"/>
                  <a:pt x="453790" y="320682"/>
                </a:cubicBezTo>
                <a:cubicBezTo>
                  <a:pt x="448608" y="315146"/>
                  <a:pt x="441698" y="307766"/>
                  <a:pt x="446547" y="299515"/>
                </a:cubicBezTo>
                <a:cubicBezTo>
                  <a:pt x="436181" y="288445"/>
                  <a:pt x="435160" y="269446"/>
                  <a:pt x="439322" y="255984"/>
                </a:cubicBezTo>
                <a:cubicBezTo>
                  <a:pt x="435868" y="252293"/>
                  <a:pt x="435182" y="247083"/>
                  <a:pt x="440716" y="244041"/>
                </a:cubicBezTo>
                <a:lnTo>
                  <a:pt x="450746" y="241324"/>
                </a:lnTo>
                <a:lnTo>
                  <a:pt x="459715" y="264337"/>
                </a:lnTo>
                <a:cubicBezTo>
                  <a:pt x="457636" y="271068"/>
                  <a:pt x="461777" y="279968"/>
                  <a:pt x="466961" y="285503"/>
                </a:cubicBezTo>
                <a:lnTo>
                  <a:pt x="471435" y="308192"/>
                </a:lnTo>
                <a:cubicBezTo>
                  <a:pt x="478345" y="315571"/>
                  <a:pt x="497700" y="327290"/>
                  <a:pt x="481092" y="336413"/>
                </a:cubicBezTo>
                <a:cubicBezTo>
                  <a:pt x="512186" y="369623"/>
                  <a:pt x="532171" y="453644"/>
                  <a:pt x="523144" y="497721"/>
                </a:cubicBezTo>
                <a:cubicBezTo>
                  <a:pt x="535233" y="510637"/>
                  <a:pt x="535566" y="524423"/>
                  <a:pt x="547661" y="537339"/>
                </a:cubicBezTo>
                <a:cubicBezTo>
                  <a:pt x="539356" y="541902"/>
                  <a:pt x="541770" y="548957"/>
                  <a:pt x="546953" y="554492"/>
                </a:cubicBezTo>
                <a:cubicBezTo>
                  <a:pt x="562499" y="571098"/>
                  <a:pt x="546246" y="571645"/>
                  <a:pt x="556611" y="582714"/>
                </a:cubicBezTo>
                <a:lnTo>
                  <a:pt x="560048" y="608768"/>
                </a:lnTo>
                <a:cubicBezTo>
                  <a:pt x="553473" y="615176"/>
                  <a:pt x="555886" y="622231"/>
                  <a:pt x="561068" y="627765"/>
                </a:cubicBezTo>
                <a:lnTo>
                  <a:pt x="572473" y="635469"/>
                </a:lnTo>
                <a:lnTo>
                  <a:pt x="601112" y="706351"/>
                </a:lnTo>
                <a:lnTo>
                  <a:pt x="595226" y="717968"/>
                </a:lnTo>
                <a:lnTo>
                  <a:pt x="595559" y="731756"/>
                </a:lnTo>
                <a:cubicBezTo>
                  <a:pt x="600740" y="737292"/>
                  <a:pt x="606609" y="748037"/>
                  <a:pt x="604528" y="754768"/>
                </a:cubicBezTo>
                <a:cubicBezTo>
                  <a:pt x="612478" y="758784"/>
                  <a:pt x="628024" y="775389"/>
                  <a:pt x="614187" y="782992"/>
                </a:cubicBezTo>
                <a:lnTo>
                  <a:pt x="617640" y="791718"/>
                </a:lnTo>
                <a:lnTo>
                  <a:pt x="622394" y="802623"/>
                </a:lnTo>
                <a:cubicBezTo>
                  <a:pt x="625445" y="807990"/>
                  <a:pt x="629700" y="814012"/>
                  <a:pt x="635925" y="821004"/>
                </a:cubicBezTo>
                <a:cubicBezTo>
                  <a:pt x="639845" y="804290"/>
                  <a:pt x="648118" y="788738"/>
                  <a:pt x="637320" y="771644"/>
                </a:cubicBezTo>
                <a:cubicBezTo>
                  <a:pt x="646941" y="758231"/>
                  <a:pt x="653560" y="745789"/>
                  <a:pt x="658826" y="731212"/>
                </a:cubicBezTo>
                <a:cubicBezTo>
                  <a:pt x="697883" y="718558"/>
                  <a:pt x="645636" y="704597"/>
                  <a:pt x="669669" y="696810"/>
                </a:cubicBezTo>
                <a:lnTo>
                  <a:pt x="681686" y="692917"/>
                </a:lnTo>
                <a:cubicBezTo>
                  <a:pt x="673588" y="680096"/>
                  <a:pt x="684252" y="674066"/>
                  <a:pt x="677506" y="663382"/>
                </a:cubicBezTo>
                <a:lnTo>
                  <a:pt x="690435" y="643748"/>
                </a:lnTo>
                <a:lnTo>
                  <a:pt x="713250" y="656948"/>
                </a:lnTo>
                <a:cubicBezTo>
                  <a:pt x="719258" y="655002"/>
                  <a:pt x="723614" y="656166"/>
                  <a:pt x="726313" y="660438"/>
                </a:cubicBezTo>
                <a:cubicBezTo>
                  <a:pt x="737111" y="677534"/>
                  <a:pt x="725527" y="699305"/>
                  <a:pt x="737674" y="718536"/>
                </a:cubicBezTo>
                <a:cubicBezTo>
                  <a:pt x="737674" y="718536"/>
                  <a:pt x="740375" y="722812"/>
                  <a:pt x="743379" y="721838"/>
                </a:cubicBezTo>
                <a:cubicBezTo>
                  <a:pt x="746381" y="720863"/>
                  <a:pt x="744294" y="706096"/>
                  <a:pt x="745947" y="702986"/>
                </a:cubicBezTo>
                <a:cubicBezTo>
                  <a:pt x="747601" y="699875"/>
                  <a:pt x="749257" y="696766"/>
                  <a:pt x="747907" y="694628"/>
                </a:cubicBezTo>
                <a:cubicBezTo>
                  <a:pt x="743858" y="688218"/>
                  <a:pt x="736805" y="682781"/>
                  <a:pt x="748822" y="678888"/>
                </a:cubicBezTo>
                <a:lnTo>
                  <a:pt x="758137" y="670722"/>
                </a:lnTo>
                <a:lnTo>
                  <a:pt x="786829" y="658850"/>
                </a:lnTo>
                <a:lnTo>
                  <a:pt x="785044" y="638836"/>
                </a:lnTo>
                <a:cubicBezTo>
                  <a:pt x="792708" y="633780"/>
                  <a:pt x="797670" y="624450"/>
                  <a:pt x="800977" y="618228"/>
                </a:cubicBezTo>
                <a:cubicBezTo>
                  <a:pt x="806988" y="616281"/>
                  <a:pt x="814650" y="611224"/>
                  <a:pt x="810600" y="604815"/>
                </a:cubicBezTo>
                <a:lnTo>
                  <a:pt x="802198" y="597240"/>
                </a:lnTo>
                <a:lnTo>
                  <a:pt x="829235" y="588480"/>
                </a:lnTo>
                <a:cubicBezTo>
                  <a:pt x="833284" y="594889"/>
                  <a:pt x="828451" y="627346"/>
                  <a:pt x="843472" y="622480"/>
                </a:cubicBezTo>
                <a:cubicBezTo>
                  <a:pt x="849480" y="620532"/>
                  <a:pt x="852788" y="614314"/>
                  <a:pt x="854445" y="611202"/>
                </a:cubicBezTo>
                <a:lnTo>
                  <a:pt x="844257" y="583613"/>
                </a:lnTo>
                <a:lnTo>
                  <a:pt x="849828" y="563790"/>
                </a:lnTo>
                <a:cubicBezTo>
                  <a:pt x="841730" y="550968"/>
                  <a:pt x="842340" y="540475"/>
                  <a:pt x="848957" y="528035"/>
                </a:cubicBezTo>
                <a:lnTo>
                  <a:pt x="838159" y="510939"/>
                </a:lnTo>
                <a:cubicBezTo>
                  <a:pt x="843122" y="501610"/>
                  <a:pt x="840731" y="492088"/>
                  <a:pt x="835332" y="483540"/>
                </a:cubicBezTo>
                <a:cubicBezTo>
                  <a:pt x="845692" y="482758"/>
                  <a:pt x="855009" y="474591"/>
                  <a:pt x="849612" y="466042"/>
                </a:cubicBezTo>
                <a:lnTo>
                  <a:pt x="855489" y="440971"/>
                </a:lnTo>
                <a:lnTo>
                  <a:pt x="883571" y="439596"/>
                </a:lnTo>
                <a:cubicBezTo>
                  <a:pt x="882657" y="455336"/>
                  <a:pt x="900506" y="477868"/>
                  <a:pt x="893889" y="490310"/>
                </a:cubicBezTo>
                <a:cubicBezTo>
                  <a:pt x="897938" y="496720"/>
                  <a:pt x="897633" y="501967"/>
                  <a:pt x="888621" y="504886"/>
                </a:cubicBezTo>
                <a:cubicBezTo>
                  <a:pt x="879607" y="507806"/>
                  <a:pt x="839206" y="518323"/>
                  <a:pt x="872991" y="520247"/>
                </a:cubicBezTo>
                <a:lnTo>
                  <a:pt x="874472" y="545506"/>
                </a:lnTo>
                <a:lnTo>
                  <a:pt x="886487" y="541616"/>
                </a:lnTo>
                <a:lnTo>
                  <a:pt x="881221" y="556193"/>
                </a:lnTo>
                <a:lnTo>
                  <a:pt x="894717" y="577561"/>
                </a:lnTo>
                <a:lnTo>
                  <a:pt x="880436" y="595059"/>
                </a:lnTo>
                <a:lnTo>
                  <a:pt x="892584" y="614290"/>
                </a:lnTo>
                <a:cubicBezTo>
                  <a:pt x="890623" y="622647"/>
                  <a:pt x="888666" y="631004"/>
                  <a:pt x="882352" y="638196"/>
                </a:cubicBezTo>
                <a:lnTo>
                  <a:pt x="884138" y="658212"/>
                </a:lnTo>
                <a:cubicBezTo>
                  <a:pt x="894653" y="654805"/>
                  <a:pt x="902151" y="665246"/>
                  <a:pt x="906983" y="677195"/>
                </a:cubicBezTo>
                <a:lnTo>
                  <a:pt x="911377" y="691732"/>
                </a:lnTo>
                <a:lnTo>
                  <a:pt x="927663" y="681017"/>
                </a:lnTo>
                <a:lnTo>
                  <a:pt x="920091" y="654811"/>
                </a:lnTo>
                <a:cubicBezTo>
                  <a:pt x="928946" y="646149"/>
                  <a:pt x="933109" y="632475"/>
                  <a:pt x="935882" y="623359"/>
                </a:cubicBezTo>
                <a:cubicBezTo>
                  <a:pt x="943352" y="619254"/>
                  <a:pt x="952206" y="610593"/>
                  <a:pt x="945167" y="603072"/>
                </a:cubicBezTo>
                <a:lnTo>
                  <a:pt x="932047" y="595098"/>
                </a:lnTo>
                <a:lnTo>
                  <a:pt x="965650" y="576633"/>
                </a:lnTo>
                <a:lnTo>
                  <a:pt x="967535" y="581117"/>
                </a:lnTo>
                <a:lnTo>
                  <a:pt x="963811" y="555174"/>
                </a:lnTo>
                <a:cubicBezTo>
                  <a:pt x="974324" y="551767"/>
                  <a:pt x="980225" y="545352"/>
                  <a:pt x="986125" y="538935"/>
                </a:cubicBezTo>
                <a:lnTo>
                  <a:pt x="986561" y="538616"/>
                </a:lnTo>
                <a:lnTo>
                  <a:pt x="986565" y="538570"/>
                </a:lnTo>
                <a:cubicBezTo>
                  <a:pt x="972486" y="523532"/>
                  <a:pt x="970565" y="509403"/>
                  <a:pt x="976116" y="491169"/>
                </a:cubicBezTo>
                <a:lnTo>
                  <a:pt x="957343" y="471118"/>
                </a:lnTo>
                <a:cubicBezTo>
                  <a:pt x="961506" y="457444"/>
                  <a:pt x="955853" y="445365"/>
                  <a:pt x="946467" y="435341"/>
                </a:cubicBezTo>
                <a:cubicBezTo>
                  <a:pt x="960015" y="431691"/>
                  <a:pt x="970256" y="418470"/>
                  <a:pt x="960872" y="408444"/>
                </a:cubicBezTo>
                <a:lnTo>
                  <a:pt x="962155" y="373577"/>
                </a:lnTo>
                <a:lnTo>
                  <a:pt x="999068" y="364682"/>
                </a:lnTo>
                <a:cubicBezTo>
                  <a:pt x="1001945" y="385874"/>
                  <a:pt x="1031492" y="411394"/>
                  <a:pt x="1025941" y="429627"/>
                </a:cubicBezTo>
                <a:cubicBezTo>
                  <a:pt x="1032980" y="437146"/>
                  <a:pt x="1033940" y="444212"/>
                  <a:pt x="1022739" y="450366"/>
                </a:cubicBezTo>
                <a:cubicBezTo>
                  <a:pt x="1011536" y="456521"/>
                  <a:pt x="960647" y="480690"/>
                  <a:pt x="1005989" y="474755"/>
                </a:cubicBezTo>
                <a:lnTo>
                  <a:pt x="1011470" y="496129"/>
                </a:lnTo>
                <a:lnTo>
                  <a:pt x="1015142" y="496070"/>
                </a:lnTo>
                <a:lnTo>
                  <a:pt x="1021760" y="504046"/>
                </a:lnTo>
                <a:lnTo>
                  <a:pt x="1029454" y="499819"/>
                </a:lnTo>
                <a:lnTo>
                  <a:pt x="1026253" y="520558"/>
                </a:lnTo>
                <a:lnTo>
                  <a:pt x="1040955" y="536262"/>
                </a:lnTo>
                <a:lnTo>
                  <a:pt x="1042965" y="537253"/>
                </a:lnTo>
                <a:lnTo>
                  <a:pt x="1038917" y="530841"/>
                </a:lnTo>
                <a:cubicBezTo>
                  <a:pt x="1046882" y="520536"/>
                  <a:pt x="1064470" y="496821"/>
                  <a:pt x="1057723" y="486135"/>
                </a:cubicBezTo>
                <a:cubicBezTo>
                  <a:pt x="1064036" y="478942"/>
                  <a:pt x="1060292" y="467283"/>
                  <a:pt x="1054893" y="458738"/>
                </a:cubicBezTo>
                <a:lnTo>
                  <a:pt x="1070523" y="443376"/>
                </a:lnTo>
                <a:cubicBezTo>
                  <a:pt x="1066473" y="436966"/>
                  <a:pt x="1062729" y="425308"/>
                  <a:pt x="1069042" y="418115"/>
                </a:cubicBezTo>
                <a:lnTo>
                  <a:pt x="1058243" y="401020"/>
                </a:lnTo>
                <a:lnTo>
                  <a:pt x="1066211" y="390717"/>
                </a:lnTo>
                <a:cubicBezTo>
                  <a:pt x="1058113" y="377896"/>
                  <a:pt x="1065037" y="360208"/>
                  <a:pt x="1074656" y="346793"/>
                </a:cubicBezTo>
                <a:cubicBezTo>
                  <a:pt x="1078576" y="330079"/>
                  <a:pt x="1083105" y="302872"/>
                  <a:pt x="1094382" y="286348"/>
                </a:cubicBezTo>
                <a:cubicBezTo>
                  <a:pt x="1090331" y="279936"/>
                  <a:pt x="1084932" y="271389"/>
                  <a:pt x="1091247" y="264197"/>
                </a:cubicBezTo>
                <a:cubicBezTo>
                  <a:pt x="1083147" y="251374"/>
                  <a:pt x="1085717" y="232522"/>
                  <a:pt x="1092334" y="220083"/>
                </a:cubicBezTo>
                <a:cubicBezTo>
                  <a:pt x="1089637" y="215808"/>
                  <a:pt x="1089941" y="210562"/>
                  <a:pt x="1095948" y="208616"/>
                </a:cubicBezTo>
                <a:lnTo>
                  <a:pt x="1106310" y="207833"/>
                </a:lnTo>
                <a:lnTo>
                  <a:pt x="1110794" y="232121"/>
                </a:lnTo>
                <a:cubicBezTo>
                  <a:pt x="1107486" y="238340"/>
                  <a:pt x="1109880" y="247861"/>
                  <a:pt x="1113930" y="254272"/>
                </a:cubicBezTo>
                <a:lnTo>
                  <a:pt x="1114061" y="277398"/>
                </a:lnTo>
                <a:cubicBezTo>
                  <a:pt x="1119460" y="285944"/>
                  <a:pt x="1136266" y="301093"/>
                  <a:pt x="1118239" y="306931"/>
                </a:cubicBezTo>
                <a:cubicBezTo>
                  <a:pt x="1142534" y="345395"/>
                  <a:pt x="1146366" y="431674"/>
                  <a:pt x="1129213" y="473269"/>
                </a:cubicBezTo>
                <a:cubicBezTo>
                  <a:pt x="1133936" y="480749"/>
                  <a:pt x="1135731" y="487889"/>
                  <a:pt x="1137528" y="495030"/>
                </a:cubicBezTo>
                <a:lnTo>
                  <a:pt x="1138055" y="496413"/>
                </a:lnTo>
                <a:lnTo>
                  <a:pt x="1150885" y="485879"/>
                </a:lnTo>
                <a:cubicBezTo>
                  <a:pt x="1162719" y="471903"/>
                  <a:pt x="1166781" y="454726"/>
                  <a:pt x="1186385" y="443954"/>
                </a:cubicBezTo>
                <a:lnTo>
                  <a:pt x="1160571" y="416383"/>
                </a:lnTo>
                <a:lnTo>
                  <a:pt x="1171771" y="410228"/>
                </a:lnTo>
                <a:cubicBezTo>
                  <a:pt x="1186709" y="402020"/>
                  <a:pt x="1191403" y="407033"/>
                  <a:pt x="1200789" y="417058"/>
                </a:cubicBezTo>
                <a:lnTo>
                  <a:pt x="1208358" y="443265"/>
                </a:lnTo>
                <a:cubicBezTo>
                  <a:pt x="1210706" y="445771"/>
                  <a:pt x="1232254" y="456707"/>
                  <a:pt x="1235989" y="454654"/>
                </a:cubicBezTo>
                <a:lnTo>
                  <a:pt x="1228948" y="447136"/>
                </a:lnTo>
                <a:cubicBezTo>
                  <a:pt x="1236843" y="431408"/>
                  <a:pt x="1254022" y="395398"/>
                  <a:pt x="1242289" y="382866"/>
                </a:cubicBezTo>
                <a:cubicBezTo>
                  <a:pt x="1248798" y="371698"/>
                  <a:pt x="1240800" y="357114"/>
                  <a:pt x="1231414" y="347088"/>
                </a:cubicBezTo>
                <a:lnTo>
                  <a:pt x="1248165" y="322700"/>
                </a:lnTo>
                <a:cubicBezTo>
                  <a:pt x="1241125" y="315180"/>
                  <a:pt x="1233126" y="300597"/>
                  <a:pt x="1239633" y="289428"/>
                </a:cubicBezTo>
                <a:lnTo>
                  <a:pt x="1220861" y="269377"/>
                </a:lnTo>
                <a:lnTo>
                  <a:pt x="1228759" y="253650"/>
                </a:lnTo>
                <a:cubicBezTo>
                  <a:pt x="1214678" y="238612"/>
                  <a:pt x="1219267" y="213313"/>
                  <a:pt x="1228551" y="193030"/>
                </a:cubicBezTo>
                <a:cubicBezTo>
                  <a:pt x="1229406" y="169786"/>
                  <a:pt x="1228344" y="132408"/>
                  <a:pt x="1239017" y="107566"/>
                </a:cubicBezTo>
                <a:cubicBezTo>
                  <a:pt x="1231976" y="100047"/>
                  <a:pt x="1222589" y="90021"/>
                  <a:pt x="1229097" y="78852"/>
                </a:cubicBezTo>
                <a:cubicBezTo>
                  <a:pt x="1215017" y="63816"/>
                  <a:pt x="1213527" y="38061"/>
                  <a:pt x="1219076" y="19829"/>
                </a:cubicBezTo>
                <a:cubicBezTo>
                  <a:pt x="1214383" y="14817"/>
                  <a:pt x="1213425" y="7752"/>
                  <a:pt x="1220893" y="3649"/>
                </a:cubicBez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63164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3D6B8B86-AB53-AC46-9FF0-72B13EA754DF}"/>
              </a:ext>
            </a:extLst>
          </p:cNvPr>
          <p:cNvSpPr/>
          <p:nvPr userDrawn="1"/>
        </p:nvSpPr>
        <p:spPr>
          <a:xfrm>
            <a:off x="3647031" y="1018020"/>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AC782CDB-28C3-BB47-87E3-18AAAF1C4370}"/>
              </a:ext>
            </a:extLst>
          </p:cNvPr>
          <p:cNvSpPr>
            <a:spLocks noGrp="1"/>
          </p:cNvSpPr>
          <p:nvPr>
            <p:ph type="pic" sz="quarter" idx="10"/>
          </p:nvPr>
        </p:nvSpPr>
        <p:spPr>
          <a:xfrm>
            <a:off x="-1" y="1327351"/>
            <a:ext cx="4727509" cy="5530649"/>
          </a:xfrm>
          <a:custGeom>
            <a:avLst/>
            <a:gdLst>
              <a:gd name="connsiteX0" fmla="*/ 0 w 4727509"/>
              <a:gd name="connsiteY0" fmla="*/ 0 h 5530649"/>
              <a:gd name="connsiteX1" fmla="*/ 4727509 w 4727509"/>
              <a:gd name="connsiteY1" fmla="*/ 0 h 5530649"/>
              <a:gd name="connsiteX2" fmla="*/ 4727509 w 4727509"/>
              <a:gd name="connsiteY2" fmla="*/ 5530649 h 5530649"/>
              <a:gd name="connsiteX3" fmla="*/ 0 w 4727509"/>
              <a:gd name="connsiteY3" fmla="*/ 5530649 h 5530649"/>
            </a:gdLst>
            <a:ahLst/>
            <a:cxnLst>
              <a:cxn ang="0">
                <a:pos x="connsiteX0" y="connsiteY0"/>
              </a:cxn>
              <a:cxn ang="0">
                <a:pos x="connsiteX1" y="connsiteY1"/>
              </a:cxn>
              <a:cxn ang="0">
                <a:pos x="connsiteX2" y="connsiteY2"/>
              </a:cxn>
              <a:cxn ang="0">
                <a:pos x="connsiteX3" y="connsiteY3"/>
              </a:cxn>
            </a:cxnLst>
            <a:rect l="l" t="t" r="r" b="b"/>
            <a:pathLst>
              <a:path w="4727509" h="5530649">
                <a:moveTo>
                  <a:pt x="0" y="0"/>
                </a:moveTo>
                <a:lnTo>
                  <a:pt x="4727509" y="0"/>
                </a:lnTo>
                <a:lnTo>
                  <a:pt x="4727509" y="5530649"/>
                </a:lnTo>
                <a:lnTo>
                  <a:pt x="0" y="5530649"/>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125551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AE52F4C8-C5C8-9E46-AFA0-FAF4214755E4}"/>
              </a:ext>
            </a:extLst>
          </p:cNvPr>
          <p:cNvSpPr/>
          <p:nvPr userDrawn="1"/>
        </p:nvSpPr>
        <p:spPr>
          <a:xfrm>
            <a:off x="6096000" y="0"/>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04D57947-A676-7F4F-9475-A5A75ADC00A0}"/>
              </a:ext>
            </a:extLst>
          </p:cNvPr>
          <p:cNvSpPr>
            <a:spLocks noGrp="1"/>
          </p:cNvSpPr>
          <p:nvPr>
            <p:ph type="pic" sz="quarter" idx="10"/>
          </p:nvPr>
        </p:nvSpPr>
        <p:spPr>
          <a:xfrm>
            <a:off x="6371301" y="0"/>
            <a:ext cx="5820699" cy="3644537"/>
          </a:xfrm>
          <a:custGeom>
            <a:avLst/>
            <a:gdLst>
              <a:gd name="connsiteX0" fmla="*/ 0 w 5820699"/>
              <a:gd name="connsiteY0" fmla="*/ 0 h 3644537"/>
              <a:gd name="connsiteX1" fmla="*/ 5820699 w 5820699"/>
              <a:gd name="connsiteY1" fmla="*/ 0 h 3644537"/>
              <a:gd name="connsiteX2" fmla="*/ 5820699 w 5820699"/>
              <a:gd name="connsiteY2" fmla="*/ 3644537 h 3644537"/>
              <a:gd name="connsiteX3" fmla="*/ 0 w 5820699"/>
              <a:gd name="connsiteY3" fmla="*/ 3644537 h 3644537"/>
            </a:gdLst>
            <a:ahLst/>
            <a:cxnLst>
              <a:cxn ang="0">
                <a:pos x="connsiteX0" y="connsiteY0"/>
              </a:cxn>
              <a:cxn ang="0">
                <a:pos x="connsiteX1" y="connsiteY1"/>
              </a:cxn>
              <a:cxn ang="0">
                <a:pos x="connsiteX2" y="connsiteY2"/>
              </a:cxn>
              <a:cxn ang="0">
                <a:pos x="connsiteX3" y="connsiteY3"/>
              </a:cxn>
            </a:cxnLst>
            <a:rect l="l" t="t" r="r" b="b"/>
            <a:pathLst>
              <a:path w="5820699" h="3644537">
                <a:moveTo>
                  <a:pt x="0" y="0"/>
                </a:moveTo>
                <a:lnTo>
                  <a:pt x="5820699" y="0"/>
                </a:lnTo>
                <a:lnTo>
                  <a:pt x="5820699" y="3644537"/>
                </a:lnTo>
                <a:lnTo>
                  <a:pt x="0" y="364453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49536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F723EDCD-955A-8F4A-A0AD-4D52CF4AE086}"/>
              </a:ext>
            </a:extLst>
          </p:cNvPr>
          <p:cNvSpPr/>
          <p:nvPr userDrawn="1"/>
        </p:nvSpPr>
        <p:spPr>
          <a:xfrm>
            <a:off x="5027844" y="3016342"/>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6" name="Picture Placeholder 5">
            <a:extLst>
              <a:ext uri="{FF2B5EF4-FFF2-40B4-BE49-F238E27FC236}">
                <a16:creationId xmlns:a16="http://schemas.microsoft.com/office/drawing/2014/main" id="{F5E04C54-B13E-7447-9BF6-2485498537E1}"/>
              </a:ext>
            </a:extLst>
          </p:cNvPr>
          <p:cNvSpPr>
            <a:spLocks noGrp="1"/>
          </p:cNvSpPr>
          <p:nvPr>
            <p:ph type="pic" sz="quarter" idx="10"/>
          </p:nvPr>
        </p:nvSpPr>
        <p:spPr>
          <a:xfrm>
            <a:off x="1230230" y="3325673"/>
            <a:ext cx="4865770" cy="3532327"/>
          </a:xfrm>
          <a:custGeom>
            <a:avLst/>
            <a:gdLst>
              <a:gd name="connsiteX0" fmla="*/ 0 w 4865770"/>
              <a:gd name="connsiteY0" fmla="*/ 0 h 3532327"/>
              <a:gd name="connsiteX1" fmla="*/ 4865770 w 4865770"/>
              <a:gd name="connsiteY1" fmla="*/ 0 h 3532327"/>
              <a:gd name="connsiteX2" fmla="*/ 4865770 w 4865770"/>
              <a:gd name="connsiteY2" fmla="*/ 3532327 h 3532327"/>
              <a:gd name="connsiteX3" fmla="*/ 0 w 4865770"/>
              <a:gd name="connsiteY3" fmla="*/ 3532327 h 3532327"/>
            </a:gdLst>
            <a:ahLst/>
            <a:cxnLst>
              <a:cxn ang="0">
                <a:pos x="connsiteX0" y="connsiteY0"/>
              </a:cxn>
              <a:cxn ang="0">
                <a:pos x="connsiteX1" y="connsiteY1"/>
              </a:cxn>
              <a:cxn ang="0">
                <a:pos x="connsiteX2" y="connsiteY2"/>
              </a:cxn>
              <a:cxn ang="0">
                <a:pos x="connsiteX3" y="connsiteY3"/>
              </a:cxn>
            </a:cxnLst>
            <a:rect l="l" t="t" r="r" b="b"/>
            <a:pathLst>
              <a:path w="4865770" h="3532327">
                <a:moveTo>
                  <a:pt x="0" y="0"/>
                </a:moveTo>
                <a:lnTo>
                  <a:pt x="4865770" y="0"/>
                </a:lnTo>
                <a:lnTo>
                  <a:pt x="4865770" y="3532327"/>
                </a:lnTo>
                <a:lnTo>
                  <a:pt x="0" y="3532327"/>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92070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4226FC-264E-B046-B5BF-4CF2A13C281A}"/>
              </a:ext>
            </a:extLst>
          </p:cNvPr>
          <p:cNvSpPr>
            <a:spLocks noGrp="1"/>
          </p:cNvSpPr>
          <p:nvPr>
            <p:ph type="pic" sz="quarter" idx="10"/>
          </p:nvPr>
        </p:nvSpPr>
        <p:spPr>
          <a:xfrm>
            <a:off x="0" y="1"/>
            <a:ext cx="6096000" cy="6345238"/>
          </a:xfrm>
          <a:custGeom>
            <a:avLst/>
            <a:gdLst>
              <a:gd name="connsiteX0" fmla="*/ 957111 w 6096000"/>
              <a:gd name="connsiteY0" fmla="*/ 5897922 h 6345238"/>
              <a:gd name="connsiteX1" fmla="*/ 984336 w 6096000"/>
              <a:gd name="connsiteY1" fmla="*/ 5979896 h 6345238"/>
              <a:gd name="connsiteX2" fmla="*/ 943160 w 6096000"/>
              <a:gd name="connsiteY2" fmla="*/ 5958886 h 6345238"/>
              <a:gd name="connsiteX3" fmla="*/ 939725 w 6096000"/>
              <a:gd name="connsiteY3" fmla="*/ 5928071 h 6345238"/>
              <a:gd name="connsiteX4" fmla="*/ 1657461 w 6096000"/>
              <a:gd name="connsiteY4" fmla="*/ 5890523 h 6345238"/>
              <a:gd name="connsiteX5" fmla="*/ 1640633 w 6096000"/>
              <a:gd name="connsiteY5" fmla="*/ 5897066 h 6345238"/>
              <a:gd name="connsiteX6" fmla="*/ 1648812 w 6096000"/>
              <a:gd name="connsiteY6" fmla="*/ 5903629 h 6345238"/>
              <a:gd name="connsiteX7" fmla="*/ 1657461 w 6096000"/>
              <a:gd name="connsiteY7" fmla="*/ 5890523 h 6345238"/>
              <a:gd name="connsiteX8" fmla="*/ 1274665 w 6096000"/>
              <a:gd name="connsiteY8" fmla="*/ 5864040 h 6345238"/>
              <a:gd name="connsiteX9" fmla="*/ 1257742 w 6096000"/>
              <a:gd name="connsiteY9" fmla="*/ 5874520 h 6345238"/>
              <a:gd name="connsiteX10" fmla="*/ 1270199 w 6096000"/>
              <a:gd name="connsiteY10" fmla="*/ 5876495 h 6345238"/>
              <a:gd name="connsiteX11" fmla="*/ 1274665 w 6096000"/>
              <a:gd name="connsiteY11" fmla="*/ 5864040 h 6345238"/>
              <a:gd name="connsiteX12" fmla="*/ 1641475 w 6096000"/>
              <a:gd name="connsiteY12" fmla="*/ 5861662 h 6345238"/>
              <a:gd name="connsiteX13" fmla="*/ 1628646 w 6096000"/>
              <a:gd name="connsiteY13" fmla="*/ 5875425 h 6345238"/>
              <a:gd name="connsiteX14" fmla="*/ 1632829 w 6096000"/>
              <a:gd name="connsiteY14" fmla="*/ 5874772 h 6345238"/>
              <a:gd name="connsiteX15" fmla="*/ 1641475 w 6096000"/>
              <a:gd name="connsiteY15" fmla="*/ 5861662 h 6345238"/>
              <a:gd name="connsiteX16" fmla="*/ 1189530 w 6096000"/>
              <a:gd name="connsiteY16" fmla="*/ 5763670 h 6345238"/>
              <a:gd name="connsiteX17" fmla="*/ 1172518 w 6096000"/>
              <a:gd name="connsiteY17" fmla="*/ 5778082 h 6345238"/>
              <a:gd name="connsiteX18" fmla="*/ 1180883 w 6096000"/>
              <a:gd name="connsiteY18" fmla="*/ 5776779 h 6345238"/>
              <a:gd name="connsiteX19" fmla="*/ 1189530 w 6096000"/>
              <a:gd name="connsiteY19" fmla="*/ 5763670 h 6345238"/>
              <a:gd name="connsiteX20" fmla="*/ 920709 w 6096000"/>
              <a:gd name="connsiteY20" fmla="*/ 5676289 h 6345238"/>
              <a:gd name="connsiteX21" fmla="*/ 903885 w 6096000"/>
              <a:gd name="connsiteY21" fmla="*/ 5682835 h 6345238"/>
              <a:gd name="connsiteX22" fmla="*/ 911969 w 6096000"/>
              <a:gd name="connsiteY22" fmla="*/ 5693331 h 6345238"/>
              <a:gd name="connsiteX23" fmla="*/ 920709 w 6096000"/>
              <a:gd name="connsiteY23" fmla="*/ 5676289 h 6345238"/>
              <a:gd name="connsiteX24" fmla="*/ 1056353 w 6096000"/>
              <a:gd name="connsiteY24" fmla="*/ 5580655 h 6345238"/>
              <a:gd name="connsiteX25" fmla="*/ 1068529 w 6096000"/>
              <a:gd name="connsiteY25" fmla="*/ 5594430 h 6345238"/>
              <a:gd name="connsiteX26" fmla="*/ 1051234 w 6096000"/>
              <a:gd name="connsiteY26" fmla="*/ 5620647 h 6345238"/>
              <a:gd name="connsiteX27" fmla="*/ 1075866 w 6096000"/>
              <a:gd name="connsiteY27" fmla="*/ 5636400 h 6345238"/>
              <a:gd name="connsiteX28" fmla="*/ 1113702 w 6096000"/>
              <a:gd name="connsiteY28" fmla="*/ 5622653 h 6345238"/>
              <a:gd name="connsiteX29" fmla="*/ 1092878 w 6096000"/>
              <a:gd name="connsiteY29" fmla="*/ 5621985 h 6345238"/>
              <a:gd name="connsiteX30" fmla="*/ 1092971 w 6096000"/>
              <a:gd name="connsiteY30" fmla="*/ 5618051 h 6345238"/>
              <a:gd name="connsiteX31" fmla="*/ 1072742 w 6096000"/>
              <a:gd name="connsiteY31" fmla="*/ 5581527 h 6345238"/>
              <a:gd name="connsiteX32" fmla="*/ 1056353 w 6096000"/>
              <a:gd name="connsiteY32" fmla="*/ 5580655 h 6345238"/>
              <a:gd name="connsiteX33" fmla="*/ 827587 w 6096000"/>
              <a:gd name="connsiteY33" fmla="*/ 5561490 h 6345238"/>
              <a:gd name="connsiteX34" fmla="*/ 838825 w 6096000"/>
              <a:gd name="connsiteY34" fmla="*/ 5614604 h 6345238"/>
              <a:gd name="connsiteX35" fmla="*/ 879536 w 6096000"/>
              <a:gd name="connsiteY35" fmla="*/ 5655280 h 6345238"/>
              <a:gd name="connsiteX36" fmla="*/ 888742 w 6096000"/>
              <a:gd name="connsiteY36" fmla="*/ 5618569 h 6345238"/>
              <a:gd name="connsiteX37" fmla="*/ 851373 w 6096000"/>
              <a:gd name="connsiteY37" fmla="*/ 5612645 h 6345238"/>
              <a:gd name="connsiteX38" fmla="*/ 843722 w 6096000"/>
              <a:gd name="connsiteY38" fmla="*/ 5564790 h 6345238"/>
              <a:gd name="connsiteX39" fmla="*/ 827587 w 6096000"/>
              <a:gd name="connsiteY39" fmla="*/ 5561490 h 6345238"/>
              <a:gd name="connsiteX40" fmla="*/ 1356891 w 6096000"/>
              <a:gd name="connsiteY40" fmla="*/ 5561187 h 6345238"/>
              <a:gd name="connsiteX41" fmla="*/ 1339407 w 6096000"/>
              <a:gd name="connsiteY41" fmla="*/ 5595270 h 6345238"/>
              <a:gd name="connsiteX42" fmla="*/ 1356423 w 6096000"/>
              <a:gd name="connsiteY42" fmla="*/ 5580855 h 6345238"/>
              <a:gd name="connsiteX43" fmla="*/ 1316088 w 6096000"/>
              <a:gd name="connsiteY43" fmla="*/ 5524444 h 6345238"/>
              <a:gd name="connsiteX44" fmla="*/ 1307534 w 6096000"/>
              <a:gd name="connsiteY44" fmla="*/ 5533616 h 6345238"/>
              <a:gd name="connsiteX45" fmla="*/ 1315618 w 6096000"/>
              <a:gd name="connsiteY45" fmla="*/ 5544115 h 6345238"/>
              <a:gd name="connsiteX46" fmla="*/ 1324360 w 6096000"/>
              <a:gd name="connsiteY46" fmla="*/ 5527070 h 6345238"/>
              <a:gd name="connsiteX47" fmla="*/ 1316088 w 6096000"/>
              <a:gd name="connsiteY47" fmla="*/ 5524444 h 6345238"/>
              <a:gd name="connsiteX48" fmla="*/ 1004871 w 6096000"/>
              <a:gd name="connsiteY48" fmla="*/ 5467194 h 6345238"/>
              <a:gd name="connsiteX49" fmla="*/ 995850 w 6096000"/>
              <a:gd name="connsiteY49" fmla="*/ 5496035 h 6345238"/>
              <a:gd name="connsiteX50" fmla="*/ 1052264 w 6096000"/>
              <a:gd name="connsiteY50" fmla="*/ 5577375 h 6345238"/>
              <a:gd name="connsiteX51" fmla="*/ 1041023 w 6096000"/>
              <a:gd name="connsiteY51" fmla="*/ 5524260 h 6345238"/>
              <a:gd name="connsiteX52" fmla="*/ 1012772 w 6096000"/>
              <a:gd name="connsiteY52" fmla="*/ 5485557 h 6345238"/>
              <a:gd name="connsiteX53" fmla="*/ 1011996 w 6096000"/>
              <a:gd name="connsiteY53" fmla="*/ 5474412 h 6345238"/>
              <a:gd name="connsiteX54" fmla="*/ 1009652 w 6096000"/>
              <a:gd name="connsiteY54" fmla="*/ 5468959 h 6345238"/>
              <a:gd name="connsiteX55" fmla="*/ 1004871 w 6096000"/>
              <a:gd name="connsiteY55" fmla="*/ 5467194 h 6345238"/>
              <a:gd name="connsiteX56" fmla="*/ 3447181 w 6096000"/>
              <a:gd name="connsiteY56" fmla="*/ 5336580 h 6345238"/>
              <a:gd name="connsiteX57" fmla="*/ 3430356 w 6096000"/>
              <a:gd name="connsiteY57" fmla="*/ 5343122 h 6345238"/>
              <a:gd name="connsiteX58" fmla="*/ 3438532 w 6096000"/>
              <a:gd name="connsiteY58" fmla="*/ 5349686 h 6345238"/>
              <a:gd name="connsiteX59" fmla="*/ 3447181 w 6096000"/>
              <a:gd name="connsiteY59" fmla="*/ 5336580 h 6345238"/>
              <a:gd name="connsiteX60" fmla="*/ 1574756 w 6096000"/>
              <a:gd name="connsiteY60" fmla="*/ 5335336 h 6345238"/>
              <a:gd name="connsiteX61" fmla="*/ 1582218 w 6096000"/>
              <a:gd name="connsiteY61" fmla="*/ 5358230 h 6345238"/>
              <a:gd name="connsiteX62" fmla="*/ 1584357 w 6096000"/>
              <a:gd name="connsiteY62" fmla="*/ 5377607 h 6345238"/>
              <a:gd name="connsiteX63" fmla="*/ 1594424 w 6096000"/>
              <a:gd name="connsiteY63" fmla="*/ 5364139 h 6345238"/>
              <a:gd name="connsiteX64" fmla="*/ 1593454 w 6096000"/>
              <a:gd name="connsiteY64" fmla="*/ 5355366 h 6345238"/>
              <a:gd name="connsiteX65" fmla="*/ 1599891 w 6096000"/>
              <a:gd name="connsiteY65" fmla="*/ 5344138 h 6345238"/>
              <a:gd name="connsiteX66" fmla="*/ 3064385 w 6096000"/>
              <a:gd name="connsiteY66" fmla="*/ 5310097 h 6345238"/>
              <a:gd name="connsiteX67" fmla="*/ 3047463 w 6096000"/>
              <a:gd name="connsiteY67" fmla="*/ 5320577 h 6345238"/>
              <a:gd name="connsiteX68" fmla="*/ 3059921 w 6096000"/>
              <a:gd name="connsiteY68" fmla="*/ 5322552 h 6345238"/>
              <a:gd name="connsiteX69" fmla="*/ 3064385 w 6096000"/>
              <a:gd name="connsiteY69" fmla="*/ 5310097 h 6345238"/>
              <a:gd name="connsiteX70" fmla="*/ 3431197 w 6096000"/>
              <a:gd name="connsiteY70" fmla="*/ 5307720 h 6345238"/>
              <a:gd name="connsiteX71" fmla="*/ 3418368 w 6096000"/>
              <a:gd name="connsiteY71" fmla="*/ 5321481 h 6345238"/>
              <a:gd name="connsiteX72" fmla="*/ 3422550 w 6096000"/>
              <a:gd name="connsiteY72" fmla="*/ 5320828 h 6345238"/>
              <a:gd name="connsiteX73" fmla="*/ 3431197 w 6096000"/>
              <a:gd name="connsiteY73" fmla="*/ 5307720 h 6345238"/>
              <a:gd name="connsiteX74" fmla="*/ 2561803 w 6096000"/>
              <a:gd name="connsiteY74" fmla="*/ 5305402 h 6345238"/>
              <a:gd name="connsiteX75" fmla="*/ 2539101 w 6096000"/>
              <a:gd name="connsiteY75" fmla="*/ 5314270 h 6345238"/>
              <a:gd name="connsiteX76" fmla="*/ 2550133 w 6096000"/>
              <a:gd name="connsiteY76" fmla="*/ 5323196 h 6345238"/>
              <a:gd name="connsiteX77" fmla="*/ 2561803 w 6096000"/>
              <a:gd name="connsiteY77" fmla="*/ 5305402 h 6345238"/>
              <a:gd name="connsiteX78" fmla="*/ 644252 w 6096000"/>
              <a:gd name="connsiteY78" fmla="*/ 5285382 h 6345238"/>
              <a:gd name="connsiteX79" fmla="*/ 646363 w 6096000"/>
              <a:gd name="connsiteY79" fmla="*/ 5295833 h 6345238"/>
              <a:gd name="connsiteX80" fmla="*/ 625072 w 6096000"/>
              <a:gd name="connsiteY80" fmla="*/ 5314831 h 6345238"/>
              <a:gd name="connsiteX81" fmla="*/ 628977 w 6096000"/>
              <a:gd name="connsiteY81" fmla="*/ 5325977 h 6345238"/>
              <a:gd name="connsiteX82" fmla="*/ 658539 w 6096000"/>
              <a:gd name="connsiteY82" fmla="*/ 5309609 h 6345238"/>
              <a:gd name="connsiteX83" fmla="*/ 665973 w 6096000"/>
              <a:gd name="connsiteY83" fmla="*/ 5297689 h 6345238"/>
              <a:gd name="connsiteX84" fmla="*/ 2045355 w 6096000"/>
              <a:gd name="connsiteY84" fmla="*/ 5268867 h 6345238"/>
              <a:gd name="connsiteX85" fmla="*/ 2022524 w 6096000"/>
              <a:gd name="connsiteY85" fmla="*/ 5283080 h 6345238"/>
              <a:gd name="connsiteX86" fmla="*/ 2039330 w 6096000"/>
              <a:gd name="connsiteY86" fmla="*/ 5285779 h 6345238"/>
              <a:gd name="connsiteX87" fmla="*/ 2045355 w 6096000"/>
              <a:gd name="connsiteY87" fmla="*/ 5268867 h 6345238"/>
              <a:gd name="connsiteX88" fmla="*/ 2540245 w 6096000"/>
              <a:gd name="connsiteY88" fmla="*/ 5266174 h 6345238"/>
              <a:gd name="connsiteX89" fmla="*/ 2522930 w 6096000"/>
              <a:gd name="connsiteY89" fmla="*/ 5284848 h 6345238"/>
              <a:gd name="connsiteX90" fmla="*/ 2528575 w 6096000"/>
              <a:gd name="connsiteY90" fmla="*/ 5283968 h 6345238"/>
              <a:gd name="connsiteX91" fmla="*/ 2540245 w 6096000"/>
              <a:gd name="connsiteY91" fmla="*/ 5266174 h 6345238"/>
              <a:gd name="connsiteX92" fmla="*/ 2979253 w 6096000"/>
              <a:gd name="connsiteY92" fmla="*/ 5209727 h 6345238"/>
              <a:gd name="connsiteX93" fmla="*/ 2962239 w 6096000"/>
              <a:gd name="connsiteY93" fmla="*/ 5224140 h 6345238"/>
              <a:gd name="connsiteX94" fmla="*/ 2970605 w 6096000"/>
              <a:gd name="connsiteY94" fmla="*/ 5222835 h 6345238"/>
              <a:gd name="connsiteX95" fmla="*/ 2979253 w 6096000"/>
              <a:gd name="connsiteY95" fmla="*/ 5209727 h 6345238"/>
              <a:gd name="connsiteX96" fmla="*/ 640620 w 6096000"/>
              <a:gd name="connsiteY96" fmla="*/ 5186989 h 6345238"/>
              <a:gd name="connsiteX97" fmla="*/ 635999 w 6096000"/>
              <a:gd name="connsiteY97" fmla="*/ 5206966 h 6345238"/>
              <a:gd name="connsiteX98" fmla="*/ 660622 w 6096000"/>
              <a:gd name="connsiteY98" fmla="*/ 5219908 h 6345238"/>
              <a:gd name="connsiteX99" fmla="*/ 663617 w 6096000"/>
              <a:gd name="connsiteY99" fmla="*/ 5219737 h 6345238"/>
              <a:gd name="connsiteX100" fmla="*/ 1930519 w 6096000"/>
              <a:gd name="connsiteY100" fmla="*/ 5132386 h 6345238"/>
              <a:gd name="connsiteX101" fmla="*/ 1907560 w 6096000"/>
              <a:gd name="connsiteY101" fmla="*/ 5151941 h 6345238"/>
              <a:gd name="connsiteX102" fmla="*/ 1918850 w 6096000"/>
              <a:gd name="connsiteY102" fmla="*/ 5150179 h 6345238"/>
              <a:gd name="connsiteX103" fmla="*/ 1930519 w 6096000"/>
              <a:gd name="connsiteY103" fmla="*/ 5132386 h 6345238"/>
              <a:gd name="connsiteX104" fmla="*/ 2710430 w 6096000"/>
              <a:gd name="connsiteY104" fmla="*/ 5122347 h 6345238"/>
              <a:gd name="connsiteX105" fmla="*/ 2693606 w 6096000"/>
              <a:gd name="connsiteY105" fmla="*/ 5128892 h 6345238"/>
              <a:gd name="connsiteX106" fmla="*/ 2701691 w 6096000"/>
              <a:gd name="connsiteY106" fmla="*/ 5139387 h 6345238"/>
              <a:gd name="connsiteX107" fmla="*/ 2710430 w 6096000"/>
              <a:gd name="connsiteY107" fmla="*/ 5122347 h 6345238"/>
              <a:gd name="connsiteX108" fmla="*/ 551656 w 6096000"/>
              <a:gd name="connsiteY108" fmla="*/ 5075273 h 6345238"/>
              <a:gd name="connsiteX109" fmla="*/ 551589 w 6096000"/>
              <a:gd name="connsiteY109" fmla="*/ 5075286 h 6345238"/>
              <a:gd name="connsiteX110" fmla="*/ 551585 w 6096000"/>
              <a:gd name="connsiteY110" fmla="*/ 5075472 h 6345238"/>
              <a:gd name="connsiteX111" fmla="*/ 2666347 w 6096000"/>
              <a:gd name="connsiteY111" fmla="*/ 5060250 h 6345238"/>
              <a:gd name="connsiteX112" fmla="*/ 2673511 w 6096000"/>
              <a:gd name="connsiteY112" fmla="*/ 5084373 h 6345238"/>
              <a:gd name="connsiteX113" fmla="*/ 2678464 w 6096000"/>
              <a:gd name="connsiteY113" fmla="*/ 5064628 h 6345238"/>
              <a:gd name="connsiteX114" fmla="*/ 429335 w 6096000"/>
              <a:gd name="connsiteY114" fmla="*/ 5035237 h 6345238"/>
              <a:gd name="connsiteX115" fmla="*/ 403601 w 6096000"/>
              <a:gd name="connsiteY115" fmla="*/ 5040108 h 6345238"/>
              <a:gd name="connsiteX116" fmla="*/ 465688 w 6096000"/>
              <a:gd name="connsiteY116" fmla="*/ 5096404 h 6345238"/>
              <a:gd name="connsiteX117" fmla="*/ 470825 w 6096000"/>
              <a:gd name="connsiteY117" fmla="*/ 5114876 h 6345238"/>
              <a:gd name="connsiteX118" fmla="*/ 476966 w 6096000"/>
              <a:gd name="connsiteY118" fmla="*/ 5113714 h 6345238"/>
              <a:gd name="connsiteX119" fmla="*/ 475725 w 6096000"/>
              <a:gd name="connsiteY119" fmla="*/ 5110828 h 6345238"/>
              <a:gd name="connsiteX120" fmla="*/ 479907 w 6096000"/>
              <a:gd name="connsiteY120" fmla="*/ 5110174 h 6345238"/>
              <a:gd name="connsiteX121" fmla="*/ 468106 w 6096000"/>
              <a:gd name="connsiteY121" fmla="*/ 5080661 h 6345238"/>
              <a:gd name="connsiteX122" fmla="*/ 460209 w 6096000"/>
              <a:gd name="connsiteY122" fmla="*/ 5062298 h 6345238"/>
              <a:gd name="connsiteX123" fmla="*/ 454997 w 6096000"/>
              <a:gd name="connsiteY123" fmla="*/ 5050179 h 6345238"/>
              <a:gd name="connsiteX124" fmla="*/ 449520 w 6096000"/>
              <a:gd name="connsiteY124" fmla="*/ 5047825 h 6345238"/>
              <a:gd name="connsiteX125" fmla="*/ 429335 w 6096000"/>
              <a:gd name="connsiteY125" fmla="*/ 5035237 h 6345238"/>
              <a:gd name="connsiteX126" fmla="*/ 2846075 w 6096000"/>
              <a:gd name="connsiteY126" fmla="*/ 5026712 h 6345238"/>
              <a:gd name="connsiteX127" fmla="*/ 2858251 w 6096000"/>
              <a:gd name="connsiteY127" fmla="*/ 5040489 h 6345238"/>
              <a:gd name="connsiteX128" fmla="*/ 2840956 w 6096000"/>
              <a:gd name="connsiteY128" fmla="*/ 5066703 h 6345238"/>
              <a:gd name="connsiteX129" fmla="*/ 2865587 w 6096000"/>
              <a:gd name="connsiteY129" fmla="*/ 5082457 h 6345238"/>
              <a:gd name="connsiteX130" fmla="*/ 2903423 w 6096000"/>
              <a:gd name="connsiteY130" fmla="*/ 5068711 h 6345238"/>
              <a:gd name="connsiteX131" fmla="*/ 2882600 w 6096000"/>
              <a:gd name="connsiteY131" fmla="*/ 5068041 h 6345238"/>
              <a:gd name="connsiteX132" fmla="*/ 2882693 w 6096000"/>
              <a:gd name="connsiteY132" fmla="*/ 5064108 h 6345238"/>
              <a:gd name="connsiteX133" fmla="*/ 2862464 w 6096000"/>
              <a:gd name="connsiteY133" fmla="*/ 5027584 h 6345238"/>
              <a:gd name="connsiteX134" fmla="*/ 2846075 w 6096000"/>
              <a:gd name="connsiteY134" fmla="*/ 5026712 h 6345238"/>
              <a:gd name="connsiteX135" fmla="*/ 3146612 w 6096000"/>
              <a:gd name="connsiteY135" fmla="*/ 5007244 h 6345238"/>
              <a:gd name="connsiteX136" fmla="*/ 3129129 w 6096000"/>
              <a:gd name="connsiteY136" fmla="*/ 5041327 h 6345238"/>
              <a:gd name="connsiteX137" fmla="*/ 3146145 w 6096000"/>
              <a:gd name="connsiteY137" fmla="*/ 5026911 h 6345238"/>
              <a:gd name="connsiteX138" fmla="*/ 3105809 w 6096000"/>
              <a:gd name="connsiteY138" fmla="*/ 4970501 h 6345238"/>
              <a:gd name="connsiteX139" fmla="*/ 3097257 w 6096000"/>
              <a:gd name="connsiteY139" fmla="*/ 4979674 h 6345238"/>
              <a:gd name="connsiteX140" fmla="*/ 3105340 w 6096000"/>
              <a:gd name="connsiteY140" fmla="*/ 4990171 h 6345238"/>
              <a:gd name="connsiteX141" fmla="*/ 3114084 w 6096000"/>
              <a:gd name="connsiteY141" fmla="*/ 4973127 h 6345238"/>
              <a:gd name="connsiteX142" fmla="*/ 3105809 w 6096000"/>
              <a:gd name="connsiteY142" fmla="*/ 4970501 h 6345238"/>
              <a:gd name="connsiteX143" fmla="*/ 1799600 w 6096000"/>
              <a:gd name="connsiteY143" fmla="*/ 4931047 h 6345238"/>
              <a:gd name="connsiteX144" fmla="*/ 1788947 w 6096000"/>
              <a:gd name="connsiteY144" fmla="*/ 4932251 h 6345238"/>
              <a:gd name="connsiteX145" fmla="*/ 1774928 w 6096000"/>
              <a:gd name="connsiteY145" fmla="*/ 4940982 h 6345238"/>
              <a:gd name="connsiteX146" fmla="*/ 1773265 w 6096000"/>
              <a:gd name="connsiteY146" fmla="*/ 4955876 h 6345238"/>
              <a:gd name="connsiteX147" fmla="*/ 1789139 w 6096000"/>
              <a:gd name="connsiteY147" fmla="*/ 4946643 h 6345238"/>
              <a:gd name="connsiteX148" fmla="*/ 1797916 w 6096000"/>
              <a:gd name="connsiteY148" fmla="*/ 4953716 h 6345238"/>
              <a:gd name="connsiteX149" fmla="*/ 1804788 w 6096000"/>
              <a:gd name="connsiteY149" fmla="*/ 4951681 h 6345238"/>
              <a:gd name="connsiteX150" fmla="*/ 1821008 w 6096000"/>
              <a:gd name="connsiteY150" fmla="*/ 4945739 h 6345238"/>
              <a:gd name="connsiteX151" fmla="*/ 1821356 w 6096000"/>
              <a:gd name="connsiteY151" fmla="*/ 4945496 h 6345238"/>
              <a:gd name="connsiteX152" fmla="*/ 1818644 w 6096000"/>
              <a:gd name="connsiteY152" fmla="*/ 4944252 h 6345238"/>
              <a:gd name="connsiteX153" fmla="*/ 1810448 w 6096000"/>
              <a:gd name="connsiteY153" fmla="*/ 4940106 h 6345238"/>
              <a:gd name="connsiteX154" fmla="*/ 1809621 w 6096000"/>
              <a:gd name="connsiteY154" fmla="*/ 4938669 h 6345238"/>
              <a:gd name="connsiteX155" fmla="*/ 1804559 w 6096000"/>
              <a:gd name="connsiteY155" fmla="*/ 4939155 h 6345238"/>
              <a:gd name="connsiteX156" fmla="*/ 1800151 w 6096000"/>
              <a:gd name="connsiteY156" fmla="*/ 4939760 h 6345238"/>
              <a:gd name="connsiteX157" fmla="*/ 1800278 w 6096000"/>
              <a:gd name="connsiteY157" fmla="*/ 4934416 h 6345238"/>
              <a:gd name="connsiteX158" fmla="*/ 2794593 w 6096000"/>
              <a:gd name="connsiteY158" fmla="*/ 4913251 h 6345238"/>
              <a:gd name="connsiteX159" fmla="*/ 2785571 w 6096000"/>
              <a:gd name="connsiteY159" fmla="*/ 4942093 h 6345238"/>
              <a:gd name="connsiteX160" fmla="*/ 2841985 w 6096000"/>
              <a:gd name="connsiteY160" fmla="*/ 5023431 h 6345238"/>
              <a:gd name="connsiteX161" fmla="*/ 2830745 w 6096000"/>
              <a:gd name="connsiteY161" fmla="*/ 4970318 h 6345238"/>
              <a:gd name="connsiteX162" fmla="*/ 2802495 w 6096000"/>
              <a:gd name="connsiteY162" fmla="*/ 4931614 h 6345238"/>
              <a:gd name="connsiteX163" fmla="*/ 2801718 w 6096000"/>
              <a:gd name="connsiteY163" fmla="*/ 4920468 h 6345238"/>
              <a:gd name="connsiteX164" fmla="*/ 2799371 w 6096000"/>
              <a:gd name="connsiteY164" fmla="*/ 4915016 h 6345238"/>
              <a:gd name="connsiteX165" fmla="*/ 2794593 w 6096000"/>
              <a:gd name="connsiteY165" fmla="*/ 4913251 h 6345238"/>
              <a:gd name="connsiteX166" fmla="*/ 130008 w 6096000"/>
              <a:gd name="connsiteY166" fmla="*/ 4912052 h 6345238"/>
              <a:gd name="connsiteX167" fmla="*/ 101153 w 6096000"/>
              <a:gd name="connsiteY167" fmla="*/ 4912650 h 6345238"/>
              <a:gd name="connsiteX168" fmla="*/ 89571 w 6096000"/>
              <a:gd name="connsiteY168" fmla="*/ 4919702 h 6345238"/>
              <a:gd name="connsiteX169" fmla="*/ 124117 w 6096000"/>
              <a:gd name="connsiteY169" fmla="*/ 4932606 h 6345238"/>
              <a:gd name="connsiteX170" fmla="*/ 136808 w 6096000"/>
              <a:gd name="connsiteY170" fmla="*/ 4915625 h 6345238"/>
              <a:gd name="connsiteX171" fmla="*/ 130008 w 6096000"/>
              <a:gd name="connsiteY171" fmla="*/ 4912052 h 6345238"/>
              <a:gd name="connsiteX172" fmla="*/ 264369 w 6096000"/>
              <a:gd name="connsiteY172" fmla="*/ 4901202 h 6345238"/>
              <a:gd name="connsiteX173" fmla="*/ 259027 w 6096000"/>
              <a:gd name="connsiteY173" fmla="*/ 4916796 h 6345238"/>
              <a:gd name="connsiteX174" fmla="*/ 272624 w 6096000"/>
              <a:gd name="connsiteY174" fmla="*/ 4923943 h 6345238"/>
              <a:gd name="connsiteX175" fmla="*/ 264369 w 6096000"/>
              <a:gd name="connsiteY175" fmla="*/ 4901202 h 6345238"/>
              <a:gd name="connsiteX176" fmla="*/ 2149298 w 6096000"/>
              <a:gd name="connsiteY176" fmla="*/ 4871396 h 6345238"/>
              <a:gd name="connsiteX177" fmla="*/ 2132765 w 6096000"/>
              <a:gd name="connsiteY177" fmla="*/ 4903826 h 6345238"/>
              <a:gd name="connsiteX178" fmla="*/ 2155724 w 6096000"/>
              <a:gd name="connsiteY178" fmla="*/ 4884268 h 6345238"/>
              <a:gd name="connsiteX179" fmla="*/ 2155976 w 6096000"/>
              <a:gd name="connsiteY179" fmla="*/ 4873662 h 6345238"/>
              <a:gd name="connsiteX180" fmla="*/ 152825 w 6096000"/>
              <a:gd name="connsiteY180" fmla="*/ 4868851 h 6345238"/>
              <a:gd name="connsiteX181" fmla="*/ 138120 w 6096000"/>
              <a:gd name="connsiteY181" fmla="*/ 4871634 h 6345238"/>
              <a:gd name="connsiteX182" fmla="*/ 151716 w 6096000"/>
              <a:gd name="connsiteY182" fmla="*/ 4878780 h 6345238"/>
              <a:gd name="connsiteX183" fmla="*/ 3058981 w 6096000"/>
              <a:gd name="connsiteY183" fmla="*/ 4836717 h 6345238"/>
              <a:gd name="connsiteX184" fmla="*/ 3028856 w 6096000"/>
              <a:gd name="connsiteY184" fmla="*/ 4876692 h 6345238"/>
              <a:gd name="connsiteX185" fmla="*/ 3057204 w 6096000"/>
              <a:gd name="connsiteY185" fmla="*/ 4911457 h 6345238"/>
              <a:gd name="connsiteX186" fmla="*/ 3091232 w 6096000"/>
              <a:gd name="connsiteY186" fmla="*/ 4882635 h 6345238"/>
              <a:gd name="connsiteX187" fmla="*/ 3074591 w 6096000"/>
              <a:gd name="connsiteY187" fmla="*/ 4881312 h 6345238"/>
              <a:gd name="connsiteX188" fmla="*/ 3406642 w 6096000"/>
              <a:gd name="connsiteY188" fmla="*/ 4760492 h 6345238"/>
              <a:gd name="connsiteX189" fmla="*/ 3443350 w 6096000"/>
              <a:gd name="connsiteY189" fmla="*/ 4871895 h 6345238"/>
              <a:gd name="connsiteX190" fmla="*/ 3387802 w 6096000"/>
              <a:gd name="connsiteY190" fmla="*/ 4843295 h 6345238"/>
              <a:gd name="connsiteX191" fmla="*/ 3383176 w 6096000"/>
              <a:gd name="connsiteY191" fmla="*/ 4801423 h 6345238"/>
              <a:gd name="connsiteX192" fmla="*/ 4351525 w 6096000"/>
              <a:gd name="connsiteY192" fmla="*/ 4751459 h 6345238"/>
              <a:gd name="connsiteX193" fmla="*/ 4328823 w 6096000"/>
              <a:gd name="connsiteY193" fmla="*/ 4760328 h 6345238"/>
              <a:gd name="connsiteX194" fmla="*/ 4339855 w 6096000"/>
              <a:gd name="connsiteY194" fmla="*/ 4769253 h 6345238"/>
              <a:gd name="connsiteX195" fmla="*/ 4351525 w 6096000"/>
              <a:gd name="connsiteY195" fmla="*/ 4751459 h 6345238"/>
              <a:gd name="connsiteX196" fmla="*/ 3835077 w 6096000"/>
              <a:gd name="connsiteY196" fmla="*/ 4714924 h 6345238"/>
              <a:gd name="connsiteX197" fmla="*/ 3812245 w 6096000"/>
              <a:gd name="connsiteY197" fmla="*/ 4729136 h 6345238"/>
              <a:gd name="connsiteX198" fmla="*/ 3829050 w 6096000"/>
              <a:gd name="connsiteY198" fmla="*/ 4731837 h 6345238"/>
              <a:gd name="connsiteX199" fmla="*/ 3835077 w 6096000"/>
              <a:gd name="connsiteY199" fmla="*/ 4714924 h 6345238"/>
              <a:gd name="connsiteX200" fmla="*/ 4329967 w 6096000"/>
              <a:gd name="connsiteY200" fmla="*/ 4712230 h 6345238"/>
              <a:gd name="connsiteX201" fmla="*/ 4312653 w 6096000"/>
              <a:gd name="connsiteY201" fmla="*/ 4730905 h 6345238"/>
              <a:gd name="connsiteX202" fmla="*/ 4318297 w 6096000"/>
              <a:gd name="connsiteY202" fmla="*/ 4730026 h 6345238"/>
              <a:gd name="connsiteX203" fmla="*/ 4329967 w 6096000"/>
              <a:gd name="connsiteY203" fmla="*/ 4712230 h 6345238"/>
              <a:gd name="connsiteX204" fmla="*/ 3003690 w 6096000"/>
              <a:gd name="connsiteY204" fmla="*/ 4708175 h 6345238"/>
              <a:gd name="connsiteX205" fmla="*/ 2973850 w 6096000"/>
              <a:gd name="connsiteY205" fmla="*/ 4736346 h 6345238"/>
              <a:gd name="connsiteX206" fmla="*/ 3013247 w 6096000"/>
              <a:gd name="connsiteY206" fmla="*/ 4832098 h 6345238"/>
              <a:gd name="connsiteX207" fmla="*/ 3047366 w 6096000"/>
              <a:gd name="connsiteY207" fmla="*/ 4799337 h 6345238"/>
              <a:gd name="connsiteX208" fmla="*/ 3003690 w 6096000"/>
              <a:gd name="connsiteY208" fmla="*/ 4708175 h 6345238"/>
              <a:gd name="connsiteX209" fmla="*/ 2071551 w 6096000"/>
              <a:gd name="connsiteY209" fmla="*/ 4685542 h 6345238"/>
              <a:gd name="connsiteX210" fmla="*/ 2080046 w 6096000"/>
              <a:gd name="connsiteY210" fmla="*/ 4690928 h 6345238"/>
              <a:gd name="connsiteX211" fmla="*/ 2081668 w 6096000"/>
              <a:gd name="connsiteY211" fmla="*/ 4688180 h 6345238"/>
              <a:gd name="connsiteX212" fmla="*/ 2038167 w 6096000"/>
              <a:gd name="connsiteY212" fmla="*/ 4625753 h 6345238"/>
              <a:gd name="connsiteX213" fmla="*/ 2018970 w 6096000"/>
              <a:gd name="connsiteY213" fmla="*/ 4651379 h 6345238"/>
              <a:gd name="connsiteX214" fmla="*/ 2028904 w 6096000"/>
              <a:gd name="connsiteY214" fmla="*/ 4664476 h 6345238"/>
              <a:gd name="connsiteX215" fmla="*/ 2048344 w 6096000"/>
              <a:gd name="connsiteY215" fmla="*/ 4659581 h 6345238"/>
              <a:gd name="connsiteX216" fmla="*/ 2051937 w 6096000"/>
              <a:gd name="connsiteY216" fmla="*/ 4665397 h 6345238"/>
              <a:gd name="connsiteX217" fmla="*/ 2927490 w 6096000"/>
              <a:gd name="connsiteY217" fmla="*/ 4582896 h 6345238"/>
              <a:gd name="connsiteX218" fmla="*/ 2918652 w 6096000"/>
              <a:gd name="connsiteY218" fmla="*/ 4603869 h 6345238"/>
              <a:gd name="connsiteX219" fmla="*/ 2939194 w 6096000"/>
              <a:gd name="connsiteY219" fmla="*/ 4616340 h 6345238"/>
              <a:gd name="connsiteX220" fmla="*/ 2947564 w 6096000"/>
              <a:gd name="connsiteY220" fmla="*/ 4615032 h 6345238"/>
              <a:gd name="connsiteX221" fmla="*/ 2947843 w 6096000"/>
              <a:gd name="connsiteY221" fmla="*/ 4603233 h 6345238"/>
              <a:gd name="connsiteX222" fmla="*/ 3720241 w 6096000"/>
              <a:gd name="connsiteY222" fmla="*/ 4578443 h 6345238"/>
              <a:gd name="connsiteX223" fmla="*/ 3697284 w 6096000"/>
              <a:gd name="connsiteY223" fmla="*/ 4597997 h 6345238"/>
              <a:gd name="connsiteX224" fmla="*/ 3708572 w 6096000"/>
              <a:gd name="connsiteY224" fmla="*/ 4596236 h 6345238"/>
              <a:gd name="connsiteX225" fmla="*/ 3720241 w 6096000"/>
              <a:gd name="connsiteY225" fmla="*/ 4578443 h 6345238"/>
              <a:gd name="connsiteX226" fmla="*/ 2882972 w 6096000"/>
              <a:gd name="connsiteY226" fmla="*/ 4527135 h 6345238"/>
              <a:gd name="connsiteX227" fmla="*/ 2882878 w 6096000"/>
              <a:gd name="connsiteY227" fmla="*/ 4531069 h 6345238"/>
              <a:gd name="connsiteX228" fmla="*/ 2890964 w 6096000"/>
              <a:gd name="connsiteY228" fmla="*/ 4541562 h 6345238"/>
              <a:gd name="connsiteX229" fmla="*/ 3357579 w 6096000"/>
              <a:gd name="connsiteY229" fmla="*/ 4459342 h 6345238"/>
              <a:gd name="connsiteX230" fmla="*/ 3334875 w 6096000"/>
              <a:gd name="connsiteY230" fmla="*/ 4468208 h 6345238"/>
              <a:gd name="connsiteX231" fmla="*/ 3345782 w 6096000"/>
              <a:gd name="connsiteY231" fmla="*/ 4482479 h 6345238"/>
              <a:gd name="connsiteX232" fmla="*/ 3357579 w 6096000"/>
              <a:gd name="connsiteY232" fmla="*/ 4459342 h 6345238"/>
              <a:gd name="connsiteX233" fmla="*/ 1963604 w 6096000"/>
              <a:gd name="connsiteY233" fmla="*/ 4451043 h 6345238"/>
              <a:gd name="connsiteX234" fmla="*/ 1923332 w 6096000"/>
              <a:gd name="connsiteY234" fmla="*/ 4489270 h 6345238"/>
              <a:gd name="connsiteX235" fmla="*/ 1976467 w 6096000"/>
              <a:gd name="connsiteY235" fmla="*/ 4619409 h 6345238"/>
              <a:gd name="connsiteX236" fmla="*/ 2022510 w 6096000"/>
              <a:gd name="connsiteY236" fmla="*/ 4574956 h 6345238"/>
              <a:gd name="connsiteX237" fmla="*/ 1963604 w 6096000"/>
              <a:gd name="connsiteY237" fmla="*/ 4451043 h 6345238"/>
              <a:gd name="connsiteX238" fmla="*/ 3217162 w 6096000"/>
              <a:gd name="connsiteY238" fmla="*/ 4410725 h 6345238"/>
              <a:gd name="connsiteX239" fmla="*/ 3230959 w 6096000"/>
              <a:gd name="connsiteY239" fmla="*/ 4446629 h 6345238"/>
              <a:gd name="connsiteX240" fmla="*/ 3228784 w 6096000"/>
              <a:gd name="connsiteY240" fmla="*/ 4436845 h 6345238"/>
              <a:gd name="connsiteX241" fmla="*/ 3540603 w 6096000"/>
              <a:gd name="connsiteY241" fmla="*/ 4329616 h 6345238"/>
              <a:gd name="connsiteX242" fmla="*/ 3557025 w 6096000"/>
              <a:gd name="connsiteY242" fmla="*/ 4348350 h 6345238"/>
              <a:gd name="connsiteX243" fmla="*/ 3533687 w 6096000"/>
              <a:gd name="connsiteY243" fmla="*/ 4383937 h 6345238"/>
              <a:gd name="connsiteX244" fmla="*/ 3566916 w 6096000"/>
              <a:gd name="connsiteY244" fmla="*/ 4405372 h 6345238"/>
              <a:gd name="connsiteX245" fmla="*/ 3617966 w 6096000"/>
              <a:gd name="connsiteY245" fmla="*/ 4386756 h 6345238"/>
              <a:gd name="connsiteX246" fmla="*/ 3589875 w 6096000"/>
              <a:gd name="connsiteY246" fmla="*/ 4385816 h 6345238"/>
              <a:gd name="connsiteX247" fmla="*/ 3589999 w 6096000"/>
              <a:gd name="connsiteY247" fmla="*/ 4380473 h 6345238"/>
              <a:gd name="connsiteX248" fmla="*/ 3562716 w 6096000"/>
              <a:gd name="connsiteY248" fmla="*/ 4330823 h 6345238"/>
              <a:gd name="connsiteX249" fmla="*/ 3540603 w 6096000"/>
              <a:gd name="connsiteY249" fmla="*/ 4329616 h 6345238"/>
              <a:gd name="connsiteX250" fmla="*/ 3946081 w 6096000"/>
              <a:gd name="connsiteY250" fmla="*/ 4303605 h 6345238"/>
              <a:gd name="connsiteX251" fmla="*/ 3922486 w 6096000"/>
              <a:gd name="connsiteY251" fmla="*/ 4349883 h 6345238"/>
              <a:gd name="connsiteX252" fmla="*/ 3945446 w 6096000"/>
              <a:gd name="connsiteY252" fmla="*/ 4330324 h 6345238"/>
              <a:gd name="connsiteX253" fmla="*/ 3231966 w 6096000"/>
              <a:gd name="connsiteY253" fmla="*/ 4303243 h 6345238"/>
              <a:gd name="connsiteX254" fmla="*/ 3247116 w 6096000"/>
              <a:gd name="connsiteY254" fmla="*/ 4375420 h 6345238"/>
              <a:gd name="connsiteX255" fmla="*/ 3302030 w 6096000"/>
              <a:gd name="connsiteY255" fmla="*/ 4430738 h 6345238"/>
              <a:gd name="connsiteX256" fmla="*/ 3314462 w 6096000"/>
              <a:gd name="connsiteY256" fmla="*/ 4380881 h 6345238"/>
              <a:gd name="connsiteX257" fmla="*/ 3264047 w 6096000"/>
              <a:gd name="connsiteY257" fmla="*/ 4372774 h 6345238"/>
              <a:gd name="connsiteX258" fmla="*/ 3253734 w 6096000"/>
              <a:gd name="connsiteY258" fmla="*/ 4307750 h 6345238"/>
              <a:gd name="connsiteX259" fmla="*/ 3231966 w 6096000"/>
              <a:gd name="connsiteY259" fmla="*/ 4303243 h 6345238"/>
              <a:gd name="connsiteX260" fmla="*/ 1860822 w 6096000"/>
              <a:gd name="connsiteY260" fmla="*/ 4280734 h 6345238"/>
              <a:gd name="connsiteX261" fmla="*/ 1848897 w 6096000"/>
              <a:gd name="connsiteY261" fmla="*/ 4309214 h 6345238"/>
              <a:gd name="connsiteX262" fmla="*/ 1876608 w 6096000"/>
              <a:gd name="connsiteY262" fmla="*/ 4326187 h 6345238"/>
              <a:gd name="connsiteX263" fmla="*/ 1887897 w 6096000"/>
              <a:gd name="connsiteY263" fmla="*/ 4324423 h 6345238"/>
              <a:gd name="connsiteX264" fmla="*/ 1888280 w 6096000"/>
              <a:gd name="connsiteY264" fmla="*/ 4308391 h 6345238"/>
              <a:gd name="connsiteX265" fmla="*/ 3891041 w 6096000"/>
              <a:gd name="connsiteY265" fmla="*/ 4253628 h 6345238"/>
              <a:gd name="connsiteX266" fmla="*/ 3879497 w 6096000"/>
              <a:gd name="connsiteY266" fmla="*/ 4266079 h 6345238"/>
              <a:gd name="connsiteX267" fmla="*/ 3890402 w 6096000"/>
              <a:gd name="connsiteY267" fmla="*/ 4280349 h 6345238"/>
              <a:gd name="connsiteX268" fmla="*/ 3902200 w 6096000"/>
              <a:gd name="connsiteY268" fmla="*/ 4257212 h 6345238"/>
              <a:gd name="connsiteX269" fmla="*/ 3891041 w 6096000"/>
              <a:gd name="connsiteY269" fmla="*/ 4253628 h 6345238"/>
              <a:gd name="connsiteX270" fmla="*/ 3111103 w 6096000"/>
              <a:gd name="connsiteY270" fmla="*/ 4183674 h 6345238"/>
              <a:gd name="connsiteX271" fmla="*/ 3110135 w 6096000"/>
              <a:gd name="connsiteY271" fmla="*/ 4184939 h 6345238"/>
              <a:gd name="connsiteX272" fmla="*/ 3116512 w 6096000"/>
              <a:gd name="connsiteY272" fmla="*/ 4217263 h 6345238"/>
              <a:gd name="connsiteX273" fmla="*/ 3137887 w 6096000"/>
              <a:gd name="connsiteY273" fmla="*/ 4257590 h 6345238"/>
              <a:gd name="connsiteX274" fmla="*/ 3147545 w 6096000"/>
              <a:gd name="connsiteY274" fmla="*/ 4274052 h 6345238"/>
              <a:gd name="connsiteX275" fmla="*/ 3138689 w 6096000"/>
              <a:gd name="connsiteY275" fmla="*/ 4205990 h 6345238"/>
              <a:gd name="connsiteX276" fmla="*/ 3471173 w 6096000"/>
              <a:gd name="connsiteY276" fmla="*/ 4175400 h 6345238"/>
              <a:gd name="connsiteX277" fmla="*/ 3458995 w 6096000"/>
              <a:gd name="connsiteY277" fmla="*/ 4214569 h 6345238"/>
              <a:gd name="connsiteX278" fmla="*/ 3535088 w 6096000"/>
              <a:gd name="connsiteY278" fmla="*/ 4325154 h 6345238"/>
              <a:gd name="connsiteX279" fmla="*/ 3519936 w 6096000"/>
              <a:gd name="connsiteY279" fmla="*/ 4252978 h 6345238"/>
              <a:gd name="connsiteX280" fmla="*/ 3481829 w 6096000"/>
              <a:gd name="connsiteY280" fmla="*/ 4200359 h 6345238"/>
              <a:gd name="connsiteX281" fmla="*/ 3480781 w 6096000"/>
              <a:gd name="connsiteY281" fmla="*/ 4185217 h 6345238"/>
              <a:gd name="connsiteX282" fmla="*/ 3477619 w 6096000"/>
              <a:gd name="connsiteY282" fmla="*/ 4177802 h 6345238"/>
              <a:gd name="connsiteX283" fmla="*/ 3471173 w 6096000"/>
              <a:gd name="connsiteY283" fmla="*/ 4175400 h 6345238"/>
              <a:gd name="connsiteX284" fmla="*/ 3833065 w 6096000"/>
              <a:gd name="connsiteY284" fmla="*/ 4086713 h 6345238"/>
              <a:gd name="connsiteX285" fmla="*/ 3812244 w 6096000"/>
              <a:gd name="connsiteY285" fmla="*/ 4092694 h 6345238"/>
              <a:gd name="connsiteX286" fmla="*/ 3787239 w 6096000"/>
              <a:gd name="connsiteY286" fmla="*/ 4126072 h 6345238"/>
              <a:gd name="connsiteX287" fmla="*/ 3825474 w 6096000"/>
              <a:gd name="connsiteY287" fmla="*/ 4173347 h 6345238"/>
              <a:gd name="connsiteX288" fmla="*/ 3871389 w 6096000"/>
              <a:gd name="connsiteY288" fmla="*/ 4134237 h 6345238"/>
              <a:gd name="connsiteX289" fmla="*/ 3848940 w 6096000"/>
              <a:gd name="connsiteY289" fmla="*/ 4132417 h 6345238"/>
              <a:gd name="connsiteX290" fmla="*/ 3060263 w 6096000"/>
              <a:gd name="connsiteY290" fmla="*/ 3957341 h 6345238"/>
              <a:gd name="connsiteX291" fmla="*/ 3020372 w 6096000"/>
              <a:gd name="connsiteY291" fmla="*/ 3979542 h 6345238"/>
              <a:gd name="connsiteX292" fmla="*/ 3042058 w 6096000"/>
              <a:gd name="connsiteY292" fmla="*/ 4013425 h 6345238"/>
              <a:gd name="connsiteX293" fmla="*/ 3040253 w 6096000"/>
              <a:gd name="connsiteY293" fmla="*/ 4017355 h 6345238"/>
              <a:gd name="connsiteX294" fmla="*/ 3040622 w 6096000"/>
              <a:gd name="connsiteY294" fmla="*/ 4032228 h 6345238"/>
              <a:gd name="connsiteX295" fmla="*/ 3055196 w 6096000"/>
              <a:gd name="connsiteY295" fmla="*/ 4076495 h 6345238"/>
              <a:gd name="connsiteX296" fmla="*/ 3075562 w 6096000"/>
              <a:gd name="connsiteY296" fmla="*/ 4115765 h 6345238"/>
              <a:gd name="connsiteX297" fmla="*/ 3090308 w 6096000"/>
              <a:gd name="connsiteY297" fmla="*/ 4112382 h 6345238"/>
              <a:gd name="connsiteX298" fmla="*/ 3118527 w 6096000"/>
              <a:gd name="connsiteY298" fmla="*/ 4107976 h 6345238"/>
              <a:gd name="connsiteX299" fmla="*/ 3210025 w 6096000"/>
              <a:gd name="connsiteY299" fmla="*/ 4280048 h 6345238"/>
              <a:gd name="connsiteX300" fmla="*/ 3215287 w 6096000"/>
              <a:gd name="connsiteY300" fmla="*/ 4295198 h 6345238"/>
              <a:gd name="connsiteX301" fmla="*/ 3233236 w 6096000"/>
              <a:gd name="connsiteY301" fmla="*/ 4249803 h 6345238"/>
              <a:gd name="connsiteX302" fmla="*/ 3184475 w 6096000"/>
              <a:gd name="connsiteY302" fmla="*/ 4172223 h 6345238"/>
              <a:gd name="connsiteX303" fmla="*/ 3097352 w 6096000"/>
              <a:gd name="connsiteY303" fmla="*/ 4052714 h 6345238"/>
              <a:gd name="connsiteX304" fmla="*/ 3060263 w 6096000"/>
              <a:gd name="connsiteY304" fmla="*/ 3957341 h 6345238"/>
              <a:gd name="connsiteX305" fmla="*/ 2979800 w 6096000"/>
              <a:gd name="connsiteY305" fmla="*/ 3794199 h 6345238"/>
              <a:gd name="connsiteX306" fmla="*/ 2966472 w 6096000"/>
              <a:gd name="connsiteY306" fmla="*/ 3852183 h 6345238"/>
              <a:gd name="connsiteX307" fmla="*/ 2966321 w 6096000"/>
              <a:gd name="connsiteY307" fmla="*/ 3865260 h 6345238"/>
              <a:gd name="connsiteX308" fmla="*/ 2967443 w 6096000"/>
              <a:gd name="connsiteY308" fmla="*/ 3867286 h 6345238"/>
              <a:gd name="connsiteX309" fmla="*/ 2981429 w 6096000"/>
              <a:gd name="connsiteY309" fmla="*/ 3892537 h 6345238"/>
              <a:gd name="connsiteX310" fmla="*/ 2991821 w 6096000"/>
              <a:gd name="connsiteY310" fmla="*/ 3937454 h 6345238"/>
              <a:gd name="connsiteX311" fmla="*/ 3001838 w 6096000"/>
              <a:gd name="connsiteY311" fmla="*/ 3961980 h 6345238"/>
              <a:gd name="connsiteX312" fmla="*/ 3003947 w 6096000"/>
              <a:gd name="connsiteY312" fmla="*/ 3960805 h 6345238"/>
              <a:gd name="connsiteX313" fmla="*/ 3021641 w 6096000"/>
              <a:gd name="connsiteY313" fmla="*/ 3926100 h 6345238"/>
              <a:gd name="connsiteX314" fmla="*/ 3004966 w 6096000"/>
              <a:gd name="connsiteY314" fmla="*/ 3918053 h 6345238"/>
              <a:gd name="connsiteX315" fmla="*/ 3023297 w 6096000"/>
              <a:gd name="connsiteY315" fmla="*/ 3856624 h 6345238"/>
              <a:gd name="connsiteX316" fmla="*/ 2865726 w 6096000"/>
              <a:gd name="connsiteY316" fmla="*/ 3625651 h 6345238"/>
              <a:gd name="connsiteX317" fmla="*/ 2860083 w 6096000"/>
              <a:gd name="connsiteY317" fmla="*/ 3626533 h 6345238"/>
              <a:gd name="connsiteX318" fmla="*/ 2859702 w 6096000"/>
              <a:gd name="connsiteY318" fmla="*/ 3642565 h 6345238"/>
              <a:gd name="connsiteX319" fmla="*/ 2865726 w 6096000"/>
              <a:gd name="connsiteY319" fmla="*/ 3625651 h 6345238"/>
              <a:gd name="connsiteX320" fmla="*/ 2806314 w 6096000"/>
              <a:gd name="connsiteY320" fmla="*/ 3523115 h 6345238"/>
              <a:gd name="connsiteX321" fmla="*/ 2789335 w 6096000"/>
              <a:gd name="connsiteY321" fmla="*/ 3525764 h 6345238"/>
              <a:gd name="connsiteX322" fmla="*/ 2802252 w 6096000"/>
              <a:gd name="connsiteY322" fmla="*/ 3549908 h 6345238"/>
              <a:gd name="connsiteX323" fmla="*/ 2805806 w 6096000"/>
              <a:gd name="connsiteY323" fmla="*/ 3544490 h 6345238"/>
              <a:gd name="connsiteX324" fmla="*/ 4457891 w 6096000"/>
              <a:gd name="connsiteY324" fmla="*/ 3289194 h 6345238"/>
              <a:gd name="connsiteX325" fmla="*/ 4438156 w 6096000"/>
              <a:gd name="connsiteY325" fmla="*/ 3308017 h 6345238"/>
              <a:gd name="connsiteX326" fmla="*/ 4455227 w 6096000"/>
              <a:gd name="connsiteY326" fmla="*/ 3306963 h 6345238"/>
              <a:gd name="connsiteX327" fmla="*/ 4457891 w 6096000"/>
              <a:gd name="connsiteY327" fmla="*/ 3289194 h 6345238"/>
              <a:gd name="connsiteX328" fmla="*/ 3935521 w 6096000"/>
              <a:gd name="connsiteY328" fmla="*/ 3286778 h 6345238"/>
              <a:gd name="connsiteX329" fmla="*/ 3968621 w 6096000"/>
              <a:gd name="connsiteY329" fmla="*/ 3338143 h 6345238"/>
              <a:gd name="connsiteX330" fmla="*/ 3995926 w 6096000"/>
              <a:gd name="connsiteY330" fmla="*/ 3390700 h 6345238"/>
              <a:gd name="connsiteX331" fmla="*/ 4012025 w 6096000"/>
              <a:gd name="connsiteY331" fmla="*/ 3393429 h 6345238"/>
              <a:gd name="connsiteX332" fmla="*/ 4012883 w 6096000"/>
              <a:gd name="connsiteY332" fmla="*/ 3394760 h 6345238"/>
              <a:gd name="connsiteX333" fmla="*/ 4019583 w 6096000"/>
              <a:gd name="connsiteY333" fmla="*/ 3381390 h 6345238"/>
              <a:gd name="connsiteX334" fmla="*/ 3996215 w 6096000"/>
              <a:gd name="connsiteY334" fmla="*/ 3379315 h 6345238"/>
              <a:gd name="connsiteX335" fmla="*/ 3940352 w 6096000"/>
              <a:gd name="connsiteY335" fmla="*/ 3289461 h 6345238"/>
              <a:gd name="connsiteX336" fmla="*/ 4973495 w 6096000"/>
              <a:gd name="connsiteY336" fmla="*/ 3211589 h 6345238"/>
              <a:gd name="connsiteX337" fmla="*/ 4952855 w 6096000"/>
              <a:gd name="connsiteY337" fmla="*/ 3225187 h 6345238"/>
              <a:gd name="connsiteX338" fmla="*/ 4965444 w 6096000"/>
              <a:gd name="connsiteY338" fmla="*/ 3231452 h 6345238"/>
              <a:gd name="connsiteX339" fmla="*/ 4973495 w 6096000"/>
              <a:gd name="connsiteY339" fmla="*/ 3211589 h 6345238"/>
              <a:gd name="connsiteX340" fmla="*/ 4318434 w 6096000"/>
              <a:gd name="connsiteY340" fmla="*/ 3181616 h 6345238"/>
              <a:gd name="connsiteX341" fmla="*/ 4299606 w 6096000"/>
              <a:gd name="connsiteY341" fmla="*/ 3205663 h 6345238"/>
              <a:gd name="connsiteX342" fmla="*/ 4310382 w 6096000"/>
              <a:gd name="connsiteY342" fmla="*/ 3201478 h 6345238"/>
              <a:gd name="connsiteX343" fmla="*/ 4318434 w 6096000"/>
              <a:gd name="connsiteY343" fmla="*/ 3181616 h 6345238"/>
              <a:gd name="connsiteX344" fmla="*/ 4944685 w 6096000"/>
              <a:gd name="connsiteY344" fmla="*/ 3178160 h 6345238"/>
              <a:gd name="connsiteX345" fmla="*/ 4931246 w 6096000"/>
              <a:gd name="connsiteY345" fmla="*/ 3200114 h 6345238"/>
              <a:gd name="connsiteX346" fmla="*/ 4936634 w 6096000"/>
              <a:gd name="connsiteY346" fmla="*/ 3198023 h 6345238"/>
              <a:gd name="connsiteX347" fmla="*/ 4944685 w 6096000"/>
              <a:gd name="connsiteY347" fmla="*/ 3178160 h 6345238"/>
              <a:gd name="connsiteX348" fmla="*/ 3938303 w 6096000"/>
              <a:gd name="connsiteY348" fmla="*/ 3145232 h 6345238"/>
              <a:gd name="connsiteX349" fmla="*/ 3917661 w 6096000"/>
              <a:gd name="connsiteY349" fmla="*/ 3158828 h 6345238"/>
              <a:gd name="connsiteX350" fmla="*/ 3931159 w 6096000"/>
              <a:gd name="connsiteY350" fmla="*/ 3170317 h 6345238"/>
              <a:gd name="connsiteX351" fmla="*/ 3938303 w 6096000"/>
              <a:gd name="connsiteY351" fmla="*/ 3145232 h 6345238"/>
              <a:gd name="connsiteX352" fmla="*/ 3856417 w 6096000"/>
              <a:gd name="connsiteY352" fmla="*/ 3075249 h 6345238"/>
              <a:gd name="connsiteX353" fmla="*/ 3841375 w 6096000"/>
              <a:gd name="connsiteY353" fmla="*/ 3078757 h 6345238"/>
              <a:gd name="connsiteX354" fmla="*/ 3850839 w 6096000"/>
              <a:gd name="connsiteY354" fmla="*/ 3093330 h 6345238"/>
              <a:gd name="connsiteX355" fmla="*/ 3853011 w 6096000"/>
              <a:gd name="connsiteY355" fmla="*/ 3094429 h 6345238"/>
              <a:gd name="connsiteX356" fmla="*/ 3873491 w 6096000"/>
              <a:gd name="connsiteY356" fmla="*/ 3101001 h 6345238"/>
              <a:gd name="connsiteX357" fmla="*/ 3878759 w 6096000"/>
              <a:gd name="connsiteY357" fmla="*/ 3116168 h 6345238"/>
              <a:gd name="connsiteX358" fmla="*/ 3880683 w 6096000"/>
              <a:gd name="connsiteY358" fmla="*/ 3078372 h 6345238"/>
              <a:gd name="connsiteX359" fmla="*/ 3856417 w 6096000"/>
              <a:gd name="connsiteY359" fmla="*/ 3075249 h 6345238"/>
              <a:gd name="connsiteX360" fmla="*/ 4115460 w 6096000"/>
              <a:gd name="connsiteY360" fmla="*/ 2975303 h 6345238"/>
              <a:gd name="connsiteX361" fmla="*/ 4093454 w 6096000"/>
              <a:gd name="connsiteY361" fmla="*/ 2978972 h 6345238"/>
              <a:gd name="connsiteX362" fmla="*/ 4113246 w 6096000"/>
              <a:gd name="connsiteY362" fmla="*/ 2993597 h 6345238"/>
              <a:gd name="connsiteX363" fmla="*/ 4097144 w 6096000"/>
              <a:gd name="connsiteY363" fmla="*/ 3033318 h 6345238"/>
              <a:gd name="connsiteX364" fmla="*/ 4134006 w 6096000"/>
              <a:gd name="connsiteY364" fmla="*/ 3046886 h 6345238"/>
              <a:gd name="connsiteX365" fmla="*/ 4180676 w 6096000"/>
              <a:gd name="connsiteY365" fmla="*/ 3017598 h 6345238"/>
              <a:gd name="connsiteX366" fmla="*/ 4152832 w 6096000"/>
              <a:gd name="connsiteY366" fmla="*/ 3022837 h 6345238"/>
              <a:gd name="connsiteX367" fmla="*/ 4151924 w 6096000"/>
              <a:gd name="connsiteY367" fmla="*/ 3017612 h 6345238"/>
              <a:gd name="connsiteX368" fmla="*/ 4132769 w 6096000"/>
              <a:gd name="connsiteY368" fmla="*/ 2981826 h 6345238"/>
              <a:gd name="connsiteX369" fmla="*/ 4115460 w 6096000"/>
              <a:gd name="connsiteY369" fmla="*/ 2975303 h 6345238"/>
              <a:gd name="connsiteX370" fmla="*/ 4487699 w 6096000"/>
              <a:gd name="connsiteY370" fmla="*/ 2864850 h 6345238"/>
              <a:gd name="connsiteX371" fmla="*/ 4473409 w 6096000"/>
              <a:gd name="connsiteY371" fmla="*/ 2915026 h 6345238"/>
              <a:gd name="connsiteX372" fmla="*/ 4492237 w 6096000"/>
              <a:gd name="connsiteY372" fmla="*/ 2890976 h 6345238"/>
              <a:gd name="connsiteX373" fmla="*/ 3995280 w 6096000"/>
              <a:gd name="connsiteY373" fmla="*/ 2844201 h 6345238"/>
              <a:gd name="connsiteX374" fmla="*/ 3990861 w 6096000"/>
              <a:gd name="connsiteY374" fmla="*/ 2884963 h 6345238"/>
              <a:gd name="connsiteX375" fmla="*/ 4087160 w 6096000"/>
              <a:gd name="connsiteY375" fmla="*/ 2975842 h 6345238"/>
              <a:gd name="connsiteX376" fmla="*/ 4058291 w 6096000"/>
              <a:gd name="connsiteY376" fmla="*/ 2908967 h 6345238"/>
              <a:gd name="connsiteX377" fmla="*/ 4010596 w 6096000"/>
              <a:gd name="connsiteY377" fmla="*/ 2866141 h 6345238"/>
              <a:gd name="connsiteX378" fmla="*/ 4006640 w 6096000"/>
              <a:gd name="connsiteY378" fmla="*/ 2851642 h 6345238"/>
              <a:gd name="connsiteX379" fmla="*/ 4002093 w 6096000"/>
              <a:gd name="connsiteY379" fmla="*/ 2845127 h 6345238"/>
              <a:gd name="connsiteX380" fmla="*/ 3995280 w 6096000"/>
              <a:gd name="connsiteY380" fmla="*/ 2844201 h 6345238"/>
              <a:gd name="connsiteX381" fmla="*/ 4423841 w 6096000"/>
              <a:gd name="connsiteY381" fmla="*/ 2828302 h 6345238"/>
              <a:gd name="connsiteX382" fmla="*/ 4414880 w 6096000"/>
              <a:gd name="connsiteY382" fmla="*/ 2842941 h 6345238"/>
              <a:gd name="connsiteX383" fmla="*/ 4428378 w 6096000"/>
              <a:gd name="connsiteY383" fmla="*/ 2854430 h 6345238"/>
              <a:gd name="connsiteX384" fmla="*/ 4435524 w 6096000"/>
              <a:gd name="connsiteY384" fmla="*/ 2829344 h 6345238"/>
              <a:gd name="connsiteX385" fmla="*/ 4423841 w 6096000"/>
              <a:gd name="connsiteY385" fmla="*/ 2828302 h 6345238"/>
              <a:gd name="connsiteX386" fmla="*/ 4326517 w 6096000"/>
              <a:gd name="connsiteY386" fmla="*/ 2665311 h 6345238"/>
              <a:gd name="connsiteX387" fmla="*/ 4296975 w 6096000"/>
              <a:gd name="connsiteY387" fmla="*/ 2726990 h 6345238"/>
              <a:gd name="connsiteX388" fmla="*/ 4343763 w 6096000"/>
              <a:gd name="connsiteY388" fmla="*/ 2764588 h 6345238"/>
              <a:gd name="connsiteX389" fmla="*/ 4381415 w 6096000"/>
              <a:gd name="connsiteY389" fmla="*/ 2716494 h 6345238"/>
              <a:gd name="connsiteX390" fmla="*/ 4358959 w 6096000"/>
              <a:gd name="connsiteY390" fmla="*/ 2719642 h 6345238"/>
              <a:gd name="connsiteX391" fmla="*/ 4219327 w 6096000"/>
              <a:gd name="connsiteY391" fmla="*/ 2511731 h 6345238"/>
              <a:gd name="connsiteX392" fmla="*/ 4187060 w 6096000"/>
              <a:gd name="connsiteY392" fmla="*/ 2557732 h 6345238"/>
              <a:gd name="connsiteX393" fmla="*/ 4264534 w 6096000"/>
              <a:gd name="connsiteY393" fmla="*/ 2672657 h 6345238"/>
              <a:gd name="connsiteX394" fmla="*/ 4301279 w 6096000"/>
              <a:gd name="connsiteY394" fmla="*/ 2619338 h 6345238"/>
              <a:gd name="connsiteX395" fmla="*/ 4219327 w 6096000"/>
              <a:gd name="connsiteY395" fmla="*/ 2511731 h 6345238"/>
              <a:gd name="connsiteX396" fmla="*/ 4085200 w 6096000"/>
              <a:gd name="connsiteY396" fmla="*/ 2368615 h 6345238"/>
              <a:gd name="connsiteX397" fmla="*/ 4078963 w 6096000"/>
              <a:gd name="connsiteY397" fmla="*/ 2398926 h 6345238"/>
              <a:gd name="connsiteX398" fmla="*/ 4109530 w 6096000"/>
              <a:gd name="connsiteY398" fmla="*/ 2409361 h 6345238"/>
              <a:gd name="connsiteX399" fmla="*/ 4120306 w 6096000"/>
              <a:gd name="connsiteY399" fmla="*/ 2405174 h 6345238"/>
              <a:gd name="connsiteX400" fmla="*/ 4117584 w 6096000"/>
              <a:gd name="connsiteY400" fmla="*/ 2389500 h 6345238"/>
              <a:gd name="connsiteX401" fmla="*/ 4011417 w 6096000"/>
              <a:gd name="connsiteY401" fmla="*/ 2308033 h 6345238"/>
              <a:gd name="connsiteX402" fmla="*/ 4012326 w 6096000"/>
              <a:gd name="connsiteY402" fmla="*/ 2313257 h 6345238"/>
              <a:gd name="connsiteX403" fmla="*/ 4025822 w 6096000"/>
              <a:gd name="connsiteY403" fmla="*/ 2324747 h 6345238"/>
              <a:gd name="connsiteX404" fmla="*/ 4546486 w 6096000"/>
              <a:gd name="connsiteY404" fmla="*/ 2243747 h 6345238"/>
              <a:gd name="connsiteX405" fmla="*/ 4545848 w 6096000"/>
              <a:gd name="connsiteY405" fmla="*/ 2244834 h 6345238"/>
              <a:gd name="connsiteX406" fmla="*/ 4547723 w 6096000"/>
              <a:gd name="connsiteY406" fmla="*/ 2250274 h 6345238"/>
              <a:gd name="connsiteX407" fmla="*/ 4548741 w 6096000"/>
              <a:gd name="connsiteY407" fmla="*/ 2253230 h 6345238"/>
              <a:gd name="connsiteX408" fmla="*/ 4549219 w 6096000"/>
              <a:gd name="connsiteY408" fmla="*/ 2250542 h 6345238"/>
              <a:gd name="connsiteX409" fmla="*/ 4546486 w 6096000"/>
              <a:gd name="connsiteY409" fmla="*/ 2243747 h 6345238"/>
              <a:gd name="connsiteX410" fmla="*/ 4899858 w 6096000"/>
              <a:gd name="connsiteY410" fmla="*/ 2071349 h 6345238"/>
              <a:gd name="connsiteX411" fmla="*/ 4887795 w 6096000"/>
              <a:gd name="connsiteY411" fmla="*/ 2085584 h 6345238"/>
              <a:gd name="connsiteX412" fmla="*/ 4898041 w 6096000"/>
              <a:gd name="connsiteY412" fmla="*/ 2087083 h 6345238"/>
              <a:gd name="connsiteX413" fmla="*/ 4899858 w 6096000"/>
              <a:gd name="connsiteY413" fmla="*/ 2071349 h 6345238"/>
              <a:gd name="connsiteX414" fmla="*/ 4872611 w 6096000"/>
              <a:gd name="connsiteY414" fmla="*/ 2054578 h 6345238"/>
              <a:gd name="connsiteX415" fmla="*/ 4867361 w 6096000"/>
              <a:gd name="connsiteY415" fmla="*/ 2073008 h 6345238"/>
              <a:gd name="connsiteX416" fmla="*/ 4870798 w 6096000"/>
              <a:gd name="connsiteY416" fmla="*/ 2070310 h 6345238"/>
              <a:gd name="connsiteX417" fmla="*/ 4872611 w 6096000"/>
              <a:gd name="connsiteY417" fmla="*/ 2054578 h 6345238"/>
              <a:gd name="connsiteX418" fmla="*/ 4483532 w 6096000"/>
              <a:gd name="connsiteY418" fmla="*/ 1940226 h 6345238"/>
              <a:gd name="connsiteX419" fmla="*/ 4483276 w 6096000"/>
              <a:gd name="connsiteY419" fmla="*/ 1978582 h 6345238"/>
              <a:gd name="connsiteX420" fmla="*/ 4491966 w 6096000"/>
              <a:gd name="connsiteY420" fmla="*/ 1957453 h 6345238"/>
              <a:gd name="connsiteX421" fmla="*/ 4439161 w 6096000"/>
              <a:gd name="connsiteY421" fmla="*/ 1927353 h 6345238"/>
              <a:gd name="connsiteX422" fmla="*/ 4430598 w 6096000"/>
              <a:gd name="connsiteY422" fmla="*/ 1929305 h 6345238"/>
              <a:gd name="connsiteX423" fmla="*/ 4427099 w 6096000"/>
              <a:gd name="connsiteY423" fmla="*/ 1941591 h 6345238"/>
              <a:gd name="connsiteX424" fmla="*/ 4439033 w 6096000"/>
              <a:gd name="connsiteY424" fmla="*/ 1946534 h 6345238"/>
              <a:gd name="connsiteX425" fmla="*/ 4439161 w 6096000"/>
              <a:gd name="connsiteY425" fmla="*/ 1927353 h 6345238"/>
              <a:gd name="connsiteX426" fmla="*/ 4328618 w 6096000"/>
              <a:gd name="connsiteY426" fmla="*/ 1837643 h 6345238"/>
              <a:gd name="connsiteX427" fmla="*/ 4319738 w 6096000"/>
              <a:gd name="connsiteY427" fmla="*/ 1887537 h 6345238"/>
              <a:gd name="connsiteX428" fmla="*/ 4360669 w 6096000"/>
              <a:gd name="connsiteY428" fmla="*/ 1903103 h 6345238"/>
              <a:gd name="connsiteX429" fmla="*/ 4378051 w 6096000"/>
              <a:gd name="connsiteY429" fmla="*/ 1860852 h 6345238"/>
              <a:gd name="connsiteX430" fmla="*/ 4362612 w 6096000"/>
              <a:gd name="connsiteY430" fmla="*/ 1868198 h 6345238"/>
              <a:gd name="connsiteX431" fmla="*/ 4221449 w 6096000"/>
              <a:gd name="connsiteY431" fmla="*/ 1754826 h 6345238"/>
              <a:gd name="connsiteX432" fmla="*/ 4214327 w 6096000"/>
              <a:gd name="connsiteY432" fmla="*/ 1775034 h 6345238"/>
              <a:gd name="connsiteX433" fmla="*/ 4218043 w 6096000"/>
              <a:gd name="connsiteY433" fmla="*/ 1775951 h 6345238"/>
              <a:gd name="connsiteX434" fmla="*/ 4230830 w 6096000"/>
              <a:gd name="connsiteY434" fmla="*/ 1806754 h 6345238"/>
              <a:gd name="connsiteX435" fmla="*/ 4247941 w 6096000"/>
              <a:gd name="connsiteY435" fmla="*/ 1821075 h 6345238"/>
              <a:gd name="connsiteX436" fmla="*/ 4285745 w 6096000"/>
              <a:gd name="connsiteY436" fmla="*/ 1856984 h 6345238"/>
              <a:gd name="connsiteX437" fmla="*/ 4301436 w 6096000"/>
              <a:gd name="connsiteY437" fmla="*/ 1811283 h 6345238"/>
              <a:gd name="connsiteX438" fmla="*/ 4221449 w 6096000"/>
              <a:gd name="connsiteY438" fmla="*/ 1754826 h 6345238"/>
              <a:gd name="connsiteX439" fmla="*/ 4604427 w 6096000"/>
              <a:gd name="connsiteY439" fmla="*/ 1594462 h 6345238"/>
              <a:gd name="connsiteX440" fmla="*/ 4687308 w 6096000"/>
              <a:gd name="connsiteY440" fmla="*/ 1671956 h 6345238"/>
              <a:gd name="connsiteX441" fmla="*/ 4624886 w 6096000"/>
              <a:gd name="connsiteY441" fmla="*/ 1675589 h 6345238"/>
              <a:gd name="connsiteX442" fmla="*/ 4601916 w 6096000"/>
              <a:gd name="connsiteY442" fmla="*/ 1641785 h 6345238"/>
              <a:gd name="connsiteX443" fmla="*/ 4277996 w 6096000"/>
              <a:gd name="connsiteY443" fmla="*/ 1389023 h 6345238"/>
              <a:gd name="connsiteX444" fmla="*/ 4306462 w 6096000"/>
              <a:gd name="connsiteY444" fmla="*/ 1412994 h 6345238"/>
              <a:gd name="connsiteX445" fmla="*/ 4300118 w 6096000"/>
              <a:gd name="connsiteY445" fmla="*/ 1405655 h 6345238"/>
              <a:gd name="connsiteX446" fmla="*/ 4425127 w 6096000"/>
              <a:gd name="connsiteY446" fmla="*/ 1359385 h 6345238"/>
              <a:gd name="connsiteX447" fmla="*/ 4408867 w 6096000"/>
              <a:gd name="connsiteY447" fmla="*/ 1378623 h 6345238"/>
              <a:gd name="connsiteX448" fmla="*/ 4425017 w 6096000"/>
              <a:gd name="connsiteY448" fmla="*/ 1385386 h 6345238"/>
              <a:gd name="connsiteX449" fmla="*/ 4425127 w 6096000"/>
              <a:gd name="connsiteY449" fmla="*/ 1359385 h 6345238"/>
              <a:gd name="connsiteX450" fmla="*/ 4966081 w 6096000"/>
              <a:gd name="connsiteY450" fmla="*/ 1336554 h 6345238"/>
              <a:gd name="connsiteX451" fmla="*/ 4952111 w 6096000"/>
              <a:gd name="connsiteY451" fmla="*/ 1360476 h 6345238"/>
              <a:gd name="connsiteX452" fmla="*/ 4968317 w 6096000"/>
              <a:gd name="connsiteY452" fmla="*/ 1354235 h 6345238"/>
              <a:gd name="connsiteX453" fmla="*/ 4966081 w 6096000"/>
              <a:gd name="connsiteY453" fmla="*/ 1336554 h 6345238"/>
              <a:gd name="connsiteX454" fmla="*/ 4264274 w 6096000"/>
              <a:gd name="connsiteY454" fmla="*/ 1281425 h 6345238"/>
              <a:gd name="connsiteX455" fmla="*/ 4242828 w 6096000"/>
              <a:gd name="connsiteY455" fmla="*/ 1288639 h 6345238"/>
              <a:gd name="connsiteX456" fmla="*/ 4288826 w 6096000"/>
              <a:gd name="connsiteY456" fmla="*/ 1343249 h 6345238"/>
              <a:gd name="connsiteX457" fmla="*/ 4362705 w 6096000"/>
              <a:gd name="connsiteY457" fmla="*/ 1363015 h 6345238"/>
              <a:gd name="connsiteX458" fmla="*/ 4351358 w 6096000"/>
              <a:gd name="connsiteY458" fmla="*/ 1313612 h 6345238"/>
              <a:gd name="connsiteX459" fmla="*/ 4302739 w 6096000"/>
              <a:gd name="connsiteY459" fmla="*/ 1332328 h 6345238"/>
              <a:gd name="connsiteX460" fmla="*/ 4264274 w 6096000"/>
              <a:gd name="connsiteY460" fmla="*/ 1281425 h 6345238"/>
              <a:gd name="connsiteX461" fmla="*/ 4802224 w 6096000"/>
              <a:gd name="connsiteY461" fmla="*/ 1277254 h 6345238"/>
              <a:gd name="connsiteX462" fmla="*/ 4790545 w 6096000"/>
              <a:gd name="connsiteY462" fmla="*/ 1305857 h 6345238"/>
              <a:gd name="connsiteX463" fmla="*/ 4799823 w 6096000"/>
              <a:gd name="connsiteY463" fmla="*/ 1298577 h 6345238"/>
              <a:gd name="connsiteX464" fmla="*/ 4802224 w 6096000"/>
              <a:gd name="connsiteY464" fmla="*/ 1277254 h 6345238"/>
              <a:gd name="connsiteX465" fmla="*/ 4081207 w 6096000"/>
              <a:gd name="connsiteY465" fmla="*/ 1247021 h 6345238"/>
              <a:gd name="connsiteX466" fmla="*/ 4080913 w 6096000"/>
              <a:gd name="connsiteY466" fmla="*/ 1248605 h 6345238"/>
              <a:gd name="connsiteX467" fmla="*/ 4101149 w 6096000"/>
              <a:gd name="connsiteY467" fmla="*/ 1273270 h 6345238"/>
              <a:gd name="connsiteX468" fmla="*/ 4138364 w 6096000"/>
              <a:gd name="connsiteY468" fmla="*/ 1297198 h 6345238"/>
              <a:gd name="connsiteX469" fmla="*/ 4154387 w 6096000"/>
              <a:gd name="connsiteY469" fmla="*/ 1306489 h 6345238"/>
              <a:gd name="connsiteX470" fmla="*/ 4115857 w 6096000"/>
              <a:gd name="connsiteY470" fmla="*/ 1252222 h 6345238"/>
              <a:gd name="connsiteX471" fmla="*/ 4550270 w 6096000"/>
              <a:gd name="connsiteY471" fmla="*/ 1143741 h 6345238"/>
              <a:gd name="connsiteX472" fmla="*/ 4530001 w 6096000"/>
              <a:gd name="connsiteY472" fmla="*/ 1153976 h 6345238"/>
              <a:gd name="connsiteX473" fmla="*/ 4553081 w 6096000"/>
              <a:gd name="connsiteY473" fmla="*/ 1161781 h 6345238"/>
              <a:gd name="connsiteX474" fmla="*/ 4548280 w 6096000"/>
              <a:gd name="connsiteY474" fmla="*/ 1204423 h 6345238"/>
              <a:gd name="connsiteX475" fmla="*/ 4587566 w 6096000"/>
              <a:gd name="connsiteY475" fmla="*/ 1205987 h 6345238"/>
              <a:gd name="connsiteX476" fmla="*/ 4624724 w 6096000"/>
              <a:gd name="connsiteY476" fmla="*/ 1163865 h 6345238"/>
              <a:gd name="connsiteX477" fmla="*/ 4599244 w 6096000"/>
              <a:gd name="connsiteY477" fmla="*/ 1177384 h 6345238"/>
              <a:gd name="connsiteX478" fmla="*/ 4596951 w 6096000"/>
              <a:gd name="connsiteY478" fmla="*/ 1172704 h 6345238"/>
              <a:gd name="connsiteX479" fmla="*/ 4550270 w 6096000"/>
              <a:gd name="connsiteY479" fmla="*/ 1143741 h 6345238"/>
              <a:gd name="connsiteX480" fmla="*/ 5443193 w 6096000"/>
              <a:gd name="connsiteY480" fmla="*/ 1104664 h 6345238"/>
              <a:gd name="connsiteX481" fmla="*/ 5426934 w 6096000"/>
              <a:gd name="connsiteY481" fmla="*/ 1123903 h 6345238"/>
              <a:gd name="connsiteX482" fmla="*/ 5440794 w 6096000"/>
              <a:gd name="connsiteY482" fmla="*/ 1125987 h 6345238"/>
              <a:gd name="connsiteX483" fmla="*/ 5443193 w 6096000"/>
              <a:gd name="connsiteY483" fmla="*/ 1104664 h 6345238"/>
              <a:gd name="connsiteX484" fmla="*/ 5406307 w 6096000"/>
              <a:gd name="connsiteY484" fmla="*/ 1081779 h 6345238"/>
              <a:gd name="connsiteX485" fmla="*/ 5399269 w 6096000"/>
              <a:gd name="connsiteY485" fmla="*/ 1106741 h 6345238"/>
              <a:gd name="connsiteX486" fmla="*/ 5403908 w 6096000"/>
              <a:gd name="connsiteY486" fmla="*/ 1103100 h 6345238"/>
              <a:gd name="connsiteX487" fmla="*/ 5406307 w 6096000"/>
              <a:gd name="connsiteY487" fmla="*/ 1081779 h 6345238"/>
              <a:gd name="connsiteX488" fmla="*/ 3933996 w 6096000"/>
              <a:gd name="connsiteY488" fmla="*/ 1077469 h 6345238"/>
              <a:gd name="connsiteX489" fmla="*/ 3908404 w 6096000"/>
              <a:gd name="connsiteY489" fmla="*/ 1116994 h 6345238"/>
              <a:gd name="connsiteX490" fmla="*/ 3942997 w 6096000"/>
              <a:gd name="connsiteY490" fmla="*/ 1135197 h 6345238"/>
              <a:gd name="connsiteX491" fmla="*/ 3943156 w 6096000"/>
              <a:gd name="connsiteY491" fmla="*/ 1139511 h 6345238"/>
              <a:gd name="connsiteX492" fmla="*/ 3950178 w 6096000"/>
              <a:gd name="connsiteY492" fmla="*/ 1152168 h 6345238"/>
              <a:gd name="connsiteX493" fmla="*/ 3983102 w 6096000"/>
              <a:gd name="connsiteY493" fmla="*/ 1182968 h 6345238"/>
              <a:gd name="connsiteX494" fmla="*/ 4018942 w 6096000"/>
              <a:gd name="connsiteY494" fmla="*/ 1206496 h 6345238"/>
              <a:gd name="connsiteX495" fmla="*/ 4030572 w 6096000"/>
              <a:gd name="connsiteY495" fmla="*/ 1196051 h 6345238"/>
              <a:gd name="connsiteX496" fmla="*/ 4053762 w 6096000"/>
              <a:gd name="connsiteY496" fmla="*/ 1177851 h 6345238"/>
              <a:gd name="connsiteX497" fmla="*/ 4212818 w 6096000"/>
              <a:gd name="connsiteY497" fmla="*/ 1279796 h 6345238"/>
              <a:gd name="connsiteX498" fmla="*/ 4224331 w 6096000"/>
              <a:gd name="connsiteY498" fmla="*/ 1290198 h 6345238"/>
              <a:gd name="connsiteX499" fmla="*/ 4219910 w 6096000"/>
              <a:gd name="connsiteY499" fmla="*/ 1241834 h 6345238"/>
              <a:gd name="connsiteX500" fmla="*/ 4141501 w 6096000"/>
              <a:gd name="connsiteY500" fmla="*/ 1199701 h 6345238"/>
              <a:gd name="connsiteX501" fmla="*/ 4010002 w 6096000"/>
              <a:gd name="connsiteY501" fmla="*/ 1140925 h 6345238"/>
              <a:gd name="connsiteX502" fmla="*/ 3933996 w 6096000"/>
              <a:gd name="connsiteY502" fmla="*/ 1077469 h 6345238"/>
              <a:gd name="connsiteX503" fmla="*/ 4405496 w 6096000"/>
              <a:gd name="connsiteY503" fmla="*/ 1054985 h 6345238"/>
              <a:gd name="connsiteX504" fmla="*/ 4398664 w 6096000"/>
              <a:gd name="connsiteY504" fmla="*/ 1056196 h 6345238"/>
              <a:gd name="connsiteX505" fmla="*/ 4405431 w 6096000"/>
              <a:gd name="connsiteY505" fmla="*/ 1096240 h 6345238"/>
              <a:gd name="connsiteX506" fmla="*/ 4523073 w 6096000"/>
              <a:gd name="connsiteY506" fmla="*/ 1152936 h 6345238"/>
              <a:gd name="connsiteX507" fmla="*/ 4477075 w 6096000"/>
              <a:gd name="connsiteY507" fmla="*/ 1098326 h 6345238"/>
              <a:gd name="connsiteX508" fmla="*/ 4419401 w 6096000"/>
              <a:gd name="connsiteY508" fmla="*/ 1072317 h 6345238"/>
              <a:gd name="connsiteX509" fmla="*/ 4411654 w 6096000"/>
              <a:gd name="connsiteY509" fmla="*/ 1059773 h 6345238"/>
              <a:gd name="connsiteX510" fmla="*/ 4405496 w 6096000"/>
              <a:gd name="connsiteY510" fmla="*/ 1054985 h 6345238"/>
              <a:gd name="connsiteX511" fmla="*/ 3788800 w 6096000"/>
              <a:gd name="connsiteY511" fmla="*/ 977606 h 6345238"/>
              <a:gd name="connsiteX512" fmla="*/ 3803008 w 6096000"/>
              <a:gd name="connsiteY512" fmla="*/ 1034486 h 6345238"/>
              <a:gd name="connsiteX513" fmla="*/ 3808758 w 6096000"/>
              <a:gd name="connsiteY513" fmla="*/ 1045858 h 6345238"/>
              <a:gd name="connsiteX514" fmla="*/ 3810670 w 6096000"/>
              <a:gd name="connsiteY514" fmla="*/ 1047035 h 6345238"/>
              <a:gd name="connsiteX515" fmla="*/ 3834511 w 6096000"/>
              <a:gd name="connsiteY515" fmla="*/ 1061712 h 6345238"/>
              <a:gd name="connsiteX516" fmla="*/ 3863995 w 6096000"/>
              <a:gd name="connsiteY516" fmla="*/ 1095204 h 6345238"/>
              <a:gd name="connsiteX517" fmla="*/ 3883968 w 6096000"/>
              <a:gd name="connsiteY517" fmla="*/ 1111279 h 6345238"/>
              <a:gd name="connsiteX518" fmla="*/ 3885322 w 6096000"/>
              <a:gd name="connsiteY518" fmla="*/ 1109188 h 6345238"/>
              <a:gd name="connsiteX519" fmla="*/ 3885484 w 6096000"/>
              <a:gd name="connsiteY519" fmla="*/ 1070186 h 6345238"/>
              <a:gd name="connsiteX520" fmla="*/ 3866989 w 6096000"/>
              <a:gd name="connsiteY520" fmla="*/ 1071744 h 6345238"/>
              <a:gd name="connsiteX521" fmla="*/ 3855694 w 6096000"/>
              <a:gd name="connsiteY521" fmla="*/ 1009336 h 6345238"/>
              <a:gd name="connsiteX522" fmla="*/ 4879980 w 6096000"/>
              <a:gd name="connsiteY522" fmla="*/ 924672 h 6345238"/>
              <a:gd name="connsiteX523" fmla="*/ 4879760 w 6096000"/>
              <a:gd name="connsiteY523" fmla="*/ 976678 h 6345238"/>
              <a:gd name="connsiteX524" fmla="*/ 4891439 w 6096000"/>
              <a:gd name="connsiteY524" fmla="*/ 948074 h 6345238"/>
              <a:gd name="connsiteX525" fmla="*/ 4819960 w 6096000"/>
              <a:gd name="connsiteY525" fmla="*/ 906985 h 6345238"/>
              <a:gd name="connsiteX526" fmla="*/ 4808391 w 6096000"/>
              <a:gd name="connsiteY526" fmla="*/ 909582 h 6345238"/>
              <a:gd name="connsiteX527" fmla="*/ 4803698 w 6096000"/>
              <a:gd name="connsiteY527" fmla="*/ 926227 h 6345238"/>
              <a:gd name="connsiteX528" fmla="*/ 4819848 w 6096000"/>
              <a:gd name="connsiteY528" fmla="*/ 932988 h 6345238"/>
              <a:gd name="connsiteX529" fmla="*/ 4819960 w 6096000"/>
              <a:gd name="connsiteY529" fmla="*/ 906985 h 6345238"/>
              <a:gd name="connsiteX530" fmla="*/ 3611192 w 6096000"/>
              <a:gd name="connsiteY530" fmla="*/ 890223 h 6345238"/>
              <a:gd name="connsiteX531" fmla="*/ 3606555 w 6096000"/>
              <a:gd name="connsiteY531" fmla="*/ 893863 h 6345238"/>
              <a:gd name="connsiteX532" fmla="*/ 3613428 w 6096000"/>
              <a:gd name="connsiteY532" fmla="*/ 907903 h 6345238"/>
              <a:gd name="connsiteX533" fmla="*/ 3611192 w 6096000"/>
              <a:gd name="connsiteY533" fmla="*/ 890223 h 6345238"/>
              <a:gd name="connsiteX534" fmla="*/ 3512048 w 6096000"/>
              <a:gd name="connsiteY534" fmla="*/ 831967 h 6345238"/>
              <a:gd name="connsiteX535" fmla="*/ 3502575 w 6096000"/>
              <a:gd name="connsiteY535" fmla="*/ 839401 h 6345238"/>
              <a:gd name="connsiteX536" fmla="*/ 3507953 w 6096000"/>
              <a:gd name="connsiteY536" fmla="*/ 849198 h 6345238"/>
              <a:gd name="connsiteX537" fmla="*/ 3520483 w 6096000"/>
              <a:gd name="connsiteY537" fmla="*/ 857183 h 6345238"/>
              <a:gd name="connsiteX538" fmla="*/ 3521216 w 6096000"/>
              <a:gd name="connsiteY538" fmla="*/ 850690 h 6345238"/>
              <a:gd name="connsiteX539" fmla="*/ 4670234 w 6096000"/>
              <a:gd name="connsiteY539" fmla="*/ 784761 h 6345238"/>
              <a:gd name="connsiteX540" fmla="*/ 4658394 w 6096000"/>
              <a:gd name="connsiteY540" fmla="*/ 852366 h 6345238"/>
              <a:gd name="connsiteX541" fmla="*/ 4713776 w 6096000"/>
              <a:gd name="connsiteY541" fmla="*/ 873690 h 6345238"/>
              <a:gd name="connsiteX542" fmla="*/ 4737129 w 6096000"/>
              <a:gd name="connsiteY542" fmla="*/ 816490 h 6345238"/>
              <a:gd name="connsiteX543" fmla="*/ 4716287 w 6096000"/>
              <a:gd name="connsiteY543" fmla="*/ 826367 h 6345238"/>
              <a:gd name="connsiteX544" fmla="*/ 4525094 w 6096000"/>
              <a:gd name="connsiteY544" fmla="*/ 671897 h 6345238"/>
              <a:gd name="connsiteX545" fmla="*/ 4506377 w 6096000"/>
              <a:gd name="connsiteY545" fmla="*/ 725457 h 6345238"/>
              <a:gd name="connsiteX546" fmla="*/ 4612341 w 6096000"/>
              <a:gd name="connsiteY546" fmla="*/ 810756 h 6345238"/>
              <a:gd name="connsiteX547" fmla="*/ 4633406 w 6096000"/>
              <a:gd name="connsiteY547" fmla="*/ 748873 h 6345238"/>
              <a:gd name="connsiteX548" fmla="*/ 4525094 w 6096000"/>
              <a:gd name="connsiteY548" fmla="*/ 671897 h 6345238"/>
              <a:gd name="connsiteX549" fmla="*/ 4356764 w 6096000"/>
              <a:gd name="connsiteY549" fmla="*/ 577232 h 6345238"/>
              <a:gd name="connsiteX550" fmla="*/ 4358945 w 6096000"/>
              <a:gd name="connsiteY550" fmla="*/ 607914 h 6345238"/>
              <a:gd name="connsiteX551" fmla="*/ 4391301 w 6096000"/>
              <a:gd name="connsiteY551" fmla="*/ 608436 h 6345238"/>
              <a:gd name="connsiteX552" fmla="*/ 4400578 w 6096000"/>
              <a:gd name="connsiteY552" fmla="*/ 601155 h 6345238"/>
              <a:gd name="connsiteX553" fmla="*/ 4393705 w 6096000"/>
              <a:gd name="connsiteY553" fmla="*/ 587114 h 6345238"/>
              <a:gd name="connsiteX554" fmla="*/ 4269077 w 6096000"/>
              <a:gd name="connsiteY554" fmla="*/ 542381 h 6345238"/>
              <a:gd name="connsiteX555" fmla="*/ 4271370 w 6096000"/>
              <a:gd name="connsiteY555" fmla="*/ 547058 h 6345238"/>
              <a:gd name="connsiteX556" fmla="*/ 4287521 w 6096000"/>
              <a:gd name="connsiteY556" fmla="*/ 553820 h 6345238"/>
              <a:gd name="connsiteX557" fmla="*/ 0 w 6096000"/>
              <a:gd name="connsiteY557" fmla="*/ 0 h 6345238"/>
              <a:gd name="connsiteX558" fmla="*/ 31183 w 6096000"/>
              <a:gd name="connsiteY558" fmla="*/ 0 h 6345238"/>
              <a:gd name="connsiteX559" fmla="*/ 4345905 w 6096000"/>
              <a:gd name="connsiteY559" fmla="*/ 0 h 6345238"/>
              <a:gd name="connsiteX560" fmla="*/ 4360882 w 6096000"/>
              <a:gd name="connsiteY560" fmla="*/ 18317 h 6345238"/>
              <a:gd name="connsiteX561" fmla="*/ 4513585 w 6096000"/>
              <a:gd name="connsiteY561" fmla="*/ 110766 h 6345238"/>
              <a:gd name="connsiteX562" fmla="*/ 4552761 w 6096000"/>
              <a:gd name="connsiteY562" fmla="*/ 138334 h 6345238"/>
              <a:gd name="connsiteX563" fmla="*/ 4732386 w 6096000"/>
              <a:gd name="connsiteY563" fmla="*/ 295407 h 6345238"/>
              <a:gd name="connsiteX564" fmla="*/ 4810741 w 6096000"/>
              <a:gd name="connsiteY564" fmla="*/ 350538 h 6345238"/>
              <a:gd name="connsiteX565" fmla="*/ 4921343 w 6096000"/>
              <a:gd name="connsiteY565" fmla="*/ 432197 h 6345238"/>
              <a:gd name="connsiteX566" fmla="*/ 4944424 w 6096000"/>
              <a:gd name="connsiteY566" fmla="*/ 439999 h 6345238"/>
              <a:gd name="connsiteX567" fmla="*/ 5052516 w 6096000"/>
              <a:gd name="connsiteY567" fmla="*/ 568981 h 6345238"/>
              <a:gd name="connsiteX568" fmla="*/ 5082472 w 6096000"/>
              <a:gd name="connsiteY568" fmla="*/ 590827 h 6345238"/>
              <a:gd name="connsiteX569" fmla="*/ 5197765 w 6096000"/>
              <a:gd name="connsiteY569" fmla="*/ 655842 h 6345238"/>
              <a:gd name="connsiteX570" fmla="*/ 5243817 w 6096000"/>
              <a:gd name="connsiteY570" fmla="*/ 697452 h 6345238"/>
              <a:gd name="connsiteX571" fmla="*/ 5280649 w 6096000"/>
              <a:gd name="connsiteY571" fmla="*/ 733335 h 6345238"/>
              <a:gd name="connsiteX572" fmla="*/ 5306023 w 6096000"/>
              <a:gd name="connsiteY572" fmla="*/ 745822 h 6345238"/>
              <a:gd name="connsiteX573" fmla="*/ 5331449 w 6096000"/>
              <a:gd name="connsiteY573" fmla="*/ 745305 h 6345238"/>
              <a:gd name="connsiteX574" fmla="*/ 5444232 w 6096000"/>
              <a:gd name="connsiteY574" fmla="*/ 857643 h 6345238"/>
              <a:gd name="connsiteX575" fmla="*/ 5451053 w 6096000"/>
              <a:gd name="connsiteY575" fmla="*/ 884685 h 6345238"/>
              <a:gd name="connsiteX576" fmla="*/ 5485646 w 6096000"/>
              <a:gd name="connsiteY576" fmla="*/ 902892 h 6345238"/>
              <a:gd name="connsiteX577" fmla="*/ 5531753 w 6096000"/>
              <a:gd name="connsiteY577" fmla="*/ 931497 h 6345238"/>
              <a:gd name="connsiteX578" fmla="*/ 5577805 w 6096000"/>
              <a:gd name="connsiteY578" fmla="*/ 973106 h 6345238"/>
              <a:gd name="connsiteX579" fmla="*/ 5610107 w 6096000"/>
              <a:gd name="connsiteY579" fmla="*/ 986629 h 6345238"/>
              <a:gd name="connsiteX580" fmla="*/ 5667565 w 6096000"/>
              <a:gd name="connsiteY580" fmla="*/ 1064643 h 6345238"/>
              <a:gd name="connsiteX581" fmla="*/ 5939401 w 6096000"/>
              <a:gd name="connsiteY581" fmla="*/ 1278929 h 6345238"/>
              <a:gd name="connsiteX582" fmla="*/ 5985454 w 6096000"/>
              <a:gd name="connsiteY582" fmla="*/ 1320536 h 6345238"/>
              <a:gd name="connsiteX583" fmla="*/ 6024631 w 6096000"/>
              <a:gd name="connsiteY583" fmla="*/ 1348103 h 6345238"/>
              <a:gd name="connsiteX584" fmla="*/ 6059170 w 6096000"/>
              <a:gd name="connsiteY584" fmla="*/ 1379306 h 6345238"/>
              <a:gd name="connsiteX585" fmla="*/ 6096000 w 6096000"/>
              <a:gd name="connsiteY585" fmla="*/ 1415196 h 6345238"/>
              <a:gd name="connsiteX586" fmla="*/ 6084380 w 6096000"/>
              <a:gd name="connsiteY586" fmla="*/ 1430794 h 6345238"/>
              <a:gd name="connsiteX587" fmla="*/ 6061300 w 6096000"/>
              <a:gd name="connsiteY587" fmla="*/ 1422993 h 6345238"/>
              <a:gd name="connsiteX588" fmla="*/ 5985237 w 6096000"/>
              <a:gd name="connsiteY588" fmla="*/ 1372540 h 6345238"/>
              <a:gd name="connsiteX589" fmla="*/ 5950697 w 6096000"/>
              <a:gd name="connsiteY589" fmla="*/ 1341333 h 6345238"/>
              <a:gd name="connsiteX590" fmla="*/ 5828363 w 6096000"/>
              <a:gd name="connsiteY590" fmla="*/ 1301280 h 6345238"/>
              <a:gd name="connsiteX591" fmla="*/ 5745319 w 6096000"/>
              <a:gd name="connsiteY591" fmla="*/ 1262787 h 6345238"/>
              <a:gd name="connsiteX592" fmla="*/ 5719889 w 6096000"/>
              <a:gd name="connsiteY592" fmla="*/ 1263306 h 6345238"/>
              <a:gd name="connsiteX593" fmla="*/ 5701555 w 6096000"/>
              <a:gd name="connsiteY593" fmla="*/ 1225860 h 6345238"/>
              <a:gd name="connsiteX594" fmla="*/ 5660088 w 6096000"/>
              <a:gd name="connsiteY594" fmla="*/ 1193613 h 6345238"/>
              <a:gd name="connsiteX595" fmla="*/ 5618455 w 6096000"/>
              <a:gd name="connsiteY595" fmla="*/ 1200367 h 6345238"/>
              <a:gd name="connsiteX596" fmla="*/ 5574694 w 6096000"/>
              <a:gd name="connsiteY596" fmla="*/ 1163443 h 6345238"/>
              <a:gd name="connsiteX597" fmla="*/ 5480025 w 6096000"/>
              <a:gd name="connsiteY597" fmla="*/ 1140551 h 6345238"/>
              <a:gd name="connsiteX598" fmla="*/ 5473153 w 6096000"/>
              <a:gd name="connsiteY598" fmla="*/ 1126507 h 6345238"/>
              <a:gd name="connsiteX599" fmla="*/ 5475277 w 6096000"/>
              <a:gd name="connsiteY599" fmla="*/ 1170194 h 6345238"/>
              <a:gd name="connsiteX600" fmla="*/ 5507525 w 6096000"/>
              <a:gd name="connsiteY600" fmla="*/ 1196717 h 6345238"/>
              <a:gd name="connsiteX601" fmla="*/ 5502721 w 6096000"/>
              <a:gd name="connsiteY601" fmla="*/ 1239363 h 6345238"/>
              <a:gd name="connsiteX602" fmla="*/ 5488809 w 6096000"/>
              <a:gd name="connsiteY602" fmla="*/ 1250279 h 6345238"/>
              <a:gd name="connsiteX603" fmla="*/ 5463600 w 6096000"/>
              <a:gd name="connsiteY603" fmla="*/ 1198793 h 6345238"/>
              <a:gd name="connsiteX604" fmla="*/ 5364075 w 6096000"/>
              <a:gd name="connsiteY604" fmla="*/ 1231548 h 6345238"/>
              <a:gd name="connsiteX605" fmla="*/ 5172609 w 6096000"/>
              <a:gd name="connsiteY605" fmla="*/ 1142077 h 6345238"/>
              <a:gd name="connsiteX606" fmla="*/ 5142817 w 6096000"/>
              <a:gd name="connsiteY606" fmla="*/ 1081232 h 6345238"/>
              <a:gd name="connsiteX607" fmla="*/ 5062063 w 6096000"/>
              <a:gd name="connsiteY607" fmla="*/ 1047420 h 6345238"/>
              <a:gd name="connsiteX608" fmla="*/ 4974431 w 6096000"/>
              <a:gd name="connsiteY608" fmla="*/ 999570 h 6345238"/>
              <a:gd name="connsiteX609" fmla="*/ 4976504 w 6096000"/>
              <a:gd name="connsiteY609" fmla="*/ 1056253 h 6345238"/>
              <a:gd name="connsiteX610" fmla="*/ 5013388 w 6096000"/>
              <a:gd name="connsiteY610" fmla="*/ 1079139 h 6345238"/>
              <a:gd name="connsiteX611" fmla="*/ 5059390 w 6096000"/>
              <a:gd name="connsiteY611" fmla="*/ 1133747 h 6345238"/>
              <a:gd name="connsiteX612" fmla="*/ 5109804 w 6096000"/>
              <a:gd name="connsiteY612" fmla="*/ 1236722 h 6345238"/>
              <a:gd name="connsiteX613" fmla="*/ 5142055 w 6096000"/>
              <a:gd name="connsiteY613" fmla="*/ 1263247 h 6345238"/>
              <a:gd name="connsiteX614" fmla="*/ 5192852 w 6096000"/>
              <a:gd name="connsiteY614" fmla="*/ 1275214 h 6345238"/>
              <a:gd name="connsiteX615" fmla="*/ 5213477 w 6096000"/>
              <a:gd name="connsiteY615" fmla="*/ 1317339 h 6345238"/>
              <a:gd name="connsiteX616" fmla="*/ 5257402 w 6096000"/>
              <a:gd name="connsiteY616" fmla="*/ 1315262 h 6345238"/>
              <a:gd name="connsiteX617" fmla="*/ 5280318 w 6096000"/>
              <a:gd name="connsiteY617" fmla="*/ 1362069 h 6345238"/>
              <a:gd name="connsiteX618" fmla="*/ 5310327 w 6096000"/>
              <a:gd name="connsiteY618" fmla="*/ 1370912 h 6345238"/>
              <a:gd name="connsiteX619" fmla="*/ 5291777 w 6096000"/>
              <a:gd name="connsiteY619" fmla="*/ 1385471 h 6345238"/>
              <a:gd name="connsiteX620" fmla="*/ 5333247 w 6096000"/>
              <a:gd name="connsiteY620" fmla="*/ 1417718 h 6345238"/>
              <a:gd name="connsiteX621" fmla="*/ 5374879 w 6096000"/>
              <a:gd name="connsiteY621" fmla="*/ 1410964 h 6345238"/>
              <a:gd name="connsiteX622" fmla="*/ 5404888 w 6096000"/>
              <a:gd name="connsiteY622" fmla="*/ 1419806 h 6345238"/>
              <a:gd name="connsiteX623" fmla="*/ 5480840 w 6096000"/>
              <a:gd name="connsiteY623" fmla="*/ 1496259 h 6345238"/>
              <a:gd name="connsiteX624" fmla="*/ 5450611 w 6096000"/>
              <a:gd name="connsiteY624" fmla="*/ 1539421 h 6345238"/>
              <a:gd name="connsiteX625" fmla="*/ 5402160 w 6096000"/>
              <a:gd name="connsiteY625" fmla="*/ 1519134 h 6345238"/>
              <a:gd name="connsiteX626" fmla="*/ 5358236 w 6096000"/>
              <a:gd name="connsiteY626" fmla="*/ 1521207 h 6345238"/>
              <a:gd name="connsiteX627" fmla="*/ 5314474 w 6096000"/>
              <a:gd name="connsiteY627" fmla="*/ 1484283 h 6345238"/>
              <a:gd name="connsiteX628" fmla="*/ 5296141 w 6096000"/>
              <a:gd name="connsiteY628" fmla="*/ 1446837 h 6345238"/>
              <a:gd name="connsiteX629" fmla="*/ 5236229 w 6096000"/>
              <a:gd name="connsiteY629" fmla="*/ 1403148 h 6345238"/>
              <a:gd name="connsiteX630" fmla="*/ 5197000 w 6096000"/>
              <a:gd name="connsiteY630" fmla="*/ 1388582 h 6345238"/>
              <a:gd name="connsiteX631" fmla="*/ 5160222 w 6096000"/>
              <a:gd name="connsiteY631" fmla="*/ 1339692 h 6345238"/>
              <a:gd name="connsiteX632" fmla="*/ 5130155 w 6096000"/>
              <a:gd name="connsiteY632" fmla="*/ 1343853 h 6345238"/>
              <a:gd name="connsiteX633" fmla="*/ 5173806 w 6096000"/>
              <a:gd name="connsiteY633" fmla="*/ 1406782 h 6345238"/>
              <a:gd name="connsiteX634" fmla="*/ 5132067 w 6096000"/>
              <a:gd name="connsiteY634" fmla="*/ 1439540 h 6345238"/>
              <a:gd name="connsiteX635" fmla="*/ 5127537 w 6096000"/>
              <a:gd name="connsiteY635" fmla="*/ 1417180 h 6345238"/>
              <a:gd name="connsiteX636" fmla="*/ 5095179 w 6096000"/>
              <a:gd name="connsiteY636" fmla="*/ 1416656 h 6345238"/>
              <a:gd name="connsiteX637" fmla="*/ 5044326 w 6096000"/>
              <a:gd name="connsiteY637" fmla="*/ 1417689 h 6345238"/>
              <a:gd name="connsiteX638" fmla="*/ 5012079 w 6096000"/>
              <a:gd name="connsiteY638" fmla="*/ 1391163 h 6345238"/>
              <a:gd name="connsiteX639" fmla="*/ 4963407 w 6096000"/>
              <a:gd name="connsiteY639" fmla="*/ 1422883 h 6345238"/>
              <a:gd name="connsiteX640" fmla="*/ 4940269 w 6096000"/>
              <a:gd name="connsiteY640" fmla="*/ 1428078 h 6345238"/>
              <a:gd name="connsiteX641" fmla="*/ 4912606 w 6096000"/>
              <a:gd name="connsiteY641" fmla="*/ 1410915 h 6345238"/>
              <a:gd name="connsiteX642" fmla="*/ 4896456 w 6096000"/>
              <a:gd name="connsiteY642" fmla="*/ 1404153 h 6345238"/>
              <a:gd name="connsiteX643" fmla="*/ 4861863 w 6096000"/>
              <a:gd name="connsiteY643" fmla="*/ 1385949 h 6345238"/>
              <a:gd name="connsiteX644" fmla="*/ 4861806 w 6096000"/>
              <a:gd name="connsiteY644" fmla="*/ 1398952 h 6345238"/>
              <a:gd name="connsiteX645" fmla="*/ 4949274 w 6096000"/>
              <a:gd name="connsiteY645" fmla="*/ 1485806 h 6345238"/>
              <a:gd name="connsiteX646" fmla="*/ 4942235 w 6096000"/>
              <a:gd name="connsiteY646" fmla="*/ 1510768 h 6345238"/>
              <a:gd name="connsiteX647" fmla="*/ 4942015 w 6096000"/>
              <a:gd name="connsiteY647" fmla="*/ 1562773 h 6345238"/>
              <a:gd name="connsiteX648" fmla="*/ 4895799 w 6096000"/>
              <a:gd name="connsiteY648" fmla="*/ 1560166 h 6345238"/>
              <a:gd name="connsiteX649" fmla="*/ 4849748 w 6096000"/>
              <a:gd name="connsiteY649" fmla="*/ 1518560 h 6345238"/>
              <a:gd name="connsiteX650" fmla="*/ 4831196 w 6096000"/>
              <a:gd name="connsiteY650" fmla="*/ 1533118 h 6345238"/>
              <a:gd name="connsiteX651" fmla="*/ 4761954 w 6096000"/>
              <a:gd name="connsiteY651" fmla="*/ 1509710 h 6345238"/>
              <a:gd name="connsiteX652" fmla="*/ 4671866 w 6096000"/>
              <a:gd name="connsiteY652" fmla="*/ 1496180 h 6345238"/>
              <a:gd name="connsiteX653" fmla="*/ 4586584 w 6096000"/>
              <a:gd name="connsiteY653" fmla="*/ 1440006 h 6345238"/>
              <a:gd name="connsiteX654" fmla="*/ 4655444 w 6096000"/>
              <a:gd name="connsiteY654" fmla="*/ 1554422 h 6345238"/>
              <a:gd name="connsiteX655" fmla="*/ 4622978 w 6096000"/>
              <a:gd name="connsiteY655" fmla="*/ 1579902 h 6345238"/>
              <a:gd name="connsiteX656" fmla="*/ 4558207 w 6096000"/>
              <a:gd name="connsiteY656" fmla="*/ 1591855 h 6345238"/>
              <a:gd name="connsiteX657" fmla="*/ 4567596 w 6096000"/>
              <a:gd name="connsiteY657" fmla="*/ 1558575 h 6345238"/>
              <a:gd name="connsiteX658" fmla="*/ 4544458 w 6096000"/>
              <a:gd name="connsiteY658" fmla="*/ 1563774 h 6345238"/>
              <a:gd name="connsiteX659" fmla="*/ 4466159 w 6096000"/>
              <a:gd name="connsiteY659" fmla="*/ 1495640 h 6345238"/>
              <a:gd name="connsiteX660" fmla="*/ 4393283 w 6096000"/>
              <a:gd name="connsiteY660" fmla="*/ 1481273 h 6345238"/>
              <a:gd name="connsiteX661" fmla="*/ 4404409 w 6096000"/>
              <a:gd name="connsiteY661" fmla="*/ 1496778 h 6345238"/>
              <a:gd name="connsiteX662" fmla="*/ 4433345 w 6096000"/>
              <a:gd name="connsiteY662" fmla="*/ 1516992 h 6345238"/>
              <a:gd name="connsiteX663" fmla="*/ 4515016 w 6096000"/>
              <a:gd name="connsiteY663" fmla="*/ 1576901 h 6345238"/>
              <a:gd name="connsiteX664" fmla="*/ 4532078 w 6096000"/>
              <a:gd name="connsiteY664" fmla="*/ 1582588 h 6345238"/>
              <a:gd name="connsiteX665" fmla="*/ 4611808 w 6096000"/>
              <a:gd name="connsiteY665" fmla="*/ 1677403 h 6345238"/>
              <a:gd name="connsiteX666" fmla="*/ 4633929 w 6096000"/>
              <a:gd name="connsiteY666" fmla="*/ 1693427 h 6345238"/>
              <a:gd name="connsiteX667" fmla="*/ 4719102 w 6096000"/>
              <a:gd name="connsiteY667" fmla="*/ 1741046 h 6345238"/>
              <a:gd name="connsiteX668" fmla="*/ 4753097 w 6096000"/>
              <a:gd name="connsiteY668" fmla="*/ 1771600 h 6345238"/>
              <a:gd name="connsiteX669" fmla="*/ 4780282 w 6096000"/>
              <a:gd name="connsiteY669" fmla="*/ 1797959 h 6345238"/>
              <a:gd name="connsiteX670" fmla="*/ 4799028 w 6096000"/>
              <a:gd name="connsiteY670" fmla="*/ 1807094 h 6345238"/>
              <a:gd name="connsiteX671" fmla="*/ 4817838 w 6096000"/>
              <a:gd name="connsiteY671" fmla="*/ 1806639 h 6345238"/>
              <a:gd name="connsiteX672" fmla="*/ 4901073 w 6096000"/>
              <a:gd name="connsiteY672" fmla="*/ 1889167 h 6345238"/>
              <a:gd name="connsiteX673" fmla="*/ 4906069 w 6096000"/>
              <a:gd name="connsiteY673" fmla="*/ 1909092 h 6345238"/>
              <a:gd name="connsiteX674" fmla="*/ 4931627 w 6096000"/>
              <a:gd name="connsiteY674" fmla="*/ 1922417 h 6345238"/>
              <a:gd name="connsiteX675" fmla="*/ 4965683 w 6096000"/>
              <a:gd name="connsiteY675" fmla="*/ 1943384 h 6345238"/>
              <a:gd name="connsiteX676" fmla="*/ 4999676 w 6096000"/>
              <a:gd name="connsiteY676" fmla="*/ 1973936 h 6345238"/>
              <a:gd name="connsiteX677" fmla="*/ 5023549 w 6096000"/>
              <a:gd name="connsiteY677" fmla="*/ 1983817 h 6345238"/>
              <a:gd name="connsiteX678" fmla="*/ 5065914 w 6096000"/>
              <a:gd name="connsiteY678" fmla="*/ 2041185 h 6345238"/>
              <a:gd name="connsiteX679" fmla="*/ 5266626 w 6096000"/>
              <a:gd name="connsiteY679" fmla="*/ 2198445 h 6345238"/>
              <a:gd name="connsiteX680" fmla="*/ 5300620 w 6096000"/>
              <a:gd name="connsiteY680" fmla="*/ 2228996 h 6345238"/>
              <a:gd name="connsiteX681" fmla="*/ 5329552 w 6096000"/>
              <a:gd name="connsiteY681" fmla="*/ 2249211 h 6345238"/>
              <a:gd name="connsiteX682" fmla="*/ 5355047 w 6096000"/>
              <a:gd name="connsiteY682" fmla="*/ 2272130 h 6345238"/>
              <a:gd name="connsiteX683" fmla="*/ 5382229 w 6096000"/>
              <a:gd name="connsiteY683" fmla="*/ 2298489 h 6345238"/>
              <a:gd name="connsiteX684" fmla="*/ 5373604 w 6096000"/>
              <a:gd name="connsiteY684" fmla="*/ 2310029 h 6345238"/>
              <a:gd name="connsiteX685" fmla="*/ 5356543 w 6096000"/>
              <a:gd name="connsiteY685" fmla="*/ 2304340 h 6345238"/>
              <a:gd name="connsiteX686" fmla="*/ 5300365 w 6096000"/>
              <a:gd name="connsiteY686" fmla="*/ 2267348 h 6345238"/>
              <a:gd name="connsiteX687" fmla="*/ 5274869 w 6096000"/>
              <a:gd name="connsiteY687" fmla="*/ 2244433 h 6345238"/>
              <a:gd name="connsiteX688" fmla="*/ 5184442 w 6096000"/>
              <a:gd name="connsiteY688" fmla="*/ 2215249 h 6345238"/>
              <a:gd name="connsiteX689" fmla="*/ 5123074 w 6096000"/>
              <a:gd name="connsiteY689" fmla="*/ 2187098 h 6345238"/>
              <a:gd name="connsiteX690" fmla="*/ 5104263 w 6096000"/>
              <a:gd name="connsiteY690" fmla="*/ 2187553 h 6345238"/>
              <a:gd name="connsiteX691" fmla="*/ 5090769 w 6096000"/>
              <a:gd name="connsiteY691" fmla="*/ 2159989 h 6345238"/>
              <a:gd name="connsiteX692" fmla="*/ 5060150 w 6096000"/>
              <a:gd name="connsiteY692" fmla="*/ 2136326 h 6345238"/>
              <a:gd name="connsiteX693" fmla="*/ 5029340 w 6096000"/>
              <a:gd name="connsiteY693" fmla="*/ 2141427 h 6345238"/>
              <a:gd name="connsiteX694" fmla="*/ 4997033 w 6096000"/>
              <a:gd name="connsiteY694" fmla="*/ 2114321 h 6345238"/>
              <a:gd name="connsiteX695" fmla="*/ 4927043 w 6096000"/>
              <a:gd name="connsiteY695" fmla="*/ 2097707 h 6345238"/>
              <a:gd name="connsiteX696" fmla="*/ 4921980 w 6096000"/>
              <a:gd name="connsiteY696" fmla="*/ 2087371 h 6345238"/>
              <a:gd name="connsiteX697" fmla="*/ 4923474 w 6096000"/>
              <a:gd name="connsiteY697" fmla="*/ 2119585 h 6345238"/>
              <a:gd name="connsiteX698" fmla="*/ 4947282 w 6096000"/>
              <a:gd name="connsiteY698" fmla="*/ 2139057 h 6345238"/>
              <a:gd name="connsiteX699" fmla="*/ 4943653 w 6096000"/>
              <a:gd name="connsiteY699" fmla="*/ 2170520 h 6345238"/>
              <a:gd name="connsiteX700" fmla="*/ 4933342 w 6096000"/>
              <a:gd name="connsiteY700" fmla="*/ 2178612 h 6345238"/>
              <a:gd name="connsiteX701" fmla="*/ 4914783 w 6096000"/>
              <a:gd name="connsiteY701" fmla="*/ 2140712 h 6345238"/>
              <a:gd name="connsiteX702" fmla="*/ 4841099 w 6096000"/>
              <a:gd name="connsiteY702" fmla="*/ 2165156 h 6345238"/>
              <a:gd name="connsiteX703" fmla="*/ 4699620 w 6096000"/>
              <a:gd name="connsiteY703" fmla="*/ 2099721 h 6345238"/>
              <a:gd name="connsiteX704" fmla="*/ 4677692 w 6096000"/>
              <a:gd name="connsiteY704" fmla="*/ 2054934 h 6345238"/>
              <a:gd name="connsiteX705" fmla="*/ 4618009 w 6096000"/>
              <a:gd name="connsiteY705" fmla="*/ 2030233 h 6345238"/>
              <a:gd name="connsiteX706" fmla="*/ 4553268 w 6096000"/>
              <a:gd name="connsiteY706" fmla="*/ 1995194 h 6345238"/>
              <a:gd name="connsiteX707" fmla="*/ 4554700 w 6096000"/>
              <a:gd name="connsiteY707" fmla="*/ 2036990 h 6345238"/>
              <a:gd name="connsiteX708" fmla="*/ 4581945 w 6096000"/>
              <a:gd name="connsiteY708" fmla="*/ 2053763 h 6345238"/>
              <a:gd name="connsiteX709" fmla="*/ 4615875 w 6096000"/>
              <a:gd name="connsiteY709" fmla="*/ 2093905 h 6345238"/>
              <a:gd name="connsiteX710" fmla="*/ 4652991 w 6096000"/>
              <a:gd name="connsiteY710" fmla="*/ 2169703 h 6345238"/>
              <a:gd name="connsiteX711" fmla="*/ 4676798 w 6096000"/>
              <a:gd name="connsiteY711" fmla="*/ 2189175 h 6345238"/>
              <a:gd name="connsiteX712" fmla="*/ 4714355 w 6096000"/>
              <a:gd name="connsiteY712" fmla="*/ 2197851 h 6345238"/>
              <a:gd name="connsiteX713" fmla="*/ 4729536 w 6096000"/>
              <a:gd name="connsiteY713" fmla="*/ 2228861 h 6345238"/>
              <a:gd name="connsiteX714" fmla="*/ 4762034 w 6096000"/>
              <a:gd name="connsiteY714" fmla="*/ 2227204 h 6345238"/>
              <a:gd name="connsiteX715" fmla="*/ 4778904 w 6096000"/>
              <a:gd name="connsiteY715" fmla="*/ 2261658 h 6345238"/>
              <a:gd name="connsiteX716" fmla="*/ 4801088 w 6096000"/>
              <a:gd name="connsiteY716" fmla="*/ 2268094 h 6345238"/>
              <a:gd name="connsiteX717" fmla="*/ 4787340 w 6096000"/>
              <a:gd name="connsiteY717" fmla="*/ 2278886 h 6345238"/>
              <a:gd name="connsiteX718" fmla="*/ 4817956 w 6096000"/>
              <a:gd name="connsiteY718" fmla="*/ 2302547 h 6345238"/>
              <a:gd name="connsiteX719" fmla="*/ 4848768 w 6096000"/>
              <a:gd name="connsiteY719" fmla="*/ 2297447 h 6345238"/>
              <a:gd name="connsiteX720" fmla="*/ 4870953 w 6096000"/>
              <a:gd name="connsiteY720" fmla="*/ 2303880 h 6345238"/>
              <a:gd name="connsiteX721" fmla="*/ 4927005 w 6096000"/>
              <a:gd name="connsiteY721" fmla="*/ 2360046 h 6345238"/>
              <a:gd name="connsiteX722" fmla="*/ 4904564 w 6096000"/>
              <a:gd name="connsiteY722" fmla="*/ 2391967 h 6345238"/>
              <a:gd name="connsiteX723" fmla="*/ 4868759 w 6096000"/>
              <a:gd name="connsiteY723" fmla="*/ 2377144 h 6345238"/>
              <a:gd name="connsiteX724" fmla="*/ 4836260 w 6096000"/>
              <a:gd name="connsiteY724" fmla="*/ 2378801 h 6345238"/>
              <a:gd name="connsiteX725" fmla="*/ 4803951 w 6096000"/>
              <a:gd name="connsiteY725" fmla="*/ 2351696 h 6345238"/>
              <a:gd name="connsiteX726" fmla="*/ 4790453 w 6096000"/>
              <a:gd name="connsiteY726" fmla="*/ 2324130 h 6345238"/>
              <a:gd name="connsiteX727" fmla="*/ 4746212 w 6096000"/>
              <a:gd name="connsiteY727" fmla="*/ 2292081 h 6345238"/>
              <a:gd name="connsiteX728" fmla="*/ 4717219 w 6096000"/>
              <a:gd name="connsiteY728" fmla="*/ 2281451 h 6345238"/>
              <a:gd name="connsiteX729" fmla="*/ 4690102 w 6096000"/>
              <a:gd name="connsiteY729" fmla="*/ 2245501 h 6345238"/>
              <a:gd name="connsiteX730" fmla="*/ 4667849 w 6096000"/>
              <a:gd name="connsiteY730" fmla="*/ 2248656 h 6345238"/>
              <a:gd name="connsiteX731" fmla="*/ 4700030 w 6096000"/>
              <a:gd name="connsiteY731" fmla="*/ 2294943 h 6345238"/>
              <a:gd name="connsiteX732" fmla="*/ 4669092 w 6096000"/>
              <a:gd name="connsiteY732" fmla="*/ 2319222 h 6345238"/>
              <a:gd name="connsiteX733" fmla="*/ 4665780 w 6096000"/>
              <a:gd name="connsiteY733" fmla="*/ 2302742 h 6345238"/>
              <a:gd name="connsiteX734" fmla="*/ 4641845 w 6096000"/>
              <a:gd name="connsiteY734" fmla="*/ 2302451 h 6345238"/>
              <a:gd name="connsiteX735" fmla="*/ 4604224 w 6096000"/>
              <a:gd name="connsiteY735" fmla="*/ 2303360 h 6345238"/>
              <a:gd name="connsiteX736" fmla="*/ 4580415 w 6096000"/>
              <a:gd name="connsiteY736" fmla="*/ 2283891 h 6345238"/>
              <a:gd name="connsiteX737" fmla="*/ 4574137 w 6096000"/>
              <a:gd name="connsiteY737" fmla="*/ 2287987 h 6345238"/>
              <a:gd name="connsiteX738" fmla="*/ 4577441 w 6096000"/>
              <a:gd name="connsiteY738" fmla="*/ 2288930 h 6345238"/>
              <a:gd name="connsiteX739" fmla="*/ 4660300 w 6096000"/>
              <a:gd name="connsiteY739" fmla="*/ 2401763 h 6345238"/>
              <a:gd name="connsiteX740" fmla="*/ 4680094 w 6096000"/>
              <a:gd name="connsiteY740" fmla="*/ 2416385 h 6345238"/>
              <a:gd name="connsiteX741" fmla="*/ 4747757 w 6096000"/>
              <a:gd name="connsiteY741" fmla="*/ 2574168 h 6345238"/>
              <a:gd name="connsiteX742" fmla="*/ 4770272 w 6096000"/>
              <a:gd name="connsiteY742" fmla="*/ 2604467 h 6345238"/>
              <a:gd name="connsiteX743" fmla="*/ 4862090 w 6096000"/>
              <a:gd name="connsiteY743" fmla="*/ 2702662 h 6345238"/>
              <a:gd name="connsiteX744" fmla="*/ 4894531 w 6096000"/>
              <a:gd name="connsiteY744" fmla="*/ 2756994 h 6345238"/>
              <a:gd name="connsiteX745" fmla="*/ 4919771 w 6096000"/>
              <a:gd name="connsiteY745" fmla="*/ 2802964 h 6345238"/>
              <a:gd name="connsiteX746" fmla="*/ 4940472 w 6096000"/>
              <a:gd name="connsiteY746" fmla="*/ 2822814 h 6345238"/>
              <a:gd name="connsiteX747" fmla="*/ 4964742 w 6096000"/>
              <a:gd name="connsiteY747" fmla="*/ 2830117 h 6345238"/>
              <a:gd name="connsiteX748" fmla="*/ 5041366 w 6096000"/>
              <a:gd name="connsiteY748" fmla="*/ 2973262 h 6345238"/>
              <a:gd name="connsiteX749" fmla="*/ 5040517 w 6096000"/>
              <a:gd name="connsiteY749" fmla="*/ 3001480 h 6345238"/>
              <a:gd name="connsiteX750" fmla="*/ 5068420 w 6096000"/>
              <a:gd name="connsiteY750" fmla="*/ 3029687 h 6345238"/>
              <a:gd name="connsiteX751" fmla="*/ 5104432 w 6096000"/>
              <a:gd name="connsiteY751" fmla="*/ 3071473 h 6345238"/>
              <a:gd name="connsiteX752" fmla="*/ 5136874 w 6096000"/>
              <a:gd name="connsiteY752" fmla="*/ 3125804 h 6345238"/>
              <a:gd name="connsiteX753" fmla="*/ 5163871 w 6096000"/>
              <a:gd name="connsiteY753" fmla="*/ 3148782 h 6345238"/>
              <a:gd name="connsiteX754" fmla="*/ 5197277 w 6096000"/>
              <a:gd name="connsiteY754" fmla="*/ 3241783 h 6345238"/>
              <a:gd name="connsiteX755" fmla="*/ 5397251 w 6096000"/>
              <a:gd name="connsiteY755" fmla="*/ 3532231 h 6345238"/>
              <a:gd name="connsiteX756" fmla="*/ 5429694 w 6096000"/>
              <a:gd name="connsiteY756" fmla="*/ 3586561 h 6345238"/>
              <a:gd name="connsiteX757" fmla="*/ 5459411 w 6096000"/>
              <a:gd name="connsiteY757" fmla="*/ 3625218 h 6345238"/>
              <a:gd name="connsiteX758" fmla="*/ 5483743 w 6096000"/>
              <a:gd name="connsiteY758" fmla="*/ 3665963 h 6345238"/>
              <a:gd name="connsiteX759" fmla="*/ 5508979 w 6096000"/>
              <a:gd name="connsiteY759" fmla="*/ 3711938 h 6345238"/>
              <a:gd name="connsiteX760" fmla="*/ 5493725 w 6096000"/>
              <a:gd name="connsiteY760" fmla="*/ 3723441 h 6345238"/>
              <a:gd name="connsiteX761" fmla="*/ 5473934 w 6096000"/>
              <a:gd name="connsiteY761" fmla="*/ 3708821 h 6345238"/>
              <a:gd name="connsiteX762" fmla="*/ 5415405 w 6096000"/>
              <a:gd name="connsiteY762" fmla="*/ 3636736 h 6345238"/>
              <a:gd name="connsiteX763" fmla="*/ 5391073 w 6096000"/>
              <a:gd name="connsiteY763" fmla="*/ 3595987 h 6345238"/>
              <a:gd name="connsiteX764" fmla="*/ 5285815 w 6096000"/>
              <a:gd name="connsiteY764" fmla="*/ 3519745 h 6345238"/>
              <a:gd name="connsiteX765" fmla="*/ 5217422 w 6096000"/>
              <a:gd name="connsiteY765" fmla="*/ 3457071 h 6345238"/>
              <a:gd name="connsiteX766" fmla="*/ 5193147 w 6096000"/>
              <a:gd name="connsiteY766" fmla="*/ 3449769 h 6345238"/>
              <a:gd name="connsiteX767" fmla="*/ 5185886 w 6096000"/>
              <a:gd name="connsiteY767" fmla="*/ 3407968 h 6345238"/>
              <a:gd name="connsiteX768" fmla="*/ 5155261 w 6096000"/>
              <a:gd name="connsiteY768" fmla="*/ 3364085 h 6345238"/>
              <a:gd name="connsiteX769" fmla="*/ 5113919 w 6096000"/>
              <a:gd name="connsiteY769" fmla="*/ 3357835 h 6345238"/>
              <a:gd name="connsiteX770" fmla="*/ 5082385 w 6096000"/>
              <a:gd name="connsiteY770" fmla="*/ 3308731 h 6345238"/>
              <a:gd name="connsiteX771" fmla="*/ 4998735 w 6096000"/>
              <a:gd name="connsiteY771" fmla="*/ 3257562 h 6345238"/>
              <a:gd name="connsiteX772" fmla="*/ 4996014 w 6096000"/>
              <a:gd name="connsiteY772" fmla="*/ 3241885 h 6345238"/>
              <a:gd name="connsiteX773" fmla="*/ 4986203 w 6096000"/>
              <a:gd name="connsiteY773" fmla="*/ 3284743 h 6345238"/>
              <a:gd name="connsiteX774" fmla="*/ 5009628 w 6096000"/>
              <a:gd name="connsiteY774" fmla="*/ 3320263 h 6345238"/>
              <a:gd name="connsiteX775" fmla="*/ 4993521 w 6096000"/>
              <a:gd name="connsiteY775" fmla="*/ 3359990 h 6345238"/>
              <a:gd name="connsiteX776" fmla="*/ 4977361 w 6096000"/>
              <a:gd name="connsiteY776" fmla="*/ 3366266 h 6345238"/>
              <a:gd name="connsiteX777" fmla="*/ 4967376 w 6096000"/>
              <a:gd name="connsiteY777" fmla="*/ 3308788 h 6345238"/>
              <a:gd name="connsiteX778" fmla="*/ 4864051 w 6096000"/>
              <a:gd name="connsiteY778" fmla="*/ 3309891 h 6345238"/>
              <a:gd name="connsiteX779" fmla="*/ 4706561 w 6096000"/>
              <a:gd name="connsiteY779" fmla="*/ 3164692 h 6345238"/>
              <a:gd name="connsiteX780" fmla="*/ 4694761 w 6096000"/>
              <a:gd name="connsiteY780" fmla="*/ 3096766 h 6345238"/>
              <a:gd name="connsiteX781" fmla="*/ 4627273 w 6096000"/>
              <a:gd name="connsiteY781" fmla="*/ 3039317 h 6345238"/>
              <a:gd name="connsiteX782" fmla="*/ 4557059 w 6096000"/>
              <a:gd name="connsiteY782" fmla="*/ 2966195 h 6345238"/>
              <a:gd name="connsiteX783" fmla="*/ 4543678 w 6096000"/>
              <a:gd name="connsiteY783" fmla="*/ 3021594 h 6345238"/>
              <a:gd name="connsiteX784" fmla="*/ 4572488 w 6096000"/>
              <a:gd name="connsiteY784" fmla="*/ 3055023 h 6345238"/>
              <a:gd name="connsiteX785" fmla="*/ 4601360 w 6096000"/>
              <a:gd name="connsiteY785" fmla="*/ 3121899 h 6345238"/>
              <a:gd name="connsiteX786" fmla="*/ 4621328 w 6096000"/>
              <a:gd name="connsiteY786" fmla="*/ 3236852 h 6345238"/>
              <a:gd name="connsiteX787" fmla="*/ 4644751 w 6096000"/>
              <a:gd name="connsiteY787" fmla="*/ 3272377 h 6345238"/>
              <a:gd name="connsiteX788" fmla="*/ 4689722 w 6096000"/>
              <a:gd name="connsiteY788" fmla="*/ 3299528 h 6345238"/>
              <a:gd name="connsiteX789" fmla="*/ 4697891 w 6096000"/>
              <a:gd name="connsiteY789" fmla="*/ 3346554 h 6345238"/>
              <a:gd name="connsiteX790" fmla="*/ 4740142 w 6096000"/>
              <a:gd name="connsiteY790" fmla="*/ 3358029 h 6345238"/>
              <a:gd name="connsiteX791" fmla="*/ 4749219 w 6096000"/>
              <a:gd name="connsiteY791" fmla="*/ 3410281 h 6345238"/>
              <a:gd name="connsiteX792" fmla="*/ 4775304 w 6096000"/>
              <a:gd name="connsiteY792" fmla="*/ 3428036 h 6345238"/>
              <a:gd name="connsiteX793" fmla="*/ 4753757 w 6096000"/>
              <a:gd name="connsiteY793" fmla="*/ 3436407 h 6345238"/>
              <a:gd name="connsiteX794" fmla="*/ 4784381 w 6096000"/>
              <a:gd name="connsiteY794" fmla="*/ 3480288 h 6345238"/>
              <a:gd name="connsiteX795" fmla="*/ 4825725 w 6096000"/>
              <a:gd name="connsiteY795" fmla="*/ 3486537 h 6345238"/>
              <a:gd name="connsiteX796" fmla="*/ 4851811 w 6096000"/>
              <a:gd name="connsiteY796" fmla="*/ 3504291 h 6345238"/>
              <a:gd name="connsiteX797" fmla="*/ 4903196 w 6096000"/>
              <a:gd name="connsiteY797" fmla="*/ 3601462 h 6345238"/>
              <a:gd name="connsiteX798" fmla="*/ 4862819 w 6096000"/>
              <a:gd name="connsiteY798" fmla="*/ 3633885 h 6345238"/>
              <a:gd name="connsiteX799" fmla="*/ 4822327 w 6096000"/>
              <a:gd name="connsiteY799" fmla="*/ 3599415 h 6345238"/>
              <a:gd name="connsiteX800" fmla="*/ 4780078 w 6096000"/>
              <a:gd name="connsiteY800" fmla="*/ 3587938 h 6345238"/>
              <a:gd name="connsiteX801" fmla="*/ 4748543 w 6096000"/>
              <a:gd name="connsiteY801" fmla="*/ 3538835 h 6345238"/>
              <a:gd name="connsiteX802" fmla="*/ 4741284 w 6096000"/>
              <a:gd name="connsiteY802" fmla="*/ 3497032 h 6345238"/>
              <a:gd name="connsiteX803" fmla="*/ 4696251 w 6096000"/>
              <a:gd name="connsiteY803" fmla="*/ 3436435 h 6345238"/>
              <a:gd name="connsiteX804" fmla="*/ 4662962 w 6096000"/>
              <a:gd name="connsiteY804" fmla="*/ 3410325 h 6345238"/>
              <a:gd name="connsiteX805" fmla="*/ 4641296 w 6096000"/>
              <a:gd name="connsiteY805" fmla="*/ 3351807 h 6345238"/>
              <a:gd name="connsiteX806" fmla="*/ 4611635 w 6096000"/>
              <a:gd name="connsiteY806" fmla="*/ 3346598 h 6345238"/>
              <a:gd name="connsiteX807" fmla="*/ 4636023 w 6096000"/>
              <a:gd name="connsiteY807" fmla="*/ 3420790 h 6345238"/>
              <a:gd name="connsiteX808" fmla="*/ 4587540 w 6096000"/>
              <a:gd name="connsiteY808" fmla="*/ 3439629 h 6345238"/>
              <a:gd name="connsiteX809" fmla="*/ 4589296 w 6096000"/>
              <a:gd name="connsiteY809" fmla="*/ 3416635 h 6345238"/>
              <a:gd name="connsiteX810" fmla="*/ 4558726 w 6096000"/>
              <a:gd name="connsiteY810" fmla="*/ 3406199 h 6345238"/>
              <a:gd name="connsiteX811" fmla="*/ 4510183 w 6096000"/>
              <a:gd name="connsiteY811" fmla="*/ 3391590 h 6345238"/>
              <a:gd name="connsiteX812" fmla="*/ 4486762 w 6096000"/>
              <a:gd name="connsiteY812" fmla="*/ 3356069 h 6345238"/>
              <a:gd name="connsiteX813" fmla="*/ 4431978 w 6096000"/>
              <a:gd name="connsiteY813" fmla="*/ 3371775 h 6345238"/>
              <a:gd name="connsiteX814" fmla="*/ 4408613 w 6096000"/>
              <a:gd name="connsiteY814" fmla="*/ 3369693 h 6345238"/>
              <a:gd name="connsiteX815" fmla="*/ 4387007 w 6096000"/>
              <a:gd name="connsiteY815" fmla="*/ 3344622 h 6345238"/>
              <a:gd name="connsiteX816" fmla="*/ 4373508 w 6096000"/>
              <a:gd name="connsiteY816" fmla="*/ 3333133 h 6345238"/>
              <a:gd name="connsiteX817" fmla="*/ 4345604 w 6096000"/>
              <a:gd name="connsiteY817" fmla="*/ 3304927 h 6345238"/>
              <a:gd name="connsiteX818" fmla="*/ 4342031 w 6096000"/>
              <a:gd name="connsiteY818" fmla="*/ 3317474 h 6345238"/>
              <a:gd name="connsiteX819" fmla="*/ 4401529 w 6096000"/>
              <a:gd name="connsiteY819" fmla="*/ 3428227 h 6345238"/>
              <a:gd name="connsiteX820" fmla="*/ 4388089 w 6096000"/>
              <a:gd name="connsiteY820" fmla="*/ 3450181 h 6345238"/>
              <a:gd name="connsiteX821" fmla="*/ 4373800 w 6096000"/>
              <a:gd name="connsiteY821" fmla="*/ 3500357 h 6345238"/>
              <a:gd name="connsiteX822" fmla="*/ 4330641 w 6096000"/>
              <a:gd name="connsiteY822" fmla="*/ 3483654 h 6345238"/>
              <a:gd name="connsiteX823" fmla="*/ 4298203 w 6096000"/>
              <a:gd name="connsiteY823" fmla="*/ 3429325 h 6345238"/>
              <a:gd name="connsiteX824" fmla="*/ 4276651 w 6096000"/>
              <a:gd name="connsiteY824" fmla="*/ 3437697 h 6345238"/>
              <a:gd name="connsiteX825" fmla="*/ 4217275 w 6096000"/>
              <a:gd name="connsiteY825" fmla="*/ 3393832 h 6345238"/>
              <a:gd name="connsiteX826" fmla="*/ 4135438 w 6096000"/>
              <a:gd name="connsiteY826" fmla="*/ 3353113 h 6345238"/>
              <a:gd name="connsiteX827" fmla="*/ 4069707 w 6096000"/>
              <a:gd name="connsiteY827" fmla="*/ 3272670 h 6345238"/>
              <a:gd name="connsiteX828" fmla="*/ 4104082 w 6096000"/>
              <a:gd name="connsiteY828" fmla="*/ 3404342 h 6345238"/>
              <a:gd name="connsiteX829" fmla="*/ 4066369 w 6096000"/>
              <a:gd name="connsiteY829" fmla="*/ 3418993 h 6345238"/>
              <a:gd name="connsiteX830" fmla="*/ 4018928 w 6096000"/>
              <a:gd name="connsiteY830" fmla="*/ 3412886 h 6345238"/>
              <a:gd name="connsiteX831" fmla="*/ 4017356 w 6096000"/>
              <a:gd name="connsiteY831" fmla="*/ 3435273 h 6345238"/>
              <a:gd name="connsiteX832" fmla="*/ 4022584 w 6096000"/>
              <a:gd name="connsiteY832" fmla="*/ 3445856 h 6345238"/>
              <a:gd name="connsiteX833" fmla="*/ 4031343 w 6096000"/>
              <a:gd name="connsiteY833" fmla="*/ 3467233 h 6345238"/>
              <a:gd name="connsiteX834" fmla="*/ 4044821 w 6096000"/>
              <a:gd name="connsiteY834" fmla="*/ 3427367 h 6345238"/>
              <a:gd name="connsiteX835" fmla="*/ 4102499 w 6096000"/>
              <a:gd name="connsiteY835" fmla="*/ 3527669 h 6345238"/>
              <a:gd name="connsiteX836" fmla="*/ 4052153 w 6096000"/>
              <a:gd name="connsiteY836" fmla="*/ 3509861 h 6345238"/>
              <a:gd name="connsiteX837" fmla="*/ 4048247 w 6096000"/>
              <a:gd name="connsiteY837" fmla="*/ 3510716 h 6345238"/>
              <a:gd name="connsiteX838" fmla="*/ 4058422 w 6096000"/>
              <a:gd name="connsiteY838" fmla="*/ 3537822 h 6345238"/>
              <a:gd name="connsiteX839" fmla="*/ 4061318 w 6096000"/>
              <a:gd name="connsiteY839" fmla="*/ 3539178 h 6345238"/>
              <a:gd name="connsiteX840" fmla="*/ 4113967 w 6096000"/>
              <a:gd name="connsiteY840" fmla="*/ 3604174 h 6345238"/>
              <a:gd name="connsiteX841" fmla="*/ 4137958 w 6096000"/>
              <a:gd name="connsiteY841" fmla="*/ 3644127 h 6345238"/>
              <a:gd name="connsiteX842" fmla="*/ 4156619 w 6096000"/>
              <a:gd name="connsiteY842" fmla="*/ 3677935 h 6345238"/>
              <a:gd name="connsiteX843" fmla="*/ 4171941 w 6096000"/>
              <a:gd name="connsiteY843" fmla="*/ 3692511 h 6345238"/>
              <a:gd name="connsiteX844" fmla="*/ 4189913 w 6096000"/>
              <a:gd name="connsiteY844" fmla="*/ 3697845 h 6345238"/>
              <a:gd name="connsiteX845" fmla="*/ 4246564 w 6096000"/>
              <a:gd name="connsiteY845" fmla="*/ 3803120 h 6345238"/>
              <a:gd name="connsiteX846" fmla="*/ 4245913 w 6096000"/>
              <a:gd name="connsiteY846" fmla="*/ 3823903 h 6345238"/>
              <a:gd name="connsiteX847" fmla="*/ 4266560 w 6096000"/>
              <a:gd name="connsiteY847" fmla="*/ 3844621 h 6345238"/>
              <a:gd name="connsiteX848" fmla="*/ 4293206 w 6096000"/>
              <a:gd name="connsiteY848" fmla="*/ 3875328 h 6345238"/>
              <a:gd name="connsiteX849" fmla="*/ 4317195 w 6096000"/>
              <a:gd name="connsiteY849" fmla="*/ 3915278 h 6345238"/>
              <a:gd name="connsiteX850" fmla="*/ 4337177 w 6096000"/>
              <a:gd name="connsiteY850" fmla="*/ 3932149 h 6345238"/>
              <a:gd name="connsiteX851" fmla="*/ 4361850 w 6096000"/>
              <a:gd name="connsiteY851" fmla="*/ 4000576 h 6345238"/>
              <a:gd name="connsiteX852" fmla="*/ 4509761 w 6096000"/>
              <a:gd name="connsiteY852" fmla="*/ 4214102 h 6345238"/>
              <a:gd name="connsiteX853" fmla="*/ 4533752 w 6096000"/>
              <a:gd name="connsiteY853" fmla="*/ 4254049 h 6345238"/>
              <a:gd name="connsiteX854" fmla="*/ 4555738 w 6096000"/>
              <a:gd name="connsiteY854" fmla="*/ 4282460 h 6345238"/>
              <a:gd name="connsiteX855" fmla="*/ 4573728 w 6096000"/>
              <a:gd name="connsiteY855" fmla="*/ 4312424 h 6345238"/>
              <a:gd name="connsiteX856" fmla="*/ 4592388 w 6096000"/>
              <a:gd name="connsiteY856" fmla="*/ 4346232 h 6345238"/>
              <a:gd name="connsiteX857" fmla="*/ 4581077 w 6096000"/>
              <a:gd name="connsiteY857" fmla="*/ 4354734 h 6345238"/>
              <a:gd name="connsiteX858" fmla="*/ 4566427 w 6096000"/>
              <a:gd name="connsiteY858" fmla="*/ 4344004 h 6345238"/>
              <a:gd name="connsiteX859" fmla="*/ 4523124 w 6096000"/>
              <a:gd name="connsiteY859" fmla="*/ 4291023 h 6345238"/>
              <a:gd name="connsiteX860" fmla="*/ 4505132 w 6096000"/>
              <a:gd name="connsiteY860" fmla="*/ 4261061 h 6345238"/>
              <a:gd name="connsiteX861" fmla="*/ 4427213 w 6096000"/>
              <a:gd name="connsiteY861" fmla="*/ 4205114 h 6345238"/>
              <a:gd name="connsiteX862" fmla="*/ 4376594 w 6096000"/>
              <a:gd name="connsiteY862" fmla="*/ 4159083 h 6345238"/>
              <a:gd name="connsiteX863" fmla="*/ 4358615 w 6096000"/>
              <a:gd name="connsiteY863" fmla="*/ 4153750 h 6345238"/>
              <a:gd name="connsiteX864" fmla="*/ 4353271 w 6096000"/>
              <a:gd name="connsiteY864" fmla="*/ 4122979 h 6345238"/>
              <a:gd name="connsiteX865" fmla="*/ 4330622 w 6096000"/>
              <a:gd name="connsiteY865" fmla="*/ 4090721 h 6345238"/>
              <a:gd name="connsiteX866" fmla="*/ 4299995 w 6096000"/>
              <a:gd name="connsiteY866" fmla="*/ 4086194 h 6345238"/>
              <a:gd name="connsiteX867" fmla="*/ 4276673 w 6096000"/>
              <a:gd name="connsiteY867" fmla="*/ 4050091 h 6345238"/>
              <a:gd name="connsiteX868" fmla="*/ 4251196 w 6096000"/>
              <a:gd name="connsiteY868" fmla="*/ 4026117 h 6345238"/>
              <a:gd name="connsiteX869" fmla="*/ 4249183 w 6096000"/>
              <a:gd name="connsiteY869" fmla="*/ 4025280 h 6345238"/>
              <a:gd name="connsiteX870" fmla="*/ 4250128 w 6096000"/>
              <a:gd name="connsiteY870" fmla="*/ 4028209 h 6345238"/>
              <a:gd name="connsiteX871" fmla="*/ 4255181 w 6096000"/>
              <a:gd name="connsiteY871" fmla="*/ 4074342 h 6345238"/>
              <a:gd name="connsiteX872" fmla="*/ 4271221 w 6096000"/>
              <a:gd name="connsiteY872" fmla="*/ 4109109 h 6345238"/>
              <a:gd name="connsiteX873" fmla="*/ 4341541 w 6096000"/>
              <a:gd name="connsiteY873" fmla="*/ 4225915 h 6345238"/>
              <a:gd name="connsiteX874" fmla="*/ 4362590 w 6096000"/>
              <a:gd name="connsiteY874" fmla="*/ 4286523 h 6345238"/>
              <a:gd name="connsiteX875" fmla="*/ 4378252 w 6096000"/>
              <a:gd name="connsiteY875" fmla="*/ 4337318 h 6345238"/>
              <a:gd name="connsiteX876" fmla="*/ 4394547 w 6096000"/>
              <a:gd name="connsiteY876" fmla="*/ 4361399 h 6345238"/>
              <a:gd name="connsiteX877" fmla="*/ 4416742 w 6096000"/>
              <a:gd name="connsiteY877" fmla="*/ 4373907 h 6345238"/>
              <a:gd name="connsiteX878" fmla="*/ 4463595 w 6096000"/>
              <a:gd name="connsiteY878" fmla="*/ 4531647 h 6345238"/>
              <a:gd name="connsiteX879" fmla="*/ 4457315 w 6096000"/>
              <a:gd name="connsiteY879" fmla="*/ 4559247 h 6345238"/>
              <a:gd name="connsiteX880" fmla="*/ 4479000 w 6096000"/>
              <a:gd name="connsiteY880" fmla="*/ 4593136 h 6345238"/>
              <a:gd name="connsiteX881" fmla="*/ 4505947 w 6096000"/>
              <a:gd name="connsiteY881" fmla="*/ 4642170 h 6345238"/>
              <a:gd name="connsiteX882" fmla="*/ 4526998 w 6096000"/>
              <a:gd name="connsiteY882" fmla="*/ 4702777 h 6345238"/>
              <a:gd name="connsiteX883" fmla="*/ 4548812 w 6096000"/>
              <a:gd name="connsiteY883" fmla="*/ 4731318 h 6345238"/>
              <a:gd name="connsiteX884" fmla="*/ 4563327 w 6096000"/>
              <a:gd name="connsiteY884" fmla="*/ 4830214 h 6345238"/>
              <a:gd name="connsiteX885" fmla="*/ 4701674 w 6096000"/>
              <a:gd name="connsiteY885" fmla="*/ 5160024 h 6345238"/>
              <a:gd name="connsiteX886" fmla="*/ 4722723 w 6096000"/>
              <a:gd name="connsiteY886" fmla="*/ 5220629 h 6345238"/>
              <a:gd name="connsiteX887" fmla="*/ 4744154 w 6096000"/>
              <a:gd name="connsiteY887" fmla="*/ 5265206 h 6345238"/>
              <a:gd name="connsiteX888" fmla="*/ 4759942 w 6096000"/>
              <a:gd name="connsiteY888" fmla="*/ 5310657 h 6345238"/>
              <a:gd name="connsiteX889" fmla="*/ 4775602 w 6096000"/>
              <a:gd name="connsiteY889" fmla="*/ 5361457 h 6345238"/>
              <a:gd name="connsiteX890" fmla="*/ 4758544 w 6096000"/>
              <a:gd name="connsiteY890" fmla="*/ 5369442 h 6345238"/>
              <a:gd name="connsiteX891" fmla="*/ 4742119 w 6096000"/>
              <a:gd name="connsiteY891" fmla="*/ 5350710 h 6345238"/>
              <a:gd name="connsiteX892" fmla="*/ 4699129 w 6096000"/>
              <a:gd name="connsiteY892" fmla="*/ 5266905 h 6345238"/>
              <a:gd name="connsiteX893" fmla="*/ 4683344 w 6096000"/>
              <a:gd name="connsiteY893" fmla="*/ 5221452 h 6345238"/>
              <a:gd name="connsiteX894" fmla="*/ 4595710 w 6096000"/>
              <a:gd name="connsiteY894" fmla="*/ 5123318 h 6345238"/>
              <a:gd name="connsiteX895" fmla="*/ 4541308 w 6096000"/>
              <a:gd name="connsiteY895" fmla="*/ 5046622 h 6345238"/>
              <a:gd name="connsiteX896" fmla="*/ 4519111 w 6096000"/>
              <a:gd name="connsiteY896" fmla="*/ 5034112 h 6345238"/>
              <a:gd name="connsiteX897" fmla="*/ 4520129 w 6096000"/>
              <a:gd name="connsiteY897" fmla="*/ 4991360 h 6345238"/>
              <a:gd name="connsiteX898" fmla="*/ 4498827 w 6096000"/>
              <a:gd name="connsiteY898" fmla="*/ 4941441 h 6345238"/>
              <a:gd name="connsiteX899" fmla="*/ 4459826 w 6096000"/>
              <a:gd name="connsiteY899" fmla="*/ 4926230 h 6345238"/>
              <a:gd name="connsiteX900" fmla="*/ 4438648 w 6096000"/>
              <a:gd name="connsiteY900" fmla="*/ 4870970 h 6345238"/>
              <a:gd name="connsiteX901" fmla="*/ 4367185 w 6096000"/>
              <a:gd name="connsiteY901" fmla="*/ 4802256 h 6345238"/>
              <a:gd name="connsiteX902" fmla="*/ 4367569 w 6096000"/>
              <a:gd name="connsiteY902" fmla="*/ 4786225 h 6345238"/>
              <a:gd name="connsiteX903" fmla="*/ 4349743 w 6096000"/>
              <a:gd name="connsiteY903" fmla="*/ 4826276 h 6345238"/>
              <a:gd name="connsiteX904" fmla="*/ 4365660 w 6096000"/>
              <a:gd name="connsiteY904" fmla="*/ 4866387 h 6345238"/>
              <a:gd name="connsiteX905" fmla="*/ 4342319 w 6096000"/>
              <a:gd name="connsiteY905" fmla="*/ 4901975 h 6345238"/>
              <a:gd name="connsiteX906" fmla="*/ 4325388 w 6096000"/>
              <a:gd name="connsiteY906" fmla="*/ 4904616 h 6345238"/>
              <a:gd name="connsiteX907" fmla="*/ 4326788 w 6096000"/>
              <a:gd name="connsiteY907" fmla="*/ 4845832 h 6345238"/>
              <a:gd name="connsiteX908" fmla="*/ 4226086 w 6096000"/>
              <a:gd name="connsiteY908" fmla="*/ 4824279 h 6345238"/>
              <a:gd name="connsiteX909" fmla="*/ 4100982 w 6096000"/>
              <a:gd name="connsiteY909" fmla="*/ 4646802 h 6345238"/>
              <a:gd name="connsiteX910" fmla="*/ 4102634 w 6096000"/>
              <a:gd name="connsiteY910" fmla="*/ 4577332 h 6345238"/>
              <a:gd name="connsiteX911" fmla="*/ 4048102 w 6096000"/>
              <a:gd name="connsiteY911" fmla="*/ 4505978 h 6345238"/>
              <a:gd name="connsiteX912" fmla="*/ 3993950 w 6096000"/>
              <a:gd name="connsiteY912" fmla="*/ 4418592 h 6345238"/>
              <a:gd name="connsiteX913" fmla="*/ 3970230 w 6096000"/>
              <a:gd name="connsiteY913" fmla="*/ 4470213 h 6345238"/>
              <a:gd name="connsiteX914" fmla="*/ 3991788 w 6096000"/>
              <a:gd name="connsiteY914" fmla="*/ 4509443 h 6345238"/>
              <a:gd name="connsiteX915" fmla="*/ 4006941 w 6096000"/>
              <a:gd name="connsiteY915" fmla="*/ 4581618 h 6345238"/>
              <a:gd name="connsiteX916" fmla="*/ 4004144 w 6096000"/>
              <a:gd name="connsiteY916" fmla="*/ 4699190 h 6345238"/>
              <a:gd name="connsiteX917" fmla="*/ 4020058 w 6096000"/>
              <a:gd name="connsiteY917" fmla="*/ 4739300 h 6345238"/>
              <a:gd name="connsiteX918" fmla="*/ 4058546 w 6096000"/>
              <a:gd name="connsiteY918" fmla="*/ 4775887 h 6345238"/>
              <a:gd name="connsiteX919" fmla="*/ 4057402 w 6096000"/>
              <a:gd name="connsiteY919" fmla="*/ 4823983 h 6345238"/>
              <a:gd name="connsiteX920" fmla="*/ 4096276 w 6096000"/>
              <a:gd name="connsiteY920" fmla="*/ 4844538 h 6345238"/>
              <a:gd name="connsiteX921" fmla="*/ 4095002 w 6096000"/>
              <a:gd name="connsiteY921" fmla="*/ 4897978 h 6345238"/>
              <a:gd name="connsiteX922" fmla="*/ 4116941 w 6096000"/>
              <a:gd name="connsiteY922" fmla="*/ 4921175 h 6345238"/>
              <a:gd name="connsiteX923" fmla="*/ 4094367 w 6096000"/>
              <a:gd name="connsiteY923" fmla="*/ 4924698 h 6345238"/>
              <a:gd name="connsiteX924" fmla="*/ 4115669 w 6096000"/>
              <a:gd name="connsiteY924" fmla="*/ 4974618 h 6345238"/>
              <a:gd name="connsiteX925" fmla="*/ 4154669 w 6096000"/>
              <a:gd name="connsiteY925" fmla="*/ 4989829 h 6345238"/>
              <a:gd name="connsiteX926" fmla="*/ 4176609 w 6096000"/>
              <a:gd name="connsiteY926" fmla="*/ 5013025 h 6345238"/>
              <a:gd name="connsiteX927" fmla="*/ 4207802 w 6096000"/>
              <a:gd name="connsiteY927" fmla="*/ 5119966 h 6345238"/>
              <a:gd name="connsiteX928" fmla="*/ 4162268 w 6096000"/>
              <a:gd name="connsiteY928" fmla="*/ 5143043 h 6345238"/>
              <a:gd name="connsiteX929" fmla="*/ 4129550 w 6096000"/>
              <a:gd name="connsiteY929" fmla="*/ 5100234 h 6345238"/>
              <a:gd name="connsiteX930" fmla="*/ 4090678 w 6096000"/>
              <a:gd name="connsiteY930" fmla="*/ 5079676 h 6345238"/>
              <a:gd name="connsiteX931" fmla="*/ 4069501 w 6096000"/>
              <a:gd name="connsiteY931" fmla="*/ 5024416 h 6345238"/>
              <a:gd name="connsiteX932" fmla="*/ 4070518 w 6096000"/>
              <a:gd name="connsiteY932" fmla="*/ 4981663 h 6345238"/>
              <a:gd name="connsiteX933" fmla="*/ 4038433 w 6096000"/>
              <a:gd name="connsiteY933" fmla="*/ 4912129 h 6345238"/>
              <a:gd name="connsiteX934" fmla="*/ 4011108 w 6096000"/>
              <a:gd name="connsiteY934" fmla="*/ 4879127 h 6345238"/>
              <a:gd name="connsiteX935" fmla="*/ 4001345 w 6096000"/>
              <a:gd name="connsiteY935" fmla="*/ 4816756 h 6345238"/>
              <a:gd name="connsiteX936" fmla="*/ 3973504 w 6096000"/>
              <a:gd name="connsiteY936" fmla="*/ 4805129 h 6345238"/>
              <a:gd name="connsiteX937" fmla="*/ 3982885 w 6096000"/>
              <a:gd name="connsiteY937" fmla="*/ 4883531 h 6345238"/>
              <a:gd name="connsiteX938" fmla="*/ 3932091 w 6096000"/>
              <a:gd name="connsiteY938" fmla="*/ 4891457 h 6345238"/>
              <a:gd name="connsiteX939" fmla="*/ 3938243 w 6096000"/>
              <a:gd name="connsiteY939" fmla="*/ 4869201 h 6345238"/>
              <a:gd name="connsiteX940" fmla="*/ 3910529 w 6096000"/>
              <a:gd name="connsiteY940" fmla="*/ 4852228 h 6345238"/>
              <a:gd name="connsiteX941" fmla="*/ 3866142 w 6096000"/>
              <a:gd name="connsiteY941" fmla="*/ 4827210 h 6345238"/>
              <a:gd name="connsiteX942" fmla="*/ 3850229 w 6096000"/>
              <a:gd name="connsiteY942" fmla="*/ 4787100 h 6345238"/>
              <a:gd name="connsiteX943" fmla="*/ 3793916 w 6096000"/>
              <a:gd name="connsiteY943" fmla="*/ 4790566 h 6345238"/>
              <a:gd name="connsiteX944" fmla="*/ 3771594 w 6096000"/>
              <a:gd name="connsiteY944" fmla="*/ 4783398 h 6345238"/>
              <a:gd name="connsiteX945" fmla="*/ 3755425 w 6096000"/>
              <a:gd name="connsiteY945" fmla="*/ 4753977 h 6345238"/>
              <a:gd name="connsiteX946" fmla="*/ 3744520 w 6096000"/>
              <a:gd name="connsiteY946" fmla="*/ 4739706 h 6345238"/>
              <a:gd name="connsiteX947" fmla="*/ 3722832 w 6096000"/>
              <a:gd name="connsiteY947" fmla="*/ 4705820 h 6345238"/>
              <a:gd name="connsiteX948" fmla="*/ 3716933 w 6096000"/>
              <a:gd name="connsiteY948" fmla="*/ 4717391 h 6345238"/>
              <a:gd name="connsiteX949" fmla="*/ 3753390 w 6096000"/>
              <a:gd name="connsiteY949" fmla="*/ 4839482 h 6345238"/>
              <a:gd name="connsiteX950" fmla="*/ 3736077 w 6096000"/>
              <a:gd name="connsiteY950" fmla="*/ 4858156 h 6345238"/>
              <a:gd name="connsiteX951" fmla="*/ 3712481 w 6096000"/>
              <a:gd name="connsiteY951" fmla="*/ 4904435 h 6345238"/>
              <a:gd name="connsiteX952" fmla="*/ 3673737 w 6096000"/>
              <a:gd name="connsiteY952" fmla="*/ 4878533 h 6345238"/>
              <a:gd name="connsiteX953" fmla="*/ 3652688 w 6096000"/>
              <a:gd name="connsiteY953" fmla="*/ 4817929 h 6345238"/>
              <a:gd name="connsiteX954" fmla="*/ 3630111 w 6096000"/>
              <a:gd name="connsiteY954" fmla="*/ 4821452 h 6345238"/>
              <a:gd name="connsiteX955" fmla="*/ 3580843 w 6096000"/>
              <a:gd name="connsiteY955" fmla="*/ 4765250 h 6345238"/>
              <a:gd name="connsiteX956" fmla="*/ 3509123 w 6096000"/>
              <a:gd name="connsiteY956" fmla="*/ 4707227 h 6345238"/>
              <a:gd name="connsiteX957" fmla="*/ 3460743 w 6096000"/>
              <a:gd name="connsiteY957" fmla="*/ 4613616 h 6345238"/>
              <a:gd name="connsiteX958" fmla="*/ 3468726 w 6096000"/>
              <a:gd name="connsiteY958" fmla="*/ 4750803 h 6345238"/>
              <a:gd name="connsiteX959" fmla="*/ 3429217 w 6096000"/>
              <a:gd name="connsiteY959" fmla="*/ 4756968 h 6345238"/>
              <a:gd name="connsiteX960" fmla="*/ 3367896 w 6096000"/>
              <a:gd name="connsiteY960" fmla="*/ 4734590 h 6345238"/>
              <a:gd name="connsiteX961" fmla="*/ 3390983 w 6096000"/>
              <a:gd name="connsiteY961" fmla="*/ 4709693 h 6345238"/>
              <a:gd name="connsiteX962" fmla="*/ 3368658 w 6096000"/>
              <a:gd name="connsiteY962" fmla="*/ 4702527 h 6345238"/>
              <a:gd name="connsiteX963" fmla="*/ 3331696 w 6096000"/>
              <a:gd name="connsiteY963" fmla="*/ 4601811 h 6345238"/>
              <a:gd name="connsiteX964" fmla="*/ 3275217 w 6096000"/>
              <a:gd name="connsiteY964" fmla="*/ 4551821 h 6345238"/>
              <a:gd name="connsiteX965" fmla="*/ 3277850 w 6096000"/>
              <a:gd name="connsiteY965" fmla="*/ 4571328 h 6345238"/>
              <a:gd name="connsiteX966" fmla="*/ 3293742 w 6096000"/>
              <a:gd name="connsiteY966" fmla="*/ 4604120 h 6345238"/>
              <a:gd name="connsiteX967" fmla="*/ 3337322 w 6096000"/>
              <a:gd name="connsiteY967" fmla="*/ 4699219 h 6345238"/>
              <a:gd name="connsiteX968" fmla="*/ 3349499 w 6096000"/>
              <a:gd name="connsiteY968" fmla="*/ 4712996 h 6345238"/>
              <a:gd name="connsiteX969" fmla="*/ 3375689 w 6096000"/>
              <a:gd name="connsiteY969" fmla="*/ 4838242 h 6345238"/>
              <a:gd name="connsiteX970" fmla="*/ 3387586 w 6096000"/>
              <a:gd name="connsiteY970" fmla="*/ 4863819 h 6345238"/>
              <a:gd name="connsiteX971" fmla="*/ 3439718 w 6096000"/>
              <a:gd name="connsiteY971" fmla="*/ 4949743 h 6345238"/>
              <a:gd name="connsiteX972" fmla="*/ 3455329 w 6096000"/>
              <a:gd name="connsiteY972" fmla="*/ 4994339 h 6345238"/>
              <a:gd name="connsiteX973" fmla="*/ 3466942 w 6096000"/>
              <a:gd name="connsiteY973" fmla="*/ 5031716 h 6345238"/>
              <a:gd name="connsiteX974" fmla="*/ 3479025 w 6096000"/>
              <a:gd name="connsiteY974" fmla="*/ 5049427 h 6345238"/>
              <a:gd name="connsiteX975" fmla="*/ 3495475 w 6096000"/>
              <a:gd name="connsiteY975" fmla="*/ 5058618 h 6345238"/>
              <a:gd name="connsiteX976" fmla="*/ 3530223 w 6096000"/>
              <a:gd name="connsiteY976" fmla="*/ 5174691 h 6345238"/>
              <a:gd name="connsiteX977" fmla="*/ 3525572 w 6096000"/>
              <a:gd name="connsiteY977" fmla="*/ 5195012 h 6345238"/>
              <a:gd name="connsiteX978" fmla="*/ 3541649 w 6096000"/>
              <a:gd name="connsiteY978" fmla="*/ 5219937 h 6345238"/>
              <a:gd name="connsiteX979" fmla="*/ 3561627 w 6096000"/>
              <a:gd name="connsiteY979" fmla="*/ 5256011 h 6345238"/>
              <a:gd name="connsiteX980" fmla="*/ 3577237 w 6096000"/>
              <a:gd name="connsiteY980" fmla="*/ 5300606 h 6345238"/>
              <a:gd name="connsiteX981" fmla="*/ 3593410 w 6096000"/>
              <a:gd name="connsiteY981" fmla="*/ 5321595 h 6345238"/>
              <a:gd name="connsiteX982" fmla="*/ 3604182 w 6096000"/>
              <a:gd name="connsiteY982" fmla="*/ 5394379 h 6345238"/>
              <a:gd name="connsiteX983" fmla="*/ 3706762 w 6096000"/>
              <a:gd name="connsiteY983" fmla="*/ 5637041 h 6345238"/>
              <a:gd name="connsiteX984" fmla="*/ 3722373 w 6096000"/>
              <a:gd name="connsiteY984" fmla="*/ 5681631 h 6345238"/>
              <a:gd name="connsiteX985" fmla="*/ 3738264 w 6096000"/>
              <a:gd name="connsiteY985" fmla="*/ 5714426 h 6345238"/>
              <a:gd name="connsiteX986" fmla="*/ 3749969 w 6096000"/>
              <a:gd name="connsiteY986" fmla="*/ 5747871 h 6345238"/>
              <a:gd name="connsiteX987" fmla="*/ 3761583 w 6096000"/>
              <a:gd name="connsiteY987" fmla="*/ 5785249 h 6345238"/>
              <a:gd name="connsiteX988" fmla="*/ 3748940 w 6096000"/>
              <a:gd name="connsiteY988" fmla="*/ 5791142 h 6345238"/>
              <a:gd name="connsiteX989" fmla="*/ 3736765 w 6096000"/>
              <a:gd name="connsiteY989" fmla="*/ 5777365 h 6345238"/>
              <a:gd name="connsiteX990" fmla="*/ 3704891 w 6096000"/>
              <a:gd name="connsiteY990" fmla="*/ 5715712 h 6345238"/>
              <a:gd name="connsiteX991" fmla="*/ 3693184 w 6096000"/>
              <a:gd name="connsiteY991" fmla="*/ 5682268 h 6345238"/>
              <a:gd name="connsiteX992" fmla="*/ 3628216 w 6096000"/>
              <a:gd name="connsiteY992" fmla="*/ 5610106 h 6345238"/>
              <a:gd name="connsiteX993" fmla="*/ 3587883 w 6096000"/>
              <a:gd name="connsiteY993" fmla="*/ 5553691 h 6345238"/>
              <a:gd name="connsiteX994" fmla="*/ 3571431 w 6096000"/>
              <a:gd name="connsiteY994" fmla="*/ 5544501 h 6345238"/>
              <a:gd name="connsiteX995" fmla="*/ 3572180 w 6096000"/>
              <a:gd name="connsiteY995" fmla="*/ 5513032 h 6345238"/>
              <a:gd name="connsiteX996" fmla="*/ 3556386 w 6096000"/>
              <a:gd name="connsiteY996" fmla="*/ 5476303 h 6345238"/>
              <a:gd name="connsiteX997" fmla="*/ 3527477 w 6096000"/>
              <a:gd name="connsiteY997" fmla="*/ 5465136 h 6345238"/>
              <a:gd name="connsiteX998" fmla="*/ 3511773 w 6096000"/>
              <a:gd name="connsiteY998" fmla="*/ 5424477 h 6345238"/>
              <a:gd name="connsiteX999" fmla="*/ 3458797 w 6096000"/>
              <a:gd name="connsiteY999" fmla="*/ 5373957 h 6345238"/>
              <a:gd name="connsiteX1000" fmla="*/ 3459079 w 6096000"/>
              <a:gd name="connsiteY1000" fmla="*/ 5362155 h 6345238"/>
              <a:gd name="connsiteX1001" fmla="*/ 3445871 w 6096000"/>
              <a:gd name="connsiteY1001" fmla="*/ 5391652 h 6345238"/>
              <a:gd name="connsiteX1002" fmla="*/ 3457671 w 6096000"/>
              <a:gd name="connsiteY1002" fmla="*/ 5421164 h 6345238"/>
              <a:gd name="connsiteX1003" fmla="*/ 3440377 w 6096000"/>
              <a:gd name="connsiteY1003" fmla="*/ 5447379 h 6345238"/>
              <a:gd name="connsiteX1004" fmla="*/ 3427828 w 6096000"/>
              <a:gd name="connsiteY1004" fmla="*/ 5449338 h 6345238"/>
              <a:gd name="connsiteX1005" fmla="*/ 3428856 w 6096000"/>
              <a:gd name="connsiteY1005" fmla="*/ 5406064 h 6345238"/>
              <a:gd name="connsiteX1006" fmla="*/ 3354213 w 6096000"/>
              <a:gd name="connsiteY1006" fmla="*/ 5390279 h 6345238"/>
              <a:gd name="connsiteX1007" fmla="*/ 3261467 w 6096000"/>
              <a:gd name="connsiteY1007" fmla="*/ 5259742 h 6345238"/>
              <a:gd name="connsiteX1008" fmla="*/ 3262684 w 6096000"/>
              <a:gd name="connsiteY1008" fmla="*/ 5208606 h 6345238"/>
              <a:gd name="connsiteX1009" fmla="*/ 3222253 w 6096000"/>
              <a:gd name="connsiteY1009" fmla="*/ 5156128 h 6345238"/>
              <a:gd name="connsiteX1010" fmla="*/ 3182107 w 6096000"/>
              <a:gd name="connsiteY1010" fmla="*/ 5091850 h 6345238"/>
              <a:gd name="connsiteX1011" fmla="*/ 3164530 w 6096000"/>
              <a:gd name="connsiteY1011" fmla="*/ 5129861 h 6345238"/>
              <a:gd name="connsiteX1012" fmla="*/ 3180515 w 6096000"/>
              <a:gd name="connsiteY1012" fmla="*/ 5158720 h 6345238"/>
              <a:gd name="connsiteX1013" fmla="*/ 3191755 w 6096000"/>
              <a:gd name="connsiteY1013" fmla="*/ 5211835 h 6345238"/>
              <a:gd name="connsiteX1014" fmla="*/ 3189697 w 6096000"/>
              <a:gd name="connsiteY1014" fmla="*/ 5298380 h 6345238"/>
              <a:gd name="connsiteX1015" fmla="*/ 3201495 w 6096000"/>
              <a:gd name="connsiteY1015" fmla="*/ 5327893 h 6345238"/>
              <a:gd name="connsiteX1016" fmla="*/ 3230030 w 6096000"/>
              <a:gd name="connsiteY1016" fmla="*/ 5354790 h 6345238"/>
              <a:gd name="connsiteX1017" fmla="*/ 3229186 w 6096000"/>
              <a:gd name="connsiteY1017" fmla="*/ 5390196 h 6345238"/>
              <a:gd name="connsiteX1018" fmla="*/ 3258001 w 6096000"/>
              <a:gd name="connsiteY1018" fmla="*/ 5405295 h 6345238"/>
              <a:gd name="connsiteX1019" fmla="*/ 3257065 w 6096000"/>
              <a:gd name="connsiteY1019" fmla="*/ 5444634 h 6345238"/>
              <a:gd name="connsiteX1020" fmla="*/ 3273329 w 6096000"/>
              <a:gd name="connsiteY1020" fmla="*/ 5461690 h 6345238"/>
              <a:gd name="connsiteX1021" fmla="*/ 3256599 w 6096000"/>
              <a:gd name="connsiteY1021" fmla="*/ 5464305 h 6345238"/>
              <a:gd name="connsiteX1022" fmla="*/ 3272392 w 6096000"/>
              <a:gd name="connsiteY1022" fmla="*/ 5501028 h 6345238"/>
              <a:gd name="connsiteX1023" fmla="*/ 3301300 w 6096000"/>
              <a:gd name="connsiteY1023" fmla="*/ 5512194 h 6345238"/>
              <a:gd name="connsiteX1024" fmla="*/ 3317565 w 6096000"/>
              <a:gd name="connsiteY1024" fmla="*/ 5529251 h 6345238"/>
              <a:gd name="connsiteX1025" fmla="*/ 3340698 w 6096000"/>
              <a:gd name="connsiteY1025" fmla="*/ 5607943 h 6345238"/>
              <a:gd name="connsiteX1026" fmla="*/ 3306953 w 6096000"/>
              <a:gd name="connsiteY1026" fmla="*/ 5624968 h 6345238"/>
              <a:gd name="connsiteX1027" fmla="*/ 3282696 w 6096000"/>
              <a:gd name="connsiteY1027" fmla="*/ 5593482 h 6345238"/>
              <a:gd name="connsiteX1028" fmla="*/ 3253883 w 6096000"/>
              <a:gd name="connsiteY1028" fmla="*/ 5578383 h 6345238"/>
              <a:gd name="connsiteX1029" fmla="*/ 3238176 w 6096000"/>
              <a:gd name="connsiteY1029" fmla="*/ 5537724 h 6345238"/>
              <a:gd name="connsiteX1030" fmla="*/ 3238924 w 6096000"/>
              <a:gd name="connsiteY1030" fmla="*/ 5506250 h 6345238"/>
              <a:gd name="connsiteX1031" fmla="*/ 3215137 w 6096000"/>
              <a:gd name="connsiteY1031" fmla="*/ 5455095 h 6345238"/>
              <a:gd name="connsiteX1032" fmla="*/ 3194879 w 6096000"/>
              <a:gd name="connsiteY1032" fmla="*/ 5430822 h 6345238"/>
              <a:gd name="connsiteX1033" fmla="*/ 3187637 w 6096000"/>
              <a:gd name="connsiteY1033" fmla="*/ 5384922 h 6345238"/>
              <a:gd name="connsiteX1034" fmla="*/ 3166997 w 6096000"/>
              <a:gd name="connsiteY1034" fmla="*/ 5376385 h 6345238"/>
              <a:gd name="connsiteX1035" fmla="*/ 3173962 w 6096000"/>
              <a:gd name="connsiteY1035" fmla="*/ 5434088 h 6345238"/>
              <a:gd name="connsiteX1036" fmla="*/ 3136313 w 6096000"/>
              <a:gd name="connsiteY1036" fmla="*/ 5439964 h 6345238"/>
              <a:gd name="connsiteX1037" fmla="*/ 3140867 w 6096000"/>
              <a:gd name="connsiteY1037" fmla="*/ 5423574 h 6345238"/>
              <a:gd name="connsiteX1038" fmla="*/ 3120326 w 6096000"/>
              <a:gd name="connsiteY1038" fmla="*/ 5411105 h 6345238"/>
              <a:gd name="connsiteX1039" fmla="*/ 3087425 w 6096000"/>
              <a:gd name="connsiteY1039" fmla="*/ 5392724 h 6345238"/>
              <a:gd name="connsiteX1040" fmla="*/ 3075622 w 6096000"/>
              <a:gd name="connsiteY1040" fmla="*/ 5363212 h 6345238"/>
              <a:gd name="connsiteX1041" fmla="*/ 3033883 w 6096000"/>
              <a:gd name="connsiteY1041" fmla="*/ 5365806 h 6345238"/>
              <a:gd name="connsiteX1042" fmla="*/ 3017341 w 6096000"/>
              <a:gd name="connsiteY1042" fmla="*/ 5360549 h 6345238"/>
              <a:gd name="connsiteX1043" fmla="*/ 3005352 w 6096000"/>
              <a:gd name="connsiteY1043" fmla="*/ 5338907 h 6345238"/>
              <a:gd name="connsiteX1044" fmla="*/ 2997267 w 6096000"/>
              <a:gd name="connsiteY1044" fmla="*/ 5328409 h 6345238"/>
              <a:gd name="connsiteX1045" fmla="*/ 2981189 w 6096000"/>
              <a:gd name="connsiteY1045" fmla="*/ 5303483 h 6345238"/>
              <a:gd name="connsiteX1046" fmla="*/ 2976818 w 6096000"/>
              <a:gd name="connsiteY1046" fmla="*/ 5312007 h 6345238"/>
              <a:gd name="connsiteX1047" fmla="*/ 3003856 w 6096000"/>
              <a:gd name="connsiteY1047" fmla="*/ 5401848 h 6345238"/>
              <a:gd name="connsiteX1048" fmla="*/ 2991022 w 6096000"/>
              <a:gd name="connsiteY1048" fmla="*/ 5415607 h 6345238"/>
              <a:gd name="connsiteX1049" fmla="*/ 2973540 w 6096000"/>
              <a:gd name="connsiteY1049" fmla="*/ 5449690 h 6345238"/>
              <a:gd name="connsiteX1050" fmla="*/ 2944820 w 6096000"/>
              <a:gd name="connsiteY1050" fmla="*/ 5430656 h 6345238"/>
              <a:gd name="connsiteX1051" fmla="*/ 2929211 w 6096000"/>
              <a:gd name="connsiteY1051" fmla="*/ 5386062 h 6345238"/>
              <a:gd name="connsiteX1052" fmla="*/ 2912477 w 6096000"/>
              <a:gd name="connsiteY1052" fmla="*/ 5388674 h 6345238"/>
              <a:gd name="connsiteX1053" fmla="*/ 2875951 w 6096000"/>
              <a:gd name="connsiteY1053" fmla="*/ 5347344 h 6345238"/>
              <a:gd name="connsiteX1054" fmla="*/ 2822788 w 6096000"/>
              <a:gd name="connsiteY1054" fmla="*/ 5304690 h 6345238"/>
              <a:gd name="connsiteX1055" fmla="*/ 2786915 w 6096000"/>
              <a:gd name="connsiteY1055" fmla="*/ 5235825 h 6345238"/>
              <a:gd name="connsiteX1056" fmla="*/ 2792850 w 6096000"/>
              <a:gd name="connsiteY1056" fmla="*/ 5336798 h 6345238"/>
              <a:gd name="connsiteX1057" fmla="*/ 2767690 w 6096000"/>
              <a:gd name="connsiteY1057" fmla="*/ 5340725 h 6345238"/>
              <a:gd name="connsiteX1058" fmla="*/ 2771588 w 6096000"/>
              <a:gd name="connsiteY1058" fmla="*/ 5358184 h 6345238"/>
              <a:gd name="connsiteX1059" fmla="*/ 2773604 w 6096000"/>
              <a:gd name="connsiteY1059" fmla="*/ 5384156 h 6345238"/>
              <a:gd name="connsiteX1060" fmla="*/ 2911952 w 6096000"/>
              <a:gd name="connsiteY1060" fmla="*/ 5713968 h 6345238"/>
              <a:gd name="connsiteX1061" fmla="*/ 2933002 w 6096000"/>
              <a:gd name="connsiteY1061" fmla="*/ 5774572 h 6345238"/>
              <a:gd name="connsiteX1062" fmla="*/ 2954433 w 6096000"/>
              <a:gd name="connsiteY1062" fmla="*/ 5819148 h 6345238"/>
              <a:gd name="connsiteX1063" fmla="*/ 2970221 w 6096000"/>
              <a:gd name="connsiteY1063" fmla="*/ 5864600 h 6345238"/>
              <a:gd name="connsiteX1064" fmla="*/ 2985880 w 6096000"/>
              <a:gd name="connsiteY1064" fmla="*/ 5915400 h 6345238"/>
              <a:gd name="connsiteX1065" fmla="*/ 2968822 w 6096000"/>
              <a:gd name="connsiteY1065" fmla="*/ 5923385 h 6345238"/>
              <a:gd name="connsiteX1066" fmla="*/ 2952398 w 6096000"/>
              <a:gd name="connsiteY1066" fmla="*/ 5904652 h 6345238"/>
              <a:gd name="connsiteX1067" fmla="*/ 2909410 w 6096000"/>
              <a:gd name="connsiteY1067" fmla="*/ 5820848 h 6345238"/>
              <a:gd name="connsiteX1068" fmla="*/ 2893622 w 6096000"/>
              <a:gd name="connsiteY1068" fmla="*/ 5775395 h 6345238"/>
              <a:gd name="connsiteX1069" fmla="*/ 2805988 w 6096000"/>
              <a:gd name="connsiteY1069" fmla="*/ 5677261 h 6345238"/>
              <a:gd name="connsiteX1070" fmla="*/ 2751586 w 6096000"/>
              <a:gd name="connsiteY1070" fmla="*/ 5600564 h 6345238"/>
              <a:gd name="connsiteX1071" fmla="*/ 2729390 w 6096000"/>
              <a:gd name="connsiteY1071" fmla="*/ 5588056 h 6345238"/>
              <a:gd name="connsiteX1072" fmla="*/ 2730407 w 6096000"/>
              <a:gd name="connsiteY1072" fmla="*/ 5545303 h 6345238"/>
              <a:gd name="connsiteX1073" fmla="*/ 2709105 w 6096000"/>
              <a:gd name="connsiteY1073" fmla="*/ 5495384 h 6345238"/>
              <a:gd name="connsiteX1074" fmla="*/ 2670105 w 6096000"/>
              <a:gd name="connsiteY1074" fmla="*/ 5480173 h 6345238"/>
              <a:gd name="connsiteX1075" fmla="*/ 2648926 w 6096000"/>
              <a:gd name="connsiteY1075" fmla="*/ 5424911 h 6345238"/>
              <a:gd name="connsiteX1076" fmla="*/ 2577462 w 6096000"/>
              <a:gd name="connsiteY1076" fmla="*/ 5356200 h 6345238"/>
              <a:gd name="connsiteX1077" fmla="*/ 2577846 w 6096000"/>
              <a:gd name="connsiteY1077" fmla="*/ 5340169 h 6345238"/>
              <a:gd name="connsiteX1078" fmla="*/ 2560021 w 6096000"/>
              <a:gd name="connsiteY1078" fmla="*/ 5380220 h 6345238"/>
              <a:gd name="connsiteX1079" fmla="*/ 2575938 w 6096000"/>
              <a:gd name="connsiteY1079" fmla="*/ 5420330 h 6345238"/>
              <a:gd name="connsiteX1080" fmla="*/ 2552596 w 6096000"/>
              <a:gd name="connsiteY1080" fmla="*/ 5455918 h 6345238"/>
              <a:gd name="connsiteX1081" fmla="*/ 2535666 w 6096000"/>
              <a:gd name="connsiteY1081" fmla="*/ 5458560 h 6345238"/>
              <a:gd name="connsiteX1082" fmla="*/ 2537067 w 6096000"/>
              <a:gd name="connsiteY1082" fmla="*/ 5399775 h 6345238"/>
              <a:gd name="connsiteX1083" fmla="*/ 2436364 w 6096000"/>
              <a:gd name="connsiteY1083" fmla="*/ 5378223 h 6345238"/>
              <a:gd name="connsiteX1084" fmla="*/ 2311260 w 6096000"/>
              <a:gd name="connsiteY1084" fmla="*/ 5200746 h 6345238"/>
              <a:gd name="connsiteX1085" fmla="*/ 2312912 w 6096000"/>
              <a:gd name="connsiteY1085" fmla="*/ 5131276 h 6345238"/>
              <a:gd name="connsiteX1086" fmla="*/ 2258380 w 6096000"/>
              <a:gd name="connsiteY1086" fmla="*/ 5059922 h 6345238"/>
              <a:gd name="connsiteX1087" fmla="*/ 2238013 w 6096000"/>
              <a:gd name="connsiteY1087" fmla="*/ 5048126 h 6345238"/>
              <a:gd name="connsiteX1088" fmla="*/ 2237194 w 6096000"/>
              <a:gd name="connsiteY1088" fmla="*/ 5042375 h 6345238"/>
              <a:gd name="connsiteX1089" fmla="*/ 2229076 w 6096000"/>
              <a:gd name="connsiteY1089" fmla="*/ 5035705 h 6345238"/>
              <a:gd name="connsiteX1090" fmla="*/ 2217073 w 6096000"/>
              <a:gd name="connsiteY1090" fmla="*/ 5042001 h 6345238"/>
              <a:gd name="connsiteX1091" fmla="*/ 2199608 w 6096000"/>
              <a:gd name="connsiteY1091" fmla="*/ 5031713 h 6345238"/>
              <a:gd name="connsiteX1092" fmla="*/ 2180589 w 6096000"/>
              <a:gd name="connsiteY1092" fmla="*/ 5024620 h 6345238"/>
              <a:gd name="connsiteX1093" fmla="*/ 2184843 w 6096000"/>
              <a:gd name="connsiteY1093" fmla="*/ 5048770 h 6345238"/>
              <a:gd name="connsiteX1094" fmla="*/ 2202066 w 6096000"/>
              <a:gd name="connsiteY1094" fmla="*/ 5063385 h 6345238"/>
              <a:gd name="connsiteX1095" fmla="*/ 2217220 w 6096000"/>
              <a:gd name="connsiteY1095" fmla="*/ 5135561 h 6345238"/>
              <a:gd name="connsiteX1096" fmla="*/ 2214420 w 6096000"/>
              <a:gd name="connsiteY1096" fmla="*/ 5253132 h 6345238"/>
              <a:gd name="connsiteX1097" fmla="*/ 2230336 w 6096000"/>
              <a:gd name="connsiteY1097" fmla="*/ 5293242 h 6345238"/>
              <a:gd name="connsiteX1098" fmla="*/ 2268824 w 6096000"/>
              <a:gd name="connsiteY1098" fmla="*/ 5329829 h 6345238"/>
              <a:gd name="connsiteX1099" fmla="*/ 2267681 w 6096000"/>
              <a:gd name="connsiteY1099" fmla="*/ 5377926 h 6345238"/>
              <a:gd name="connsiteX1100" fmla="*/ 2306554 w 6096000"/>
              <a:gd name="connsiteY1100" fmla="*/ 5398480 h 6345238"/>
              <a:gd name="connsiteX1101" fmla="*/ 2305281 w 6096000"/>
              <a:gd name="connsiteY1101" fmla="*/ 5451922 h 6345238"/>
              <a:gd name="connsiteX1102" fmla="*/ 2327219 w 6096000"/>
              <a:gd name="connsiteY1102" fmla="*/ 5475119 h 6345238"/>
              <a:gd name="connsiteX1103" fmla="*/ 2304647 w 6096000"/>
              <a:gd name="connsiteY1103" fmla="*/ 5478642 h 6345238"/>
              <a:gd name="connsiteX1104" fmla="*/ 2325949 w 6096000"/>
              <a:gd name="connsiteY1104" fmla="*/ 5528559 h 6345238"/>
              <a:gd name="connsiteX1105" fmla="*/ 2364947 w 6096000"/>
              <a:gd name="connsiteY1105" fmla="*/ 5543773 h 6345238"/>
              <a:gd name="connsiteX1106" fmla="*/ 2386888 w 6096000"/>
              <a:gd name="connsiteY1106" fmla="*/ 5566969 h 6345238"/>
              <a:gd name="connsiteX1107" fmla="*/ 2418081 w 6096000"/>
              <a:gd name="connsiteY1107" fmla="*/ 5673908 h 6345238"/>
              <a:gd name="connsiteX1108" fmla="*/ 2372546 w 6096000"/>
              <a:gd name="connsiteY1108" fmla="*/ 5696987 h 6345238"/>
              <a:gd name="connsiteX1109" fmla="*/ 2339829 w 6096000"/>
              <a:gd name="connsiteY1109" fmla="*/ 5654177 h 6345238"/>
              <a:gd name="connsiteX1110" fmla="*/ 2300957 w 6096000"/>
              <a:gd name="connsiteY1110" fmla="*/ 5633619 h 6345238"/>
              <a:gd name="connsiteX1111" fmla="*/ 2279778 w 6096000"/>
              <a:gd name="connsiteY1111" fmla="*/ 5578360 h 6345238"/>
              <a:gd name="connsiteX1112" fmla="*/ 2280796 w 6096000"/>
              <a:gd name="connsiteY1112" fmla="*/ 5535606 h 6345238"/>
              <a:gd name="connsiteX1113" fmla="*/ 2248712 w 6096000"/>
              <a:gd name="connsiteY1113" fmla="*/ 5466074 h 6345238"/>
              <a:gd name="connsiteX1114" fmla="*/ 2221384 w 6096000"/>
              <a:gd name="connsiteY1114" fmla="*/ 5433069 h 6345238"/>
              <a:gd name="connsiteX1115" fmla="*/ 2211623 w 6096000"/>
              <a:gd name="connsiteY1115" fmla="*/ 5370700 h 6345238"/>
              <a:gd name="connsiteX1116" fmla="*/ 2183782 w 6096000"/>
              <a:gd name="connsiteY1116" fmla="*/ 5359074 h 6345238"/>
              <a:gd name="connsiteX1117" fmla="*/ 2193161 w 6096000"/>
              <a:gd name="connsiteY1117" fmla="*/ 5437473 h 6345238"/>
              <a:gd name="connsiteX1118" fmla="*/ 2142369 w 6096000"/>
              <a:gd name="connsiteY1118" fmla="*/ 5445400 h 6345238"/>
              <a:gd name="connsiteX1119" fmla="*/ 2148520 w 6096000"/>
              <a:gd name="connsiteY1119" fmla="*/ 5423145 h 6345238"/>
              <a:gd name="connsiteX1120" fmla="*/ 2120808 w 6096000"/>
              <a:gd name="connsiteY1120" fmla="*/ 5406171 h 6345238"/>
              <a:gd name="connsiteX1121" fmla="*/ 2076421 w 6096000"/>
              <a:gd name="connsiteY1121" fmla="*/ 5381152 h 6345238"/>
              <a:gd name="connsiteX1122" fmla="*/ 2060506 w 6096000"/>
              <a:gd name="connsiteY1122" fmla="*/ 5341043 h 6345238"/>
              <a:gd name="connsiteX1123" fmla="*/ 2004192 w 6096000"/>
              <a:gd name="connsiteY1123" fmla="*/ 5344508 h 6345238"/>
              <a:gd name="connsiteX1124" fmla="*/ 1981872 w 6096000"/>
              <a:gd name="connsiteY1124" fmla="*/ 5337340 h 6345238"/>
              <a:gd name="connsiteX1125" fmla="*/ 1965702 w 6096000"/>
              <a:gd name="connsiteY1125" fmla="*/ 5307918 h 6345238"/>
              <a:gd name="connsiteX1126" fmla="*/ 1954797 w 6096000"/>
              <a:gd name="connsiteY1126" fmla="*/ 5293649 h 6345238"/>
              <a:gd name="connsiteX1127" fmla="*/ 1933112 w 6096000"/>
              <a:gd name="connsiteY1127" fmla="*/ 5259764 h 6345238"/>
              <a:gd name="connsiteX1128" fmla="*/ 1927211 w 6096000"/>
              <a:gd name="connsiteY1128" fmla="*/ 5271334 h 6345238"/>
              <a:gd name="connsiteX1129" fmla="*/ 1958240 w 6096000"/>
              <a:gd name="connsiteY1129" fmla="*/ 5363076 h 6345238"/>
              <a:gd name="connsiteX1130" fmla="*/ 1959729 w 6096000"/>
              <a:gd name="connsiteY1130" fmla="*/ 5371394 h 6345238"/>
              <a:gd name="connsiteX1131" fmla="*/ 1963795 w 6096000"/>
              <a:gd name="connsiteY1131" fmla="*/ 5376700 h 6345238"/>
              <a:gd name="connsiteX1132" fmla="*/ 1967823 w 6096000"/>
              <a:gd name="connsiteY1132" fmla="*/ 5405099 h 6345238"/>
              <a:gd name="connsiteX1133" fmla="*/ 1944995 w 6096000"/>
              <a:gd name="connsiteY1133" fmla="*/ 5428254 h 6345238"/>
              <a:gd name="connsiteX1134" fmla="*/ 1938028 w 6096000"/>
              <a:gd name="connsiteY1134" fmla="*/ 5428431 h 6345238"/>
              <a:gd name="connsiteX1135" fmla="*/ 1922759 w 6096000"/>
              <a:gd name="connsiteY1135" fmla="*/ 5458378 h 6345238"/>
              <a:gd name="connsiteX1136" fmla="*/ 1884015 w 6096000"/>
              <a:gd name="connsiteY1136" fmla="*/ 5432476 h 6345238"/>
              <a:gd name="connsiteX1137" fmla="*/ 1866023 w 6096000"/>
              <a:gd name="connsiteY1137" fmla="*/ 5391111 h 6345238"/>
              <a:gd name="connsiteX1138" fmla="*/ 1864793 w 6096000"/>
              <a:gd name="connsiteY1138" fmla="*/ 5383371 h 6345238"/>
              <a:gd name="connsiteX1139" fmla="*/ 1850941 w 6096000"/>
              <a:gd name="connsiteY1139" fmla="*/ 5388335 h 6345238"/>
              <a:gd name="connsiteX1140" fmla="*/ 1750979 w 6096000"/>
              <a:gd name="connsiteY1140" fmla="*/ 5348930 h 6345238"/>
              <a:gd name="connsiteX1141" fmla="*/ 1729476 w 6096000"/>
              <a:gd name="connsiteY1141" fmla="*/ 5348139 h 6345238"/>
              <a:gd name="connsiteX1142" fmla="*/ 1671562 w 6096000"/>
              <a:gd name="connsiteY1142" fmla="*/ 5383398 h 6345238"/>
              <a:gd name="connsiteX1143" fmla="*/ 1646274 w 6096000"/>
              <a:gd name="connsiteY1143" fmla="*/ 5367149 h 6345238"/>
              <a:gd name="connsiteX1144" fmla="*/ 1629710 w 6096000"/>
              <a:gd name="connsiteY1144" fmla="*/ 5358812 h 6345238"/>
              <a:gd name="connsiteX1145" fmla="*/ 1635275 w 6096000"/>
              <a:gd name="connsiteY1145" fmla="*/ 5370138 h 6345238"/>
              <a:gd name="connsiteX1146" fmla="*/ 1653629 w 6096000"/>
              <a:gd name="connsiteY1146" fmla="*/ 5425838 h 6345238"/>
              <a:gd name="connsiteX1147" fmla="*/ 1619506 w 6096000"/>
              <a:gd name="connsiteY1147" fmla="*/ 5412529 h 6345238"/>
              <a:gd name="connsiteX1148" fmla="*/ 1618070 w 6096000"/>
              <a:gd name="connsiteY1148" fmla="*/ 5409469 h 6345238"/>
              <a:gd name="connsiteX1149" fmla="*/ 1612806 w 6096000"/>
              <a:gd name="connsiteY1149" fmla="*/ 5430308 h 6345238"/>
              <a:gd name="connsiteX1150" fmla="*/ 1628776 w 6096000"/>
              <a:gd name="connsiteY1150" fmla="*/ 5454090 h 6345238"/>
              <a:gd name="connsiteX1151" fmla="*/ 1649996 w 6096000"/>
              <a:gd name="connsiteY1151" fmla="*/ 5503686 h 6345238"/>
              <a:gd name="connsiteX1152" fmla="*/ 1665607 w 6096000"/>
              <a:gd name="connsiteY1152" fmla="*/ 5548282 h 6345238"/>
              <a:gd name="connsiteX1153" fmla="*/ 1677221 w 6096000"/>
              <a:gd name="connsiteY1153" fmla="*/ 5585660 h 6345238"/>
              <a:gd name="connsiteX1154" fmla="*/ 1689303 w 6096000"/>
              <a:gd name="connsiteY1154" fmla="*/ 5603371 h 6345238"/>
              <a:gd name="connsiteX1155" fmla="*/ 1705752 w 6096000"/>
              <a:gd name="connsiteY1155" fmla="*/ 5612561 h 6345238"/>
              <a:gd name="connsiteX1156" fmla="*/ 1740502 w 6096000"/>
              <a:gd name="connsiteY1156" fmla="*/ 5728634 h 6345238"/>
              <a:gd name="connsiteX1157" fmla="*/ 1735851 w 6096000"/>
              <a:gd name="connsiteY1157" fmla="*/ 5748955 h 6345238"/>
              <a:gd name="connsiteX1158" fmla="*/ 1751927 w 6096000"/>
              <a:gd name="connsiteY1158" fmla="*/ 5773882 h 6345238"/>
              <a:gd name="connsiteX1159" fmla="*/ 1771906 w 6096000"/>
              <a:gd name="connsiteY1159" fmla="*/ 5809954 h 6345238"/>
              <a:gd name="connsiteX1160" fmla="*/ 1787514 w 6096000"/>
              <a:gd name="connsiteY1160" fmla="*/ 5854549 h 6345238"/>
              <a:gd name="connsiteX1161" fmla="*/ 1803689 w 6096000"/>
              <a:gd name="connsiteY1161" fmla="*/ 5875538 h 6345238"/>
              <a:gd name="connsiteX1162" fmla="*/ 1814459 w 6096000"/>
              <a:gd name="connsiteY1162" fmla="*/ 5948322 h 6345238"/>
              <a:gd name="connsiteX1163" fmla="*/ 1917040 w 6096000"/>
              <a:gd name="connsiteY1163" fmla="*/ 6190983 h 6345238"/>
              <a:gd name="connsiteX1164" fmla="*/ 1932650 w 6096000"/>
              <a:gd name="connsiteY1164" fmla="*/ 6235574 h 6345238"/>
              <a:gd name="connsiteX1165" fmla="*/ 1948543 w 6096000"/>
              <a:gd name="connsiteY1165" fmla="*/ 6268366 h 6345238"/>
              <a:gd name="connsiteX1166" fmla="*/ 1960247 w 6096000"/>
              <a:gd name="connsiteY1166" fmla="*/ 6301813 h 6345238"/>
              <a:gd name="connsiteX1167" fmla="*/ 1971861 w 6096000"/>
              <a:gd name="connsiteY1167" fmla="*/ 6339193 h 6345238"/>
              <a:gd name="connsiteX1168" fmla="*/ 1959219 w 6096000"/>
              <a:gd name="connsiteY1168" fmla="*/ 6345085 h 6345238"/>
              <a:gd name="connsiteX1169" fmla="*/ 1947042 w 6096000"/>
              <a:gd name="connsiteY1169" fmla="*/ 6331308 h 6345238"/>
              <a:gd name="connsiteX1170" fmla="*/ 1915169 w 6096000"/>
              <a:gd name="connsiteY1170" fmla="*/ 6269656 h 6345238"/>
              <a:gd name="connsiteX1171" fmla="*/ 1903462 w 6096000"/>
              <a:gd name="connsiteY1171" fmla="*/ 6236210 h 6345238"/>
              <a:gd name="connsiteX1172" fmla="*/ 1838494 w 6096000"/>
              <a:gd name="connsiteY1172" fmla="*/ 6164047 h 6345238"/>
              <a:gd name="connsiteX1173" fmla="*/ 1798161 w 6096000"/>
              <a:gd name="connsiteY1173" fmla="*/ 6107634 h 6345238"/>
              <a:gd name="connsiteX1174" fmla="*/ 1781709 w 6096000"/>
              <a:gd name="connsiteY1174" fmla="*/ 6098445 h 6345238"/>
              <a:gd name="connsiteX1175" fmla="*/ 1782459 w 6096000"/>
              <a:gd name="connsiteY1175" fmla="*/ 6066973 h 6345238"/>
              <a:gd name="connsiteX1176" fmla="*/ 1766662 w 6096000"/>
              <a:gd name="connsiteY1176" fmla="*/ 6030248 h 6345238"/>
              <a:gd name="connsiteX1177" fmla="*/ 1737756 w 6096000"/>
              <a:gd name="connsiteY1177" fmla="*/ 6019080 h 6345238"/>
              <a:gd name="connsiteX1178" fmla="*/ 1722051 w 6096000"/>
              <a:gd name="connsiteY1178" fmla="*/ 5978420 h 6345238"/>
              <a:gd name="connsiteX1179" fmla="*/ 1669076 w 6096000"/>
              <a:gd name="connsiteY1179" fmla="*/ 5927899 h 6345238"/>
              <a:gd name="connsiteX1180" fmla="*/ 1669357 w 6096000"/>
              <a:gd name="connsiteY1180" fmla="*/ 5916098 h 6345238"/>
              <a:gd name="connsiteX1181" fmla="*/ 1656149 w 6096000"/>
              <a:gd name="connsiteY1181" fmla="*/ 5945594 h 6345238"/>
              <a:gd name="connsiteX1182" fmla="*/ 1667948 w 6096000"/>
              <a:gd name="connsiteY1182" fmla="*/ 5975107 h 6345238"/>
              <a:gd name="connsiteX1183" fmla="*/ 1650656 w 6096000"/>
              <a:gd name="connsiteY1183" fmla="*/ 6001321 h 6345238"/>
              <a:gd name="connsiteX1184" fmla="*/ 1638107 w 6096000"/>
              <a:gd name="connsiteY1184" fmla="*/ 6003280 h 6345238"/>
              <a:gd name="connsiteX1185" fmla="*/ 1639136 w 6096000"/>
              <a:gd name="connsiteY1185" fmla="*/ 5960006 h 6345238"/>
              <a:gd name="connsiteX1186" fmla="*/ 1564492 w 6096000"/>
              <a:gd name="connsiteY1186" fmla="*/ 5944222 h 6345238"/>
              <a:gd name="connsiteX1187" fmla="*/ 1471745 w 6096000"/>
              <a:gd name="connsiteY1187" fmla="*/ 5813686 h 6345238"/>
              <a:gd name="connsiteX1188" fmla="*/ 1472961 w 6096000"/>
              <a:gd name="connsiteY1188" fmla="*/ 5762548 h 6345238"/>
              <a:gd name="connsiteX1189" fmla="*/ 1432530 w 6096000"/>
              <a:gd name="connsiteY1189" fmla="*/ 5710071 h 6345238"/>
              <a:gd name="connsiteX1190" fmla="*/ 1392384 w 6096000"/>
              <a:gd name="connsiteY1190" fmla="*/ 5645792 h 6345238"/>
              <a:gd name="connsiteX1191" fmla="*/ 1374808 w 6096000"/>
              <a:gd name="connsiteY1191" fmla="*/ 5683804 h 6345238"/>
              <a:gd name="connsiteX1192" fmla="*/ 1390793 w 6096000"/>
              <a:gd name="connsiteY1192" fmla="*/ 5712664 h 6345238"/>
              <a:gd name="connsiteX1193" fmla="*/ 1402033 w 6096000"/>
              <a:gd name="connsiteY1193" fmla="*/ 5765778 h 6345238"/>
              <a:gd name="connsiteX1194" fmla="*/ 1399975 w 6096000"/>
              <a:gd name="connsiteY1194" fmla="*/ 5852324 h 6345238"/>
              <a:gd name="connsiteX1195" fmla="*/ 1411775 w 6096000"/>
              <a:gd name="connsiteY1195" fmla="*/ 5881835 h 6345238"/>
              <a:gd name="connsiteX1196" fmla="*/ 1440308 w 6096000"/>
              <a:gd name="connsiteY1196" fmla="*/ 5908734 h 6345238"/>
              <a:gd name="connsiteX1197" fmla="*/ 1439462 w 6096000"/>
              <a:gd name="connsiteY1197" fmla="*/ 5944139 h 6345238"/>
              <a:gd name="connsiteX1198" fmla="*/ 1468280 w 6096000"/>
              <a:gd name="connsiteY1198" fmla="*/ 5959238 h 6345238"/>
              <a:gd name="connsiteX1199" fmla="*/ 1467344 w 6096000"/>
              <a:gd name="connsiteY1199" fmla="*/ 5998575 h 6345238"/>
              <a:gd name="connsiteX1200" fmla="*/ 1483607 w 6096000"/>
              <a:gd name="connsiteY1200" fmla="*/ 6015633 h 6345238"/>
              <a:gd name="connsiteX1201" fmla="*/ 1466877 w 6096000"/>
              <a:gd name="connsiteY1201" fmla="*/ 6018246 h 6345238"/>
              <a:gd name="connsiteX1202" fmla="*/ 1482671 w 6096000"/>
              <a:gd name="connsiteY1202" fmla="*/ 6054969 h 6345238"/>
              <a:gd name="connsiteX1203" fmla="*/ 1511578 w 6096000"/>
              <a:gd name="connsiteY1203" fmla="*/ 6066138 h 6345238"/>
              <a:gd name="connsiteX1204" fmla="*/ 1527843 w 6096000"/>
              <a:gd name="connsiteY1204" fmla="*/ 6083193 h 6345238"/>
              <a:gd name="connsiteX1205" fmla="*/ 1550976 w 6096000"/>
              <a:gd name="connsiteY1205" fmla="*/ 6161887 h 6345238"/>
              <a:gd name="connsiteX1206" fmla="*/ 1517231 w 6096000"/>
              <a:gd name="connsiteY1206" fmla="*/ 6178912 h 6345238"/>
              <a:gd name="connsiteX1207" fmla="*/ 1492977 w 6096000"/>
              <a:gd name="connsiteY1207" fmla="*/ 6147425 h 6345238"/>
              <a:gd name="connsiteX1208" fmla="*/ 1464161 w 6096000"/>
              <a:gd name="connsiteY1208" fmla="*/ 6132324 h 6345238"/>
              <a:gd name="connsiteX1209" fmla="*/ 1448455 w 6096000"/>
              <a:gd name="connsiteY1209" fmla="*/ 6091666 h 6345238"/>
              <a:gd name="connsiteX1210" fmla="*/ 1449202 w 6096000"/>
              <a:gd name="connsiteY1210" fmla="*/ 6060192 h 6345238"/>
              <a:gd name="connsiteX1211" fmla="*/ 1425415 w 6096000"/>
              <a:gd name="connsiteY1211" fmla="*/ 6009038 h 6345238"/>
              <a:gd name="connsiteX1212" fmla="*/ 1405157 w 6096000"/>
              <a:gd name="connsiteY1212" fmla="*/ 5984765 h 6345238"/>
              <a:gd name="connsiteX1213" fmla="*/ 1397915 w 6096000"/>
              <a:gd name="connsiteY1213" fmla="*/ 5938866 h 6345238"/>
              <a:gd name="connsiteX1214" fmla="*/ 1377276 w 6096000"/>
              <a:gd name="connsiteY1214" fmla="*/ 5930328 h 6345238"/>
              <a:gd name="connsiteX1215" fmla="*/ 1384240 w 6096000"/>
              <a:gd name="connsiteY1215" fmla="*/ 5988032 h 6345238"/>
              <a:gd name="connsiteX1216" fmla="*/ 1346592 w 6096000"/>
              <a:gd name="connsiteY1216" fmla="*/ 5993906 h 6345238"/>
              <a:gd name="connsiteX1217" fmla="*/ 1351146 w 6096000"/>
              <a:gd name="connsiteY1217" fmla="*/ 5977517 h 6345238"/>
              <a:gd name="connsiteX1218" fmla="*/ 1330606 w 6096000"/>
              <a:gd name="connsiteY1218" fmla="*/ 5965048 h 6345238"/>
              <a:gd name="connsiteX1219" fmla="*/ 1297702 w 6096000"/>
              <a:gd name="connsiteY1219" fmla="*/ 5946667 h 6345238"/>
              <a:gd name="connsiteX1220" fmla="*/ 1285902 w 6096000"/>
              <a:gd name="connsiteY1220" fmla="*/ 5917155 h 6345238"/>
              <a:gd name="connsiteX1221" fmla="*/ 1244162 w 6096000"/>
              <a:gd name="connsiteY1221" fmla="*/ 5919750 h 6345238"/>
              <a:gd name="connsiteX1222" fmla="*/ 1227619 w 6096000"/>
              <a:gd name="connsiteY1222" fmla="*/ 5914493 h 6345238"/>
              <a:gd name="connsiteX1223" fmla="*/ 1215630 w 6096000"/>
              <a:gd name="connsiteY1223" fmla="*/ 5892850 h 6345238"/>
              <a:gd name="connsiteX1224" fmla="*/ 1207546 w 6096000"/>
              <a:gd name="connsiteY1224" fmla="*/ 5882353 h 6345238"/>
              <a:gd name="connsiteX1225" fmla="*/ 1191468 w 6096000"/>
              <a:gd name="connsiteY1225" fmla="*/ 5857426 h 6345238"/>
              <a:gd name="connsiteX1226" fmla="*/ 1187097 w 6096000"/>
              <a:gd name="connsiteY1226" fmla="*/ 5865950 h 6345238"/>
              <a:gd name="connsiteX1227" fmla="*/ 1214133 w 6096000"/>
              <a:gd name="connsiteY1227" fmla="*/ 5955791 h 6345238"/>
              <a:gd name="connsiteX1228" fmla="*/ 1201302 w 6096000"/>
              <a:gd name="connsiteY1228" fmla="*/ 5969550 h 6345238"/>
              <a:gd name="connsiteX1229" fmla="*/ 1183818 w 6096000"/>
              <a:gd name="connsiteY1229" fmla="*/ 6003632 h 6345238"/>
              <a:gd name="connsiteX1230" fmla="*/ 1155098 w 6096000"/>
              <a:gd name="connsiteY1230" fmla="*/ 5984600 h 6345238"/>
              <a:gd name="connsiteX1231" fmla="*/ 1139489 w 6096000"/>
              <a:gd name="connsiteY1231" fmla="*/ 5940005 h 6345238"/>
              <a:gd name="connsiteX1232" fmla="*/ 1122755 w 6096000"/>
              <a:gd name="connsiteY1232" fmla="*/ 5942618 h 6345238"/>
              <a:gd name="connsiteX1233" fmla="*/ 1086229 w 6096000"/>
              <a:gd name="connsiteY1233" fmla="*/ 5901288 h 6345238"/>
              <a:gd name="connsiteX1234" fmla="*/ 1033066 w 6096000"/>
              <a:gd name="connsiteY1234" fmla="*/ 5858634 h 6345238"/>
              <a:gd name="connsiteX1235" fmla="*/ 997194 w 6096000"/>
              <a:gd name="connsiteY1235" fmla="*/ 5789767 h 6345238"/>
              <a:gd name="connsiteX1236" fmla="*/ 1003128 w 6096000"/>
              <a:gd name="connsiteY1236" fmla="*/ 5890741 h 6345238"/>
              <a:gd name="connsiteX1237" fmla="*/ 973847 w 6096000"/>
              <a:gd name="connsiteY1237" fmla="*/ 5895311 h 6345238"/>
              <a:gd name="connsiteX1238" fmla="*/ 928393 w 6096000"/>
              <a:gd name="connsiteY1238" fmla="*/ 5878887 h 6345238"/>
              <a:gd name="connsiteX1239" fmla="*/ 945500 w 6096000"/>
              <a:gd name="connsiteY1239" fmla="*/ 5860544 h 6345238"/>
              <a:gd name="connsiteX1240" fmla="*/ 928954 w 6096000"/>
              <a:gd name="connsiteY1240" fmla="*/ 5855286 h 6345238"/>
              <a:gd name="connsiteX1241" fmla="*/ 901544 w 6096000"/>
              <a:gd name="connsiteY1241" fmla="*/ 5781183 h 6345238"/>
              <a:gd name="connsiteX1242" fmla="*/ 848473 w 6096000"/>
              <a:gd name="connsiteY1242" fmla="*/ 5734593 h 6345238"/>
              <a:gd name="connsiteX1243" fmla="*/ 825246 w 6096000"/>
              <a:gd name="connsiteY1243" fmla="*/ 5659833 h 6345238"/>
              <a:gd name="connsiteX1244" fmla="*/ 769022 w 6096000"/>
              <a:gd name="connsiteY1244" fmla="*/ 5570629 h 6345238"/>
              <a:gd name="connsiteX1245" fmla="*/ 758438 w 6096000"/>
              <a:gd name="connsiteY1245" fmla="*/ 5489977 h 6345238"/>
              <a:gd name="connsiteX1246" fmla="*/ 737989 w 6096000"/>
              <a:gd name="connsiteY1246" fmla="*/ 5473572 h 6345238"/>
              <a:gd name="connsiteX1247" fmla="*/ 720790 w 6096000"/>
              <a:gd name="connsiteY1247" fmla="*/ 5495851 h 6345238"/>
              <a:gd name="connsiteX1248" fmla="*/ 716229 w 6096000"/>
              <a:gd name="connsiteY1248" fmla="*/ 5512241 h 6345238"/>
              <a:gd name="connsiteX1249" fmla="*/ 739736 w 6096000"/>
              <a:gd name="connsiteY1249" fmla="*/ 5575201 h 6345238"/>
              <a:gd name="connsiteX1250" fmla="*/ 764650 w 6096000"/>
              <a:gd name="connsiteY1250" fmla="*/ 5579152 h 6345238"/>
              <a:gd name="connsiteX1251" fmla="*/ 751820 w 6096000"/>
              <a:gd name="connsiteY1251" fmla="*/ 5592909 h 6345238"/>
              <a:gd name="connsiteX1252" fmla="*/ 763526 w 6096000"/>
              <a:gd name="connsiteY1252" fmla="*/ 5626357 h 6345238"/>
              <a:gd name="connsiteX1253" fmla="*/ 741956 w 6096000"/>
              <a:gd name="connsiteY1253" fmla="*/ 5657156 h 6345238"/>
              <a:gd name="connsiteX1254" fmla="*/ 722911 w 6096000"/>
              <a:gd name="connsiteY1254" fmla="*/ 5581745 h 6345238"/>
              <a:gd name="connsiteX1255" fmla="*/ 693441 w 6096000"/>
              <a:gd name="connsiteY1255" fmla="*/ 5594181 h 6345238"/>
              <a:gd name="connsiteX1256" fmla="*/ 707207 w 6096000"/>
              <a:gd name="connsiteY1256" fmla="*/ 5541084 h 6345238"/>
              <a:gd name="connsiteX1257" fmla="*/ 667718 w 6096000"/>
              <a:gd name="connsiteY1257" fmla="*/ 5449268 h 6345238"/>
              <a:gd name="connsiteX1258" fmla="*/ 722568 w 6096000"/>
              <a:gd name="connsiteY1258" fmla="*/ 5421111 h 6345238"/>
              <a:gd name="connsiteX1259" fmla="*/ 743483 w 6096000"/>
              <a:gd name="connsiteY1259" fmla="*/ 5417846 h 6345238"/>
              <a:gd name="connsiteX1260" fmla="*/ 811319 w 6096000"/>
              <a:gd name="connsiteY1260" fmla="*/ 5544433 h 6345238"/>
              <a:gd name="connsiteX1261" fmla="*/ 815224 w 6096000"/>
              <a:gd name="connsiteY1261" fmla="*/ 5555581 h 6345238"/>
              <a:gd name="connsiteX1262" fmla="*/ 828520 w 6096000"/>
              <a:gd name="connsiteY1262" fmla="*/ 5522153 h 6345238"/>
              <a:gd name="connsiteX1263" fmla="*/ 792372 w 6096000"/>
              <a:gd name="connsiteY1263" fmla="*/ 5465085 h 6345238"/>
              <a:gd name="connsiteX1264" fmla="*/ 727780 w 6096000"/>
              <a:gd name="connsiteY1264" fmla="*/ 5377187 h 6345238"/>
              <a:gd name="connsiteX1265" fmla="*/ 704404 w 6096000"/>
              <a:gd name="connsiteY1265" fmla="*/ 5325170 h 6345238"/>
              <a:gd name="connsiteX1266" fmla="*/ 702043 w 6096000"/>
              <a:gd name="connsiteY1266" fmla="*/ 5314781 h 6345238"/>
              <a:gd name="connsiteX1267" fmla="*/ 696771 w 6096000"/>
              <a:gd name="connsiteY1267" fmla="*/ 5315137 h 6345238"/>
              <a:gd name="connsiteX1268" fmla="*/ 691255 w 6096000"/>
              <a:gd name="connsiteY1268" fmla="*/ 5312010 h 6345238"/>
              <a:gd name="connsiteX1269" fmla="*/ 670715 w 6096000"/>
              <a:gd name="connsiteY1269" fmla="*/ 5323386 h 6345238"/>
              <a:gd name="connsiteX1270" fmla="*/ 686792 w 6096000"/>
              <a:gd name="connsiteY1270" fmla="*/ 5348311 h 6345238"/>
              <a:gd name="connsiteX1271" fmla="*/ 669214 w 6096000"/>
              <a:gd name="connsiteY1271" fmla="*/ 5386326 h 6345238"/>
              <a:gd name="connsiteX1272" fmla="*/ 668561 w 6096000"/>
              <a:gd name="connsiteY1272" fmla="*/ 5413863 h 6345238"/>
              <a:gd name="connsiteX1273" fmla="*/ 664188 w 6096000"/>
              <a:gd name="connsiteY1273" fmla="*/ 5422383 h 6345238"/>
              <a:gd name="connsiteX1274" fmla="*/ 640306 w 6096000"/>
              <a:gd name="connsiteY1274" fmla="*/ 5375161 h 6345238"/>
              <a:gd name="connsiteX1275" fmla="*/ 627852 w 6096000"/>
              <a:gd name="connsiteY1275" fmla="*/ 5373186 h 6345238"/>
              <a:gd name="connsiteX1276" fmla="*/ 627384 w 6096000"/>
              <a:gd name="connsiteY1276" fmla="*/ 5392852 h 6345238"/>
              <a:gd name="connsiteX1277" fmla="*/ 582118 w 6096000"/>
              <a:gd name="connsiteY1277" fmla="*/ 5368564 h 6345238"/>
              <a:gd name="connsiteX1278" fmla="*/ 578682 w 6096000"/>
              <a:gd name="connsiteY1278" fmla="*/ 5337749 h 6345238"/>
              <a:gd name="connsiteX1279" fmla="*/ 591886 w 6096000"/>
              <a:gd name="connsiteY1279" fmla="*/ 5308252 h 6345238"/>
              <a:gd name="connsiteX1280" fmla="*/ 583898 w 6096000"/>
              <a:gd name="connsiteY1280" fmla="*/ 5293822 h 6345238"/>
              <a:gd name="connsiteX1281" fmla="*/ 567444 w 6096000"/>
              <a:gd name="connsiteY1281" fmla="*/ 5284635 h 6345238"/>
              <a:gd name="connsiteX1282" fmla="*/ 575996 w 6096000"/>
              <a:gd name="connsiteY1282" fmla="*/ 5275459 h 6345238"/>
              <a:gd name="connsiteX1283" fmla="*/ 561087 w 6096000"/>
              <a:gd name="connsiteY1283" fmla="*/ 5243399 h 6345238"/>
              <a:gd name="connsiteX1284" fmla="*/ 554010 w 6096000"/>
              <a:gd name="connsiteY1284" fmla="*/ 5240086 h 6345238"/>
              <a:gd name="connsiteX1285" fmla="*/ 509893 w 6096000"/>
              <a:gd name="connsiteY1285" fmla="*/ 5248433 h 6345238"/>
              <a:gd name="connsiteX1286" fmla="*/ 488595 w 6096000"/>
              <a:gd name="connsiteY1286" fmla="*/ 5213582 h 6345238"/>
              <a:gd name="connsiteX1287" fmla="*/ 454048 w 6096000"/>
              <a:gd name="connsiteY1287" fmla="*/ 5200679 h 6345238"/>
              <a:gd name="connsiteX1288" fmla="*/ 438994 w 6096000"/>
              <a:gd name="connsiteY1288" fmla="*/ 5174364 h 6345238"/>
              <a:gd name="connsiteX1289" fmla="*/ 380379 w 6096000"/>
              <a:gd name="connsiteY1289" fmla="*/ 5151432 h 6345238"/>
              <a:gd name="connsiteX1290" fmla="*/ 322871 w 6096000"/>
              <a:gd name="connsiteY1290" fmla="*/ 5118573 h 6345238"/>
              <a:gd name="connsiteX1291" fmla="*/ 270701 w 6096000"/>
              <a:gd name="connsiteY1291" fmla="*/ 5070123 h 6345238"/>
              <a:gd name="connsiteX1292" fmla="*/ 373081 w 6096000"/>
              <a:gd name="connsiteY1292" fmla="*/ 5055609 h 6345238"/>
              <a:gd name="connsiteX1293" fmla="*/ 383760 w 6096000"/>
              <a:gd name="connsiteY1293" fmla="*/ 5024422 h 6345238"/>
              <a:gd name="connsiteX1294" fmla="*/ 378024 w 6096000"/>
              <a:gd name="connsiteY1294" fmla="*/ 5020766 h 6345238"/>
              <a:gd name="connsiteX1295" fmla="*/ 364836 w 6096000"/>
              <a:gd name="connsiteY1295" fmla="*/ 5041907 h 6345238"/>
              <a:gd name="connsiteX1296" fmla="*/ 348108 w 6096000"/>
              <a:gd name="connsiteY1296" fmla="*/ 5006906 h 6345238"/>
              <a:gd name="connsiteX1297" fmla="*/ 334636 w 6096000"/>
              <a:gd name="connsiteY1297" fmla="*/ 5004101 h 6345238"/>
              <a:gd name="connsiteX1298" fmla="*/ 239685 w 6096000"/>
              <a:gd name="connsiteY1298" fmla="*/ 4993360 h 6345238"/>
              <a:gd name="connsiteX1299" fmla="*/ 216372 w 6096000"/>
              <a:gd name="connsiteY1299" fmla="*/ 4944312 h 6345238"/>
              <a:gd name="connsiteX1300" fmla="*/ 205899 w 6096000"/>
              <a:gd name="connsiteY1300" fmla="*/ 4941432 h 6345238"/>
              <a:gd name="connsiteX1301" fmla="*/ 172811 w 6096000"/>
              <a:gd name="connsiteY1301" fmla="*/ 4947695 h 6345238"/>
              <a:gd name="connsiteX1302" fmla="*/ 168785 w 6096000"/>
              <a:gd name="connsiteY1302" fmla="*/ 4919292 h 6345238"/>
              <a:gd name="connsiteX1303" fmla="*/ 165109 w 6096000"/>
              <a:gd name="connsiteY1303" fmla="*/ 4919989 h 6345238"/>
              <a:gd name="connsiteX1304" fmla="*/ 127940 w 6096000"/>
              <a:gd name="connsiteY1304" fmla="*/ 4995068 h 6345238"/>
              <a:gd name="connsiteX1305" fmla="*/ 197584 w 6096000"/>
              <a:gd name="connsiteY1305" fmla="*/ 5015913 h 6345238"/>
              <a:gd name="connsiteX1306" fmla="*/ 232130 w 6096000"/>
              <a:gd name="connsiteY1306" fmla="*/ 5028817 h 6345238"/>
              <a:gd name="connsiteX1307" fmla="*/ 262997 w 6096000"/>
              <a:gd name="connsiteY1307" fmla="*/ 5042417 h 6345238"/>
              <a:gd name="connsiteX1308" fmla="*/ 277150 w 6096000"/>
              <a:gd name="connsiteY1308" fmla="*/ 5044598 h 6345238"/>
              <a:gd name="connsiteX1309" fmla="*/ 225479 w 6096000"/>
              <a:gd name="connsiteY1309" fmla="*/ 5088402 h 6345238"/>
              <a:gd name="connsiteX1310" fmla="*/ 215559 w 6096000"/>
              <a:gd name="connsiteY1310" fmla="*/ 5080558 h 6345238"/>
              <a:gd name="connsiteX1311" fmla="*/ 116706 w 6096000"/>
              <a:gd name="connsiteY1311" fmla="*/ 5031219 h 6345238"/>
              <a:gd name="connsiteX1312" fmla="*/ 85286 w 6096000"/>
              <a:gd name="connsiteY1312" fmla="*/ 5022583 h 6345238"/>
              <a:gd name="connsiteX1313" fmla="*/ 14733 w 6096000"/>
              <a:gd name="connsiteY1313" fmla="*/ 4977610 h 6345238"/>
              <a:gd name="connsiteX1314" fmla="*/ 3201 w 6096000"/>
              <a:gd name="connsiteY1314" fmla="*/ 4976148 h 6345238"/>
              <a:gd name="connsiteX1315" fmla="*/ 0 w 6096000"/>
              <a:gd name="connsiteY1315" fmla="*/ 4970003 h 6345238"/>
              <a:gd name="connsiteX1316" fmla="*/ 0 w 6096000"/>
              <a:gd name="connsiteY1316" fmla="*/ 4962608 h 6345238"/>
              <a:gd name="connsiteX1317" fmla="*/ 4495 w 6096000"/>
              <a:gd name="connsiteY1317" fmla="*/ 4954485 h 6345238"/>
              <a:gd name="connsiteX1318" fmla="*/ 40117 w 6096000"/>
              <a:gd name="connsiteY1318" fmla="*/ 4943643 h 6345238"/>
              <a:gd name="connsiteX1319" fmla="*/ 33521 w 6096000"/>
              <a:gd name="connsiteY1319" fmla="*/ 4906009 h 6345238"/>
              <a:gd name="connsiteX1320" fmla="*/ 0 w 6096000"/>
              <a:gd name="connsiteY1320" fmla="*/ 4907851 h 6345238"/>
              <a:gd name="connsiteX1321" fmla="*/ 0 w 6096000"/>
              <a:gd name="connsiteY1321" fmla="*/ 4823662 h 6345238"/>
              <a:gd name="connsiteX1322" fmla="*/ 19761 w 6096000"/>
              <a:gd name="connsiteY1322" fmla="*/ 4827808 h 6345238"/>
              <a:gd name="connsiteX1323" fmla="*/ 61676 w 6096000"/>
              <a:gd name="connsiteY1323" fmla="*/ 4847214 h 6345238"/>
              <a:gd name="connsiteX1324" fmla="*/ 47876 w 6096000"/>
              <a:gd name="connsiteY1324" fmla="*/ 4874131 h 6345238"/>
              <a:gd name="connsiteX1325" fmla="*/ 89220 w 6096000"/>
              <a:gd name="connsiteY1325" fmla="*/ 4890606 h 6345238"/>
              <a:gd name="connsiteX1326" fmla="*/ 95668 w 6096000"/>
              <a:gd name="connsiteY1326" fmla="*/ 4865085 h 6345238"/>
              <a:gd name="connsiteX1327" fmla="*/ 108913 w 6096000"/>
              <a:gd name="connsiteY1327" fmla="*/ 4843135 h 6345238"/>
              <a:gd name="connsiteX1328" fmla="*/ 83735 w 6096000"/>
              <a:gd name="connsiteY1328" fmla="*/ 4843044 h 6345238"/>
              <a:gd name="connsiteX1329" fmla="*/ 44053 w 6096000"/>
              <a:gd name="connsiteY1329" fmla="*/ 4811667 h 6345238"/>
              <a:gd name="connsiteX1330" fmla="*/ 5832 w 6096000"/>
              <a:gd name="connsiteY1330" fmla="*/ 4799458 h 6345238"/>
              <a:gd name="connsiteX1331" fmla="*/ 1605 w 6096000"/>
              <a:gd name="connsiteY1331" fmla="*/ 4778386 h 6345238"/>
              <a:gd name="connsiteX1332" fmla="*/ 0 w 6096000"/>
              <a:gd name="connsiteY1332" fmla="*/ 4779540 h 634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Lst>
            <a:rect l="l" t="t" r="r" b="b"/>
            <a:pathLst>
              <a:path w="6096000" h="6345238">
                <a:moveTo>
                  <a:pt x="957111" y="5897922"/>
                </a:moveTo>
                <a:cubicBezTo>
                  <a:pt x="956364" y="5929391"/>
                  <a:pt x="985083" y="5948426"/>
                  <a:pt x="984336" y="5979896"/>
                </a:cubicBezTo>
                <a:cubicBezTo>
                  <a:pt x="946683" y="5985771"/>
                  <a:pt x="968260" y="5954971"/>
                  <a:pt x="943160" y="5958886"/>
                </a:cubicBezTo>
                <a:lnTo>
                  <a:pt x="939725" y="5928071"/>
                </a:lnTo>
                <a:close/>
                <a:moveTo>
                  <a:pt x="1657461" y="5890523"/>
                </a:moveTo>
                <a:lnTo>
                  <a:pt x="1640633" y="5897066"/>
                </a:lnTo>
                <a:cubicBezTo>
                  <a:pt x="1640542" y="5901001"/>
                  <a:pt x="1644628" y="5904281"/>
                  <a:pt x="1648812" y="5903629"/>
                </a:cubicBezTo>
                <a:cubicBezTo>
                  <a:pt x="1652996" y="5902975"/>
                  <a:pt x="1657365" y="5894454"/>
                  <a:pt x="1657461" y="5890523"/>
                </a:cubicBezTo>
                <a:close/>
                <a:moveTo>
                  <a:pt x="1274665" y="5864040"/>
                </a:moveTo>
                <a:lnTo>
                  <a:pt x="1257742" y="5874520"/>
                </a:lnTo>
                <a:lnTo>
                  <a:pt x="1270199" y="5876495"/>
                </a:lnTo>
                <a:cubicBezTo>
                  <a:pt x="1274383" y="5875842"/>
                  <a:pt x="1274571" y="5867972"/>
                  <a:pt x="1274665" y="5864040"/>
                </a:cubicBezTo>
                <a:close/>
                <a:moveTo>
                  <a:pt x="1641475" y="5861662"/>
                </a:moveTo>
                <a:cubicBezTo>
                  <a:pt x="1633110" y="5862968"/>
                  <a:pt x="1628834" y="5867553"/>
                  <a:pt x="1628646" y="5875425"/>
                </a:cubicBezTo>
                <a:lnTo>
                  <a:pt x="1632829" y="5874772"/>
                </a:lnTo>
                <a:cubicBezTo>
                  <a:pt x="1641197" y="5873463"/>
                  <a:pt x="1641380" y="5865596"/>
                  <a:pt x="1641475" y="5861662"/>
                </a:cubicBezTo>
                <a:close/>
                <a:moveTo>
                  <a:pt x="1189530" y="5763670"/>
                </a:moveTo>
                <a:cubicBezTo>
                  <a:pt x="1181165" y="5764975"/>
                  <a:pt x="1172704" y="5770215"/>
                  <a:pt x="1172518" y="5778082"/>
                </a:cubicBezTo>
                <a:lnTo>
                  <a:pt x="1180883" y="5776779"/>
                </a:lnTo>
                <a:cubicBezTo>
                  <a:pt x="1189249" y="5775472"/>
                  <a:pt x="1189435" y="5767604"/>
                  <a:pt x="1189530" y="5763670"/>
                </a:cubicBezTo>
                <a:close/>
                <a:moveTo>
                  <a:pt x="920709" y="5676289"/>
                </a:moveTo>
                <a:lnTo>
                  <a:pt x="903885" y="5682835"/>
                </a:lnTo>
                <a:cubicBezTo>
                  <a:pt x="903791" y="5686770"/>
                  <a:pt x="903605" y="5694635"/>
                  <a:pt x="911969" y="5693331"/>
                </a:cubicBezTo>
                <a:cubicBezTo>
                  <a:pt x="916153" y="5692676"/>
                  <a:pt x="920617" y="5680225"/>
                  <a:pt x="920709" y="5676289"/>
                </a:cubicBezTo>
                <a:close/>
                <a:moveTo>
                  <a:pt x="1056353" y="5580655"/>
                </a:moveTo>
                <a:lnTo>
                  <a:pt x="1068529" y="5594430"/>
                </a:lnTo>
                <a:cubicBezTo>
                  <a:pt x="1068340" y="5602301"/>
                  <a:pt x="1063781" y="5618688"/>
                  <a:pt x="1051234" y="5620647"/>
                </a:cubicBezTo>
                <a:lnTo>
                  <a:pt x="1075866" y="5636400"/>
                </a:lnTo>
                <a:cubicBezTo>
                  <a:pt x="1080048" y="5635746"/>
                  <a:pt x="1113607" y="5626591"/>
                  <a:pt x="1113702" y="5622653"/>
                </a:cubicBezTo>
                <a:cubicBezTo>
                  <a:pt x="1113796" y="5618721"/>
                  <a:pt x="1092878" y="5621985"/>
                  <a:pt x="1092878" y="5621985"/>
                </a:cubicBezTo>
                <a:lnTo>
                  <a:pt x="1092971" y="5618051"/>
                </a:lnTo>
                <a:cubicBezTo>
                  <a:pt x="1093393" y="5600350"/>
                  <a:pt x="1086703" y="5585963"/>
                  <a:pt x="1072742" y="5581527"/>
                </a:cubicBezTo>
                <a:cubicBezTo>
                  <a:pt x="1068089" y="5580049"/>
                  <a:pt x="1062628" y="5579677"/>
                  <a:pt x="1056353" y="5580655"/>
                </a:cubicBezTo>
                <a:close/>
                <a:moveTo>
                  <a:pt x="827587" y="5561490"/>
                </a:moveTo>
                <a:cubicBezTo>
                  <a:pt x="827118" y="5581160"/>
                  <a:pt x="839292" y="5594934"/>
                  <a:pt x="838825" y="5614604"/>
                </a:cubicBezTo>
                <a:cubicBezTo>
                  <a:pt x="863924" y="5610687"/>
                  <a:pt x="875820" y="5636264"/>
                  <a:pt x="879536" y="5655280"/>
                </a:cubicBezTo>
                <a:lnTo>
                  <a:pt x="888742" y="5618569"/>
                </a:lnTo>
                <a:cubicBezTo>
                  <a:pt x="880566" y="5612012"/>
                  <a:pt x="863924" y="5610687"/>
                  <a:pt x="851373" y="5612645"/>
                </a:cubicBezTo>
                <a:cubicBezTo>
                  <a:pt x="851725" y="5597893"/>
                  <a:pt x="854642" y="5573924"/>
                  <a:pt x="843722" y="5564790"/>
                </a:cubicBezTo>
                <a:cubicBezTo>
                  <a:pt x="840084" y="5561744"/>
                  <a:pt x="834907" y="5560346"/>
                  <a:pt x="827587" y="5561490"/>
                </a:cubicBezTo>
                <a:close/>
                <a:moveTo>
                  <a:pt x="1356891" y="5561187"/>
                </a:moveTo>
                <a:lnTo>
                  <a:pt x="1339407" y="5595270"/>
                </a:lnTo>
                <a:cubicBezTo>
                  <a:pt x="1347775" y="5593963"/>
                  <a:pt x="1356141" y="5592658"/>
                  <a:pt x="1356423" y="5580855"/>
                </a:cubicBezTo>
                <a:close/>
                <a:moveTo>
                  <a:pt x="1316088" y="5524444"/>
                </a:moveTo>
                <a:cubicBezTo>
                  <a:pt x="1311907" y="5525096"/>
                  <a:pt x="1307628" y="5529684"/>
                  <a:pt x="1307534" y="5533616"/>
                </a:cubicBezTo>
                <a:cubicBezTo>
                  <a:pt x="1307442" y="5537551"/>
                  <a:pt x="1307254" y="5545420"/>
                  <a:pt x="1315618" y="5544115"/>
                </a:cubicBezTo>
                <a:cubicBezTo>
                  <a:pt x="1319804" y="5543459"/>
                  <a:pt x="1324268" y="5531006"/>
                  <a:pt x="1324360" y="5527070"/>
                </a:cubicBezTo>
                <a:cubicBezTo>
                  <a:pt x="1320178" y="5527724"/>
                  <a:pt x="1320270" y="5523789"/>
                  <a:pt x="1316088" y="5524444"/>
                </a:cubicBezTo>
                <a:close/>
                <a:moveTo>
                  <a:pt x="1004871" y="5467194"/>
                </a:moveTo>
                <a:cubicBezTo>
                  <a:pt x="1000690" y="5467848"/>
                  <a:pt x="995946" y="5492101"/>
                  <a:pt x="995850" y="5496035"/>
                </a:cubicBezTo>
                <a:cubicBezTo>
                  <a:pt x="1011835" y="5524897"/>
                  <a:pt x="1027820" y="5553754"/>
                  <a:pt x="1052264" y="5577375"/>
                </a:cubicBezTo>
                <a:cubicBezTo>
                  <a:pt x="1052732" y="5557705"/>
                  <a:pt x="1040556" y="5543929"/>
                  <a:pt x="1041023" y="5524260"/>
                </a:cubicBezTo>
                <a:cubicBezTo>
                  <a:pt x="1024479" y="5519004"/>
                  <a:pt x="1012306" y="5505225"/>
                  <a:pt x="1012772" y="5485557"/>
                </a:cubicBezTo>
                <a:cubicBezTo>
                  <a:pt x="1012820" y="5483590"/>
                  <a:pt x="1012937" y="5478673"/>
                  <a:pt x="1011996" y="5474412"/>
                </a:cubicBezTo>
                <a:cubicBezTo>
                  <a:pt x="1011527" y="5472280"/>
                  <a:pt x="1010792" y="5470312"/>
                  <a:pt x="1009652" y="5468959"/>
                </a:cubicBezTo>
                <a:cubicBezTo>
                  <a:pt x="1008512" y="5467607"/>
                  <a:pt x="1006965" y="5466868"/>
                  <a:pt x="1004871" y="5467194"/>
                </a:cubicBezTo>
                <a:close/>
                <a:moveTo>
                  <a:pt x="3447181" y="5336580"/>
                </a:moveTo>
                <a:lnTo>
                  <a:pt x="3430356" y="5343122"/>
                </a:lnTo>
                <a:cubicBezTo>
                  <a:pt x="3430262" y="5347058"/>
                  <a:pt x="3434352" y="5350338"/>
                  <a:pt x="3438532" y="5349686"/>
                </a:cubicBezTo>
                <a:cubicBezTo>
                  <a:pt x="3442718" y="5349031"/>
                  <a:pt x="3447088" y="5340510"/>
                  <a:pt x="3447181" y="5336580"/>
                </a:cubicBezTo>
                <a:close/>
                <a:moveTo>
                  <a:pt x="1574756" y="5335336"/>
                </a:moveTo>
                <a:lnTo>
                  <a:pt x="1582218" y="5358230"/>
                </a:lnTo>
                <a:lnTo>
                  <a:pt x="1584357" y="5377607"/>
                </a:lnTo>
                <a:lnTo>
                  <a:pt x="1594424" y="5364139"/>
                </a:lnTo>
                <a:lnTo>
                  <a:pt x="1593454" y="5355366"/>
                </a:lnTo>
                <a:lnTo>
                  <a:pt x="1599891" y="5344138"/>
                </a:lnTo>
                <a:close/>
                <a:moveTo>
                  <a:pt x="3064385" y="5310097"/>
                </a:moveTo>
                <a:lnTo>
                  <a:pt x="3047463" y="5320577"/>
                </a:lnTo>
                <a:lnTo>
                  <a:pt x="3059921" y="5322552"/>
                </a:lnTo>
                <a:cubicBezTo>
                  <a:pt x="3064104" y="5321900"/>
                  <a:pt x="3064292" y="5314029"/>
                  <a:pt x="3064385" y="5310097"/>
                </a:cubicBezTo>
                <a:close/>
                <a:moveTo>
                  <a:pt x="3431197" y="5307720"/>
                </a:moveTo>
                <a:cubicBezTo>
                  <a:pt x="3422833" y="5309025"/>
                  <a:pt x="3418556" y="5313613"/>
                  <a:pt x="3418368" y="5321481"/>
                </a:cubicBezTo>
                <a:lnTo>
                  <a:pt x="3422550" y="5320828"/>
                </a:lnTo>
                <a:cubicBezTo>
                  <a:pt x="3430919" y="5319523"/>
                  <a:pt x="3431104" y="5311652"/>
                  <a:pt x="3431197" y="5307720"/>
                </a:cubicBezTo>
                <a:close/>
                <a:moveTo>
                  <a:pt x="2561803" y="5305402"/>
                </a:moveTo>
                <a:lnTo>
                  <a:pt x="2539101" y="5314270"/>
                </a:lnTo>
                <a:cubicBezTo>
                  <a:pt x="2538972" y="5319612"/>
                  <a:pt x="2544490" y="5324077"/>
                  <a:pt x="2550133" y="5323196"/>
                </a:cubicBezTo>
                <a:cubicBezTo>
                  <a:pt x="2555778" y="5322315"/>
                  <a:pt x="2561675" y="5310747"/>
                  <a:pt x="2561803" y="5305402"/>
                </a:cubicBezTo>
                <a:close/>
                <a:moveTo>
                  <a:pt x="644252" y="5285382"/>
                </a:moveTo>
                <a:lnTo>
                  <a:pt x="646363" y="5295833"/>
                </a:lnTo>
                <a:lnTo>
                  <a:pt x="625072" y="5314831"/>
                </a:lnTo>
                <a:lnTo>
                  <a:pt x="628977" y="5325977"/>
                </a:lnTo>
                <a:lnTo>
                  <a:pt x="658539" y="5309609"/>
                </a:lnTo>
                <a:lnTo>
                  <a:pt x="665973" y="5297689"/>
                </a:lnTo>
                <a:close/>
                <a:moveTo>
                  <a:pt x="2045355" y="5268867"/>
                </a:moveTo>
                <a:lnTo>
                  <a:pt x="2022524" y="5283080"/>
                </a:lnTo>
                <a:lnTo>
                  <a:pt x="2039330" y="5285779"/>
                </a:lnTo>
                <a:cubicBezTo>
                  <a:pt x="2044974" y="5284900"/>
                  <a:pt x="2045228" y="5274212"/>
                  <a:pt x="2045355" y="5268867"/>
                </a:cubicBezTo>
                <a:close/>
                <a:moveTo>
                  <a:pt x="2540245" y="5266174"/>
                </a:moveTo>
                <a:cubicBezTo>
                  <a:pt x="2528956" y="5267936"/>
                  <a:pt x="2523187" y="5274160"/>
                  <a:pt x="2522930" y="5284848"/>
                </a:cubicBezTo>
                <a:lnTo>
                  <a:pt x="2528575" y="5283968"/>
                </a:lnTo>
                <a:cubicBezTo>
                  <a:pt x="2539863" y="5282205"/>
                  <a:pt x="2540115" y="5271518"/>
                  <a:pt x="2540245" y="5266174"/>
                </a:cubicBezTo>
                <a:close/>
                <a:moveTo>
                  <a:pt x="2979253" y="5209727"/>
                </a:moveTo>
                <a:cubicBezTo>
                  <a:pt x="2970886" y="5211032"/>
                  <a:pt x="2962425" y="5216271"/>
                  <a:pt x="2962239" y="5224140"/>
                </a:cubicBezTo>
                <a:lnTo>
                  <a:pt x="2970605" y="5222835"/>
                </a:lnTo>
                <a:cubicBezTo>
                  <a:pt x="2978972" y="5221529"/>
                  <a:pt x="2979156" y="5213662"/>
                  <a:pt x="2979253" y="5209727"/>
                </a:cubicBezTo>
                <a:close/>
                <a:moveTo>
                  <a:pt x="640620" y="5186989"/>
                </a:moveTo>
                <a:lnTo>
                  <a:pt x="635999" y="5206966"/>
                </a:lnTo>
                <a:lnTo>
                  <a:pt x="660622" y="5219908"/>
                </a:lnTo>
                <a:lnTo>
                  <a:pt x="663617" y="5219737"/>
                </a:lnTo>
                <a:close/>
                <a:moveTo>
                  <a:pt x="1930519" y="5132386"/>
                </a:moveTo>
                <a:cubicBezTo>
                  <a:pt x="1919232" y="5134148"/>
                  <a:pt x="1907814" y="5141252"/>
                  <a:pt x="1907560" y="5151941"/>
                </a:cubicBezTo>
                <a:lnTo>
                  <a:pt x="1918850" y="5150179"/>
                </a:lnTo>
                <a:cubicBezTo>
                  <a:pt x="1930137" y="5148418"/>
                  <a:pt x="1930391" y="5137731"/>
                  <a:pt x="1930519" y="5132386"/>
                </a:cubicBezTo>
                <a:close/>
                <a:moveTo>
                  <a:pt x="2710430" y="5122347"/>
                </a:moveTo>
                <a:lnTo>
                  <a:pt x="2693606" y="5128892"/>
                </a:lnTo>
                <a:cubicBezTo>
                  <a:pt x="2693513" y="5132826"/>
                  <a:pt x="2693327" y="5140693"/>
                  <a:pt x="2701691" y="5139387"/>
                </a:cubicBezTo>
                <a:cubicBezTo>
                  <a:pt x="2705874" y="5138733"/>
                  <a:pt x="2710338" y="5126282"/>
                  <a:pt x="2710430" y="5122347"/>
                </a:cubicBezTo>
                <a:close/>
                <a:moveTo>
                  <a:pt x="551656" y="5075273"/>
                </a:moveTo>
                <a:lnTo>
                  <a:pt x="551589" y="5075286"/>
                </a:lnTo>
                <a:lnTo>
                  <a:pt x="551585" y="5075472"/>
                </a:lnTo>
                <a:close/>
                <a:moveTo>
                  <a:pt x="2666347" y="5060250"/>
                </a:moveTo>
                <a:lnTo>
                  <a:pt x="2673511" y="5084373"/>
                </a:lnTo>
                <a:lnTo>
                  <a:pt x="2678464" y="5064628"/>
                </a:lnTo>
                <a:close/>
                <a:moveTo>
                  <a:pt x="429335" y="5035237"/>
                </a:moveTo>
                <a:lnTo>
                  <a:pt x="403601" y="5040108"/>
                </a:lnTo>
                <a:cubicBezTo>
                  <a:pt x="407074" y="5073476"/>
                  <a:pt x="443631" y="5100578"/>
                  <a:pt x="465688" y="5096404"/>
                </a:cubicBezTo>
                <a:cubicBezTo>
                  <a:pt x="464579" y="5106335"/>
                  <a:pt x="463473" y="5116266"/>
                  <a:pt x="470825" y="5114876"/>
                </a:cubicBezTo>
                <a:lnTo>
                  <a:pt x="476966" y="5113714"/>
                </a:lnTo>
                <a:lnTo>
                  <a:pt x="475725" y="5110828"/>
                </a:lnTo>
                <a:lnTo>
                  <a:pt x="479907" y="5110174"/>
                </a:lnTo>
                <a:lnTo>
                  <a:pt x="468106" y="5080661"/>
                </a:lnTo>
                <a:cubicBezTo>
                  <a:pt x="468293" y="5072793"/>
                  <a:pt x="464250" y="5067546"/>
                  <a:pt x="460209" y="5062298"/>
                </a:cubicBezTo>
                <a:lnTo>
                  <a:pt x="454997" y="5050179"/>
                </a:lnTo>
                <a:lnTo>
                  <a:pt x="449520" y="5047825"/>
                </a:lnTo>
                <a:cubicBezTo>
                  <a:pt x="442791" y="5043629"/>
                  <a:pt x="436132" y="5038814"/>
                  <a:pt x="429335" y="5035237"/>
                </a:cubicBezTo>
                <a:close/>
                <a:moveTo>
                  <a:pt x="2846075" y="5026712"/>
                </a:moveTo>
                <a:lnTo>
                  <a:pt x="2858251" y="5040489"/>
                </a:lnTo>
                <a:cubicBezTo>
                  <a:pt x="2858064" y="5048357"/>
                  <a:pt x="2853504" y="5064744"/>
                  <a:pt x="2840956" y="5066703"/>
                </a:cubicBezTo>
                <a:lnTo>
                  <a:pt x="2865587" y="5082457"/>
                </a:lnTo>
                <a:cubicBezTo>
                  <a:pt x="2869770" y="5081803"/>
                  <a:pt x="2903329" y="5072648"/>
                  <a:pt x="2903423" y="5068711"/>
                </a:cubicBezTo>
                <a:cubicBezTo>
                  <a:pt x="2903518" y="5064778"/>
                  <a:pt x="2882600" y="5068041"/>
                  <a:pt x="2882600" y="5068041"/>
                </a:cubicBezTo>
                <a:lnTo>
                  <a:pt x="2882693" y="5064108"/>
                </a:lnTo>
                <a:cubicBezTo>
                  <a:pt x="2883113" y="5046406"/>
                  <a:pt x="2876424" y="5032020"/>
                  <a:pt x="2862464" y="5027584"/>
                </a:cubicBezTo>
                <a:cubicBezTo>
                  <a:pt x="2857811" y="5026105"/>
                  <a:pt x="2852350" y="5025733"/>
                  <a:pt x="2846075" y="5026712"/>
                </a:cubicBezTo>
                <a:close/>
                <a:moveTo>
                  <a:pt x="3146612" y="5007244"/>
                </a:moveTo>
                <a:lnTo>
                  <a:pt x="3129129" y="5041327"/>
                </a:lnTo>
                <a:cubicBezTo>
                  <a:pt x="3137496" y="5040021"/>
                  <a:pt x="3145863" y="5038715"/>
                  <a:pt x="3146145" y="5026911"/>
                </a:cubicBezTo>
                <a:close/>
                <a:moveTo>
                  <a:pt x="3105809" y="4970501"/>
                </a:moveTo>
                <a:cubicBezTo>
                  <a:pt x="3101627" y="4971153"/>
                  <a:pt x="3097350" y="4975741"/>
                  <a:pt x="3097257" y="4979674"/>
                </a:cubicBezTo>
                <a:cubicBezTo>
                  <a:pt x="3097162" y="4983607"/>
                  <a:pt x="3096975" y="4991477"/>
                  <a:pt x="3105340" y="4990171"/>
                </a:cubicBezTo>
                <a:cubicBezTo>
                  <a:pt x="3109525" y="4989517"/>
                  <a:pt x="3113990" y="4977063"/>
                  <a:pt x="3114084" y="4973127"/>
                </a:cubicBezTo>
                <a:cubicBezTo>
                  <a:pt x="3109899" y="4973781"/>
                  <a:pt x="3109991" y="4969848"/>
                  <a:pt x="3105809" y="4970501"/>
                </a:cubicBezTo>
                <a:close/>
                <a:moveTo>
                  <a:pt x="1799600" y="4931047"/>
                </a:moveTo>
                <a:lnTo>
                  <a:pt x="1788947" y="4932251"/>
                </a:lnTo>
                <a:cubicBezTo>
                  <a:pt x="1782834" y="4934623"/>
                  <a:pt x="1777044" y="4938150"/>
                  <a:pt x="1774928" y="4940982"/>
                </a:cubicBezTo>
                <a:cubicBezTo>
                  <a:pt x="1767020" y="4947340"/>
                  <a:pt x="1769588" y="4956573"/>
                  <a:pt x="1773265" y="4955876"/>
                </a:cubicBezTo>
                <a:cubicBezTo>
                  <a:pt x="1779472" y="4948625"/>
                  <a:pt x="1784700" y="4946118"/>
                  <a:pt x="1789139" y="4946643"/>
                </a:cubicBezTo>
                <a:lnTo>
                  <a:pt x="1797916" y="4953716"/>
                </a:lnTo>
                <a:lnTo>
                  <a:pt x="1804788" y="4951681"/>
                </a:lnTo>
                <a:cubicBezTo>
                  <a:pt x="1810808" y="4949744"/>
                  <a:pt x="1816657" y="4947666"/>
                  <a:pt x="1821008" y="4945739"/>
                </a:cubicBezTo>
                <a:lnTo>
                  <a:pt x="1821356" y="4945496"/>
                </a:lnTo>
                <a:lnTo>
                  <a:pt x="1818644" y="4944252"/>
                </a:lnTo>
                <a:cubicBezTo>
                  <a:pt x="1815601" y="4943308"/>
                  <a:pt x="1812804" y="4942166"/>
                  <a:pt x="1810448" y="4940106"/>
                </a:cubicBezTo>
                <a:lnTo>
                  <a:pt x="1809621" y="4938669"/>
                </a:lnTo>
                <a:lnTo>
                  <a:pt x="1804559" y="4939155"/>
                </a:lnTo>
                <a:cubicBezTo>
                  <a:pt x="1801916" y="4939484"/>
                  <a:pt x="1800151" y="4939760"/>
                  <a:pt x="1800151" y="4939760"/>
                </a:cubicBezTo>
                <a:lnTo>
                  <a:pt x="1800278" y="4934416"/>
                </a:lnTo>
                <a:close/>
                <a:moveTo>
                  <a:pt x="2794593" y="4913251"/>
                </a:moveTo>
                <a:cubicBezTo>
                  <a:pt x="2790411" y="4913905"/>
                  <a:pt x="2785667" y="4938158"/>
                  <a:pt x="2785571" y="4942093"/>
                </a:cubicBezTo>
                <a:cubicBezTo>
                  <a:pt x="2801556" y="4970952"/>
                  <a:pt x="2817541" y="4999813"/>
                  <a:pt x="2841985" y="5023431"/>
                </a:cubicBezTo>
                <a:cubicBezTo>
                  <a:pt x="2842454" y="5003762"/>
                  <a:pt x="2830276" y="4989985"/>
                  <a:pt x="2830745" y="4970318"/>
                </a:cubicBezTo>
                <a:cubicBezTo>
                  <a:pt x="2814201" y="4965061"/>
                  <a:pt x="2802026" y="4951283"/>
                  <a:pt x="2802495" y="4931614"/>
                </a:cubicBezTo>
                <a:cubicBezTo>
                  <a:pt x="2802542" y="4929646"/>
                  <a:pt x="2802658" y="4924730"/>
                  <a:pt x="2801718" y="4920468"/>
                </a:cubicBezTo>
                <a:cubicBezTo>
                  <a:pt x="2801249" y="4918336"/>
                  <a:pt x="2800514" y="4916368"/>
                  <a:pt x="2799371" y="4915016"/>
                </a:cubicBezTo>
                <a:cubicBezTo>
                  <a:pt x="2798234" y="4913663"/>
                  <a:pt x="2796686" y="4912925"/>
                  <a:pt x="2794593" y="4913251"/>
                </a:cubicBezTo>
                <a:close/>
                <a:moveTo>
                  <a:pt x="130008" y="4912052"/>
                </a:moveTo>
                <a:lnTo>
                  <a:pt x="101153" y="4912650"/>
                </a:lnTo>
                <a:lnTo>
                  <a:pt x="89571" y="4919702"/>
                </a:lnTo>
                <a:cubicBezTo>
                  <a:pt x="99491" y="4927547"/>
                  <a:pt x="113088" y="4934693"/>
                  <a:pt x="124117" y="4932606"/>
                </a:cubicBezTo>
                <a:cubicBezTo>
                  <a:pt x="131468" y="4931215"/>
                  <a:pt x="135700" y="4925556"/>
                  <a:pt x="136808" y="4915625"/>
                </a:cubicBezTo>
                <a:cubicBezTo>
                  <a:pt x="133133" y="4916319"/>
                  <a:pt x="129457" y="4917016"/>
                  <a:pt x="130008" y="4912052"/>
                </a:cubicBezTo>
                <a:close/>
                <a:moveTo>
                  <a:pt x="264369" y="4901202"/>
                </a:moveTo>
                <a:cubicBezTo>
                  <a:pt x="260692" y="4901898"/>
                  <a:pt x="259582" y="4911832"/>
                  <a:pt x="259027" y="4916796"/>
                </a:cubicBezTo>
                <a:lnTo>
                  <a:pt x="272624" y="4923943"/>
                </a:lnTo>
                <a:cubicBezTo>
                  <a:pt x="273179" y="4918979"/>
                  <a:pt x="271719" y="4899812"/>
                  <a:pt x="264369" y="4901202"/>
                </a:cubicBezTo>
                <a:close/>
                <a:moveTo>
                  <a:pt x="2149298" y="4871396"/>
                </a:moveTo>
                <a:lnTo>
                  <a:pt x="2132765" y="4903826"/>
                </a:lnTo>
                <a:cubicBezTo>
                  <a:pt x="2144054" y="4902063"/>
                  <a:pt x="2155344" y="4900301"/>
                  <a:pt x="2155724" y="4884268"/>
                </a:cubicBezTo>
                <a:lnTo>
                  <a:pt x="2155976" y="4873662"/>
                </a:lnTo>
                <a:close/>
                <a:moveTo>
                  <a:pt x="152825" y="4868851"/>
                </a:moveTo>
                <a:lnTo>
                  <a:pt x="138120" y="4871634"/>
                </a:lnTo>
                <a:cubicBezTo>
                  <a:pt x="141242" y="4875902"/>
                  <a:pt x="148041" y="4879474"/>
                  <a:pt x="151716" y="4878780"/>
                </a:cubicBezTo>
                <a:close/>
                <a:moveTo>
                  <a:pt x="3058981" y="4836717"/>
                </a:moveTo>
                <a:lnTo>
                  <a:pt x="3028856" y="4876692"/>
                </a:lnTo>
                <a:lnTo>
                  <a:pt x="3057204" y="4911457"/>
                </a:lnTo>
                <a:cubicBezTo>
                  <a:pt x="3065662" y="4906220"/>
                  <a:pt x="3091044" y="4890500"/>
                  <a:pt x="3091232" y="4882635"/>
                </a:cubicBezTo>
                <a:cubicBezTo>
                  <a:pt x="3091322" y="4878701"/>
                  <a:pt x="3074591" y="4881312"/>
                  <a:pt x="3074591" y="4881312"/>
                </a:cubicBezTo>
                <a:close/>
                <a:moveTo>
                  <a:pt x="3406642" y="4760492"/>
                </a:moveTo>
                <a:cubicBezTo>
                  <a:pt x="3405623" y="4803243"/>
                  <a:pt x="3444369" y="4829144"/>
                  <a:pt x="3443350" y="4871895"/>
                </a:cubicBezTo>
                <a:cubicBezTo>
                  <a:pt x="3392556" y="4879823"/>
                  <a:pt x="3421665" y="4838008"/>
                  <a:pt x="3387802" y="4843295"/>
                </a:cubicBezTo>
                <a:lnTo>
                  <a:pt x="3383176" y="4801423"/>
                </a:lnTo>
                <a:close/>
                <a:moveTo>
                  <a:pt x="4351525" y="4751459"/>
                </a:moveTo>
                <a:lnTo>
                  <a:pt x="4328823" y="4760328"/>
                </a:lnTo>
                <a:cubicBezTo>
                  <a:pt x="4328695" y="4765669"/>
                  <a:pt x="4334210" y="4770133"/>
                  <a:pt x="4339855" y="4769253"/>
                </a:cubicBezTo>
                <a:cubicBezTo>
                  <a:pt x="4345499" y="4768371"/>
                  <a:pt x="4351397" y="4756803"/>
                  <a:pt x="4351525" y="4751459"/>
                </a:cubicBezTo>
                <a:close/>
                <a:moveTo>
                  <a:pt x="3835077" y="4714924"/>
                </a:moveTo>
                <a:lnTo>
                  <a:pt x="3812245" y="4729136"/>
                </a:lnTo>
                <a:lnTo>
                  <a:pt x="3829050" y="4731837"/>
                </a:lnTo>
                <a:cubicBezTo>
                  <a:pt x="3834695" y="4730958"/>
                  <a:pt x="3834950" y="4720268"/>
                  <a:pt x="3835077" y="4714924"/>
                </a:cubicBezTo>
                <a:close/>
                <a:moveTo>
                  <a:pt x="4329967" y="4712230"/>
                </a:moveTo>
                <a:cubicBezTo>
                  <a:pt x="4318678" y="4713992"/>
                  <a:pt x="4312908" y="4720216"/>
                  <a:pt x="4312653" y="4730905"/>
                </a:cubicBezTo>
                <a:lnTo>
                  <a:pt x="4318297" y="4730026"/>
                </a:lnTo>
                <a:cubicBezTo>
                  <a:pt x="4329585" y="4728262"/>
                  <a:pt x="4329839" y="4717575"/>
                  <a:pt x="4329967" y="4712230"/>
                </a:cubicBezTo>
                <a:close/>
                <a:moveTo>
                  <a:pt x="3003690" y="4708175"/>
                </a:moveTo>
                <a:lnTo>
                  <a:pt x="2973850" y="4736346"/>
                </a:lnTo>
                <a:cubicBezTo>
                  <a:pt x="2990301" y="4745539"/>
                  <a:pt x="3005350" y="4813733"/>
                  <a:pt x="3013247" y="4832098"/>
                </a:cubicBezTo>
                <a:cubicBezTo>
                  <a:pt x="3029982" y="4829486"/>
                  <a:pt x="3042810" y="4815726"/>
                  <a:pt x="3047366" y="4799337"/>
                </a:cubicBezTo>
                <a:cubicBezTo>
                  <a:pt x="3035662" y="4765891"/>
                  <a:pt x="3019678" y="4737035"/>
                  <a:pt x="3003690" y="4708175"/>
                </a:cubicBezTo>
                <a:close/>
                <a:moveTo>
                  <a:pt x="2071551" y="4685542"/>
                </a:moveTo>
                <a:lnTo>
                  <a:pt x="2080046" y="4690928"/>
                </a:lnTo>
                <a:lnTo>
                  <a:pt x="2081668" y="4688180"/>
                </a:lnTo>
                <a:close/>
                <a:moveTo>
                  <a:pt x="2038167" y="4625753"/>
                </a:moveTo>
                <a:lnTo>
                  <a:pt x="2018970" y="4651379"/>
                </a:lnTo>
                <a:lnTo>
                  <a:pt x="2028904" y="4664476"/>
                </a:lnTo>
                <a:cubicBezTo>
                  <a:pt x="2037089" y="4655637"/>
                  <a:pt x="2043384" y="4655661"/>
                  <a:pt x="2048344" y="4659581"/>
                </a:cubicBezTo>
                <a:lnTo>
                  <a:pt x="2051937" y="4665397"/>
                </a:lnTo>
                <a:close/>
                <a:moveTo>
                  <a:pt x="2927490" y="4582896"/>
                </a:moveTo>
                <a:lnTo>
                  <a:pt x="2918652" y="4603869"/>
                </a:lnTo>
                <a:cubicBezTo>
                  <a:pt x="2918280" y="4619603"/>
                  <a:pt x="2922463" y="4618951"/>
                  <a:pt x="2939194" y="4616340"/>
                </a:cubicBezTo>
                <a:lnTo>
                  <a:pt x="2947564" y="4615032"/>
                </a:lnTo>
                <a:lnTo>
                  <a:pt x="2947843" y="4603233"/>
                </a:lnTo>
                <a:close/>
                <a:moveTo>
                  <a:pt x="3720241" y="4578443"/>
                </a:moveTo>
                <a:cubicBezTo>
                  <a:pt x="3708954" y="4580205"/>
                  <a:pt x="3697536" y="4587309"/>
                  <a:pt x="3697284" y="4597997"/>
                </a:cubicBezTo>
                <a:lnTo>
                  <a:pt x="3708572" y="4596236"/>
                </a:lnTo>
                <a:cubicBezTo>
                  <a:pt x="3719859" y="4594474"/>
                  <a:pt x="3720113" y="4583787"/>
                  <a:pt x="3720241" y="4578443"/>
                </a:cubicBezTo>
                <a:close/>
                <a:moveTo>
                  <a:pt x="2882972" y="4527135"/>
                </a:moveTo>
                <a:lnTo>
                  <a:pt x="2882878" y="4531069"/>
                </a:lnTo>
                <a:cubicBezTo>
                  <a:pt x="2882785" y="4535001"/>
                  <a:pt x="2886875" y="4538283"/>
                  <a:pt x="2890964" y="4541562"/>
                </a:cubicBezTo>
                <a:close/>
                <a:moveTo>
                  <a:pt x="3357579" y="4459342"/>
                </a:moveTo>
                <a:lnTo>
                  <a:pt x="3334875" y="4468208"/>
                </a:lnTo>
                <a:cubicBezTo>
                  <a:pt x="3334750" y="4473552"/>
                  <a:pt x="3334493" y="4484240"/>
                  <a:pt x="3345782" y="4482479"/>
                </a:cubicBezTo>
                <a:cubicBezTo>
                  <a:pt x="3351425" y="4481599"/>
                  <a:pt x="3357453" y="4464685"/>
                  <a:pt x="3357579" y="4459342"/>
                </a:cubicBezTo>
                <a:close/>
                <a:moveTo>
                  <a:pt x="1963604" y="4451043"/>
                </a:moveTo>
                <a:lnTo>
                  <a:pt x="1923332" y="4489270"/>
                </a:lnTo>
                <a:cubicBezTo>
                  <a:pt x="1945528" y="4501781"/>
                  <a:pt x="1965816" y="4594451"/>
                  <a:pt x="1976467" y="4619409"/>
                </a:cubicBezTo>
                <a:cubicBezTo>
                  <a:pt x="1999044" y="4615886"/>
                  <a:pt x="2016356" y="4597212"/>
                  <a:pt x="2022510" y="4574956"/>
                </a:cubicBezTo>
                <a:cubicBezTo>
                  <a:pt x="2006724" y="4529500"/>
                  <a:pt x="1985165" y="4490271"/>
                  <a:pt x="1963604" y="4451043"/>
                </a:cubicBezTo>
                <a:close/>
                <a:moveTo>
                  <a:pt x="3217162" y="4410725"/>
                </a:moveTo>
                <a:lnTo>
                  <a:pt x="3230959" y="4446629"/>
                </a:lnTo>
                <a:lnTo>
                  <a:pt x="3228784" y="4436845"/>
                </a:lnTo>
                <a:close/>
                <a:moveTo>
                  <a:pt x="3540603" y="4329616"/>
                </a:moveTo>
                <a:lnTo>
                  <a:pt x="3557025" y="4348350"/>
                </a:lnTo>
                <a:cubicBezTo>
                  <a:pt x="3556772" y="4359039"/>
                  <a:pt x="3550620" y="4381294"/>
                  <a:pt x="3533687" y="4383937"/>
                </a:cubicBezTo>
                <a:lnTo>
                  <a:pt x="3566916" y="4405372"/>
                </a:lnTo>
                <a:cubicBezTo>
                  <a:pt x="3572562" y="4404493"/>
                  <a:pt x="3617839" y="4392102"/>
                  <a:pt x="3617966" y="4386756"/>
                </a:cubicBezTo>
                <a:cubicBezTo>
                  <a:pt x="3618091" y="4381414"/>
                  <a:pt x="3589875" y="4385816"/>
                  <a:pt x="3589875" y="4385816"/>
                </a:cubicBezTo>
                <a:lnTo>
                  <a:pt x="3589999" y="4380473"/>
                </a:lnTo>
                <a:cubicBezTo>
                  <a:pt x="3590573" y="4356425"/>
                  <a:pt x="3581550" y="4336870"/>
                  <a:pt x="3562716" y="4330823"/>
                </a:cubicBezTo>
                <a:cubicBezTo>
                  <a:pt x="3556438" y="4328809"/>
                  <a:pt x="3549069" y="4328295"/>
                  <a:pt x="3540603" y="4329616"/>
                </a:cubicBezTo>
                <a:close/>
                <a:moveTo>
                  <a:pt x="3946081" y="4303605"/>
                </a:moveTo>
                <a:lnTo>
                  <a:pt x="3922486" y="4349883"/>
                </a:lnTo>
                <a:cubicBezTo>
                  <a:pt x="3933775" y="4348119"/>
                  <a:pt x="3945066" y="4346358"/>
                  <a:pt x="3945446" y="4330324"/>
                </a:cubicBezTo>
                <a:close/>
                <a:moveTo>
                  <a:pt x="3231966" y="4303243"/>
                </a:moveTo>
                <a:cubicBezTo>
                  <a:pt x="3231330" y="4329964"/>
                  <a:pt x="3247752" y="4348698"/>
                  <a:pt x="3247116" y="4375420"/>
                </a:cubicBezTo>
                <a:cubicBezTo>
                  <a:pt x="3280979" y="4370135"/>
                  <a:pt x="3297023" y="4404900"/>
                  <a:pt x="3302030" y="4430738"/>
                </a:cubicBezTo>
                <a:lnTo>
                  <a:pt x="3314462" y="4380881"/>
                </a:lnTo>
                <a:cubicBezTo>
                  <a:pt x="3303428" y="4371955"/>
                  <a:pt x="3280979" y="4370135"/>
                  <a:pt x="3264047" y="4372774"/>
                </a:cubicBezTo>
                <a:cubicBezTo>
                  <a:pt x="3264524" y="4352736"/>
                  <a:pt x="3268461" y="4320176"/>
                  <a:pt x="3253734" y="4307750"/>
                </a:cubicBezTo>
                <a:cubicBezTo>
                  <a:pt x="3248825" y="4303607"/>
                  <a:pt x="3241841" y="4301702"/>
                  <a:pt x="3231966" y="4303243"/>
                </a:cubicBezTo>
                <a:close/>
                <a:moveTo>
                  <a:pt x="1860822" y="4280734"/>
                </a:moveTo>
                <a:lnTo>
                  <a:pt x="1848897" y="4309214"/>
                </a:lnTo>
                <a:cubicBezTo>
                  <a:pt x="1848388" y="4330591"/>
                  <a:pt x="1854031" y="4329710"/>
                  <a:pt x="1876608" y="4326187"/>
                </a:cubicBezTo>
                <a:lnTo>
                  <a:pt x="1887897" y="4324423"/>
                </a:lnTo>
                <a:lnTo>
                  <a:pt x="1888280" y="4308391"/>
                </a:lnTo>
                <a:close/>
                <a:moveTo>
                  <a:pt x="3891041" y="4253628"/>
                </a:moveTo>
                <a:cubicBezTo>
                  <a:pt x="3885397" y="4254508"/>
                  <a:pt x="3879625" y="4260734"/>
                  <a:pt x="3879497" y="4266079"/>
                </a:cubicBezTo>
                <a:cubicBezTo>
                  <a:pt x="3879372" y="4271422"/>
                  <a:pt x="3879117" y="4282111"/>
                  <a:pt x="3890402" y="4280349"/>
                </a:cubicBezTo>
                <a:cubicBezTo>
                  <a:pt x="3896047" y="4279469"/>
                  <a:pt x="3902073" y="4262557"/>
                  <a:pt x="3902200" y="4257212"/>
                </a:cubicBezTo>
                <a:cubicBezTo>
                  <a:pt x="3896557" y="4258092"/>
                  <a:pt x="3896683" y="4252745"/>
                  <a:pt x="3891041" y="4253628"/>
                </a:cubicBezTo>
                <a:close/>
                <a:moveTo>
                  <a:pt x="3111103" y="4183674"/>
                </a:moveTo>
                <a:lnTo>
                  <a:pt x="3110135" y="4184939"/>
                </a:lnTo>
                <a:lnTo>
                  <a:pt x="3116512" y="4217263"/>
                </a:lnTo>
                <a:cubicBezTo>
                  <a:pt x="3121976" y="4231045"/>
                  <a:pt x="3129604" y="4244431"/>
                  <a:pt x="3137887" y="4257590"/>
                </a:cubicBezTo>
                <a:lnTo>
                  <a:pt x="3147545" y="4274052"/>
                </a:lnTo>
                <a:lnTo>
                  <a:pt x="3138689" y="4205990"/>
                </a:lnTo>
                <a:close/>
                <a:moveTo>
                  <a:pt x="3471173" y="4175400"/>
                </a:moveTo>
                <a:cubicBezTo>
                  <a:pt x="3465531" y="4176280"/>
                  <a:pt x="3459123" y="4209225"/>
                  <a:pt x="3458995" y="4214569"/>
                </a:cubicBezTo>
                <a:cubicBezTo>
                  <a:pt x="3480556" y="4253799"/>
                  <a:pt x="3502115" y="4293028"/>
                  <a:pt x="3535088" y="4325154"/>
                </a:cubicBezTo>
                <a:cubicBezTo>
                  <a:pt x="3535722" y="4298432"/>
                  <a:pt x="3519298" y="4279698"/>
                  <a:pt x="3519936" y="4252978"/>
                </a:cubicBezTo>
                <a:cubicBezTo>
                  <a:pt x="3497615" y="4245813"/>
                  <a:pt x="3481192" y="4227077"/>
                  <a:pt x="3481829" y="4200359"/>
                </a:cubicBezTo>
                <a:cubicBezTo>
                  <a:pt x="3481891" y="4197686"/>
                  <a:pt x="3482050" y="4191006"/>
                  <a:pt x="3480781" y="4185217"/>
                </a:cubicBezTo>
                <a:cubicBezTo>
                  <a:pt x="3480148" y="4182318"/>
                  <a:pt x="3479157" y="4179643"/>
                  <a:pt x="3477619" y="4177802"/>
                </a:cubicBezTo>
                <a:cubicBezTo>
                  <a:pt x="3476081" y="4175963"/>
                  <a:pt x="3473996" y="4174959"/>
                  <a:pt x="3471173" y="4175400"/>
                </a:cubicBezTo>
                <a:close/>
                <a:moveTo>
                  <a:pt x="3833065" y="4086713"/>
                </a:moveTo>
                <a:lnTo>
                  <a:pt x="3812244" y="4092694"/>
                </a:lnTo>
                <a:lnTo>
                  <a:pt x="3787239" y="4126072"/>
                </a:lnTo>
                <a:lnTo>
                  <a:pt x="3825474" y="4173347"/>
                </a:lnTo>
                <a:cubicBezTo>
                  <a:pt x="3836888" y="4166242"/>
                  <a:pt x="3871136" y="4144924"/>
                  <a:pt x="3871389" y="4134237"/>
                </a:cubicBezTo>
                <a:cubicBezTo>
                  <a:pt x="3871517" y="4128892"/>
                  <a:pt x="3848940" y="4132417"/>
                  <a:pt x="3848940" y="4132417"/>
                </a:cubicBezTo>
                <a:close/>
                <a:moveTo>
                  <a:pt x="3060263" y="3957341"/>
                </a:moveTo>
                <a:lnTo>
                  <a:pt x="3020372" y="3979542"/>
                </a:lnTo>
                <a:lnTo>
                  <a:pt x="3042058" y="4013425"/>
                </a:lnTo>
                <a:lnTo>
                  <a:pt x="3040253" y="4017355"/>
                </a:lnTo>
                <a:lnTo>
                  <a:pt x="3040622" y="4032228"/>
                </a:lnTo>
                <a:cubicBezTo>
                  <a:pt x="3044522" y="4043376"/>
                  <a:pt x="3049332" y="4060262"/>
                  <a:pt x="3055196" y="4076495"/>
                </a:cubicBezTo>
                <a:lnTo>
                  <a:pt x="3075562" y="4115765"/>
                </a:lnTo>
                <a:lnTo>
                  <a:pt x="3090308" y="4112382"/>
                </a:lnTo>
                <a:lnTo>
                  <a:pt x="3118527" y="4107976"/>
                </a:lnTo>
                <a:cubicBezTo>
                  <a:pt x="3122520" y="4176570"/>
                  <a:pt x="3183330" y="4220324"/>
                  <a:pt x="3210025" y="4280048"/>
                </a:cubicBezTo>
                <a:cubicBezTo>
                  <a:pt x="3210025" y="4280048"/>
                  <a:pt x="3209644" y="4296080"/>
                  <a:pt x="3215287" y="4295198"/>
                </a:cubicBezTo>
                <a:cubicBezTo>
                  <a:pt x="3215287" y="4295198"/>
                  <a:pt x="3233110" y="4255145"/>
                  <a:pt x="3233236" y="4249803"/>
                </a:cubicBezTo>
                <a:cubicBezTo>
                  <a:pt x="3205015" y="4254205"/>
                  <a:pt x="3189611" y="4192722"/>
                  <a:pt x="3184475" y="4172223"/>
                </a:cubicBezTo>
                <a:cubicBezTo>
                  <a:pt x="3157273" y="4133876"/>
                  <a:pt x="3130201" y="4090182"/>
                  <a:pt x="3097352" y="4052714"/>
                </a:cubicBezTo>
                <a:cubicBezTo>
                  <a:pt x="3098369" y="4009963"/>
                  <a:pt x="3059371" y="3994752"/>
                  <a:pt x="3060263" y="3957341"/>
                </a:cubicBezTo>
                <a:close/>
                <a:moveTo>
                  <a:pt x="2979800" y="3794199"/>
                </a:moveTo>
                <a:cubicBezTo>
                  <a:pt x="2970888" y="3814225"/>
                  <a:pt x="2967622" y="3833370"/>
                  <a:pt x="2966472" y="3852183"/>
                </a:cubicBezTo>
                <a:lnTo>
                  <a:pt x="2966321" y="3865260"/>
                </a:lnTo>
                <a:lnTo>
                  <a:pt x="2967443" y="3867286"/>
                </a:lnTo>
                <a:cubicBezTo>
                  <a:pt x="2974599" y="3873025"/>
                  <a:pt x="2981757" y="3878767"/>
                  <a:pt x="2981429" y="3892537"/>
                </a:cubicBezTo>
                <a:cubicBezTo>
                  <a:pt x="2981289" y="3898435"/>
                  <a:pt x="2986027" y="3918274"/>
                  <a:pt x="2991821" y="3937454"/>
                </a:cubicBezTo>
                <a:lnTo>
                  <a:pt x="3001838" y="3961980"/>
                </a:lnTo>
                <a:lnTo>
                  <a:pt x="3003947" y="3960805"/>
                </a:lnTo>
                <a:cubicBezTo>
                  <a:pt x="3009846" y="3949237"/>
                  <a:pt x="3021388" y="3936787"/>
                  <a:pt x="3021641" y="3926100"/>
                </a:cubicBezTo>
                <a:cubicBezTo>
                  <a:pt x="3021899" y="3915411"/>
                  <a:pt x="3010610" y="3917173"/>
                  <a:pt x="3004966" y="3918053"/>
                </a:cubicBezTo>
                <a:cubicBezTo>
                  <a:pt x="3005474" y="3896679"/>
                  <a:pt x="3011627" y="3874419"/>
                  <a:pt x="3023297" y="3856624"/>
                </a:cubicBezTo>
                <a:close/>
                <a:moveTo>
                  <a:pt x="2865726" y="3625651"/>
                </a:moveTo>
                <a:lnTo>
                  <a:pt x="2860083" y="3626533"/>
                </a:lnTo>
                <a:lnTo>
                  <a:pt x="2859702" y="3642565"/>
                </a:lnTo>
                <a:cubicBezTo>
                  <a:pt x="2865474" y="3636339"/>
                  <a:pt x="2865599" y="3630996"/>
                  <a:pt x="2865726" y="3625651"/>
                </a:cubicBezTo>
                <a:close/>
                <a:moveTo>
                  <a:pt x="2806314" y="3523115"/>
                </a:moveTo>
                <a:lnTo>
                  <a:pt x="2789335" y="3525764"/>
                </a:lnTo>
                <a:lnTo>
                  <a:pt x="2802252" y="3549908"/>
                </a:lnTo>
                <a:lnTo>
                  <a:pt x="2805806" y="3544490"/>
                </a:lnTo>
                <a:close/>
                <a:moveTo>
                  <a:pt x="4457891" y="3289194"/>
                </a:moveTo>
                <a:lnTo>
                  <a:pt x="4438156" y="3308017"/>
                </a:lnTo>
                <a:lnTo>
                  <a:pt x="4455227" y="3306963"/>
                </a:lnTo>
                <a:cubicBezTo>
                  <a:pt x="4460615" y="3304869"/>
                  <a:pt x="4458798" y="3294419"/>
                  <a:pt x="4457891" y="3289194"/>
                </a:cubicBezTo>
                <a:close/>
                <a:moveTo>
                  <a:pt x="3935521" y="3286778"/>
                </a:moveTo>
                <a:lnTo>
                  <a:pt x="3968621" y="3338143"/>
                </a:lnTo>
                <a:cubicBezTo>
                  <a:pt x="3979538" y="3355657"/>
                  <a:pt x="3989315" y="3373097"/>
                  <a:pt x="3995926" y="3390700"/>
                </a:cubicBezTo>
                <a:cubicBezTo>
                  <a:pt x="4002980" y="3389600"/>
                  <a:pt x="4008223" y="3390780"/>
                  <a:pt x="4012025" y="3393429"/>
                </a:cubicBezTo>
                <a:lnTo>
                  <a:pt x="4012883" y="3394760"/>
                </a:lnTo>
                <a:lnTo>
                  <a:pt x="4019583" y="3381390"/>
                </a:lnTo>
                <a:cubicBezTo>
                  <a:pt x="4017767" y="3370942"/>
                  <a:pt x="4001602" y="3377222"/>
                  <a:pt x="3996215" y="3379315"/>
                </a:cubicBezTo>
                <a:lnTo>
                  <a:pt x="3940352" y="3289461"/>
                </a:lnTo>
                <a:close/>
                <a:moveTo>
                  <a:pt x="4973495" y="3211589"/>
                </a:moveTo>
                <a:lnTo>
                  <a:pt x="4952855" y="3225187"/>
                </a:lnTo>
                <a:cubicBezTo>
                  <a:pt x="4953762" y="3230410"/>
                  <a:pt x="4960057" y="3233543"/>
                  <a:pt x="4965444" y="3231452"/>
                </a:cubicBezTo>
                <a:cubicBezTo>
                  <a:pt x="4970830" y="3229356"/>
                  <a:pt x="4974401" y="3216815"/>
                  <a:pt x="4973495" y="3211589"/>
                </a:cubicBezTo>
                <a:close/>
                <a:moveTo>
                  <a:pt x="4318434" y="3181616"/>
                </a:moveTo>
                <a:cubicBezTo>
                  <a:pt x="4307659" y="3185802"/>
                  <a:pt x="4297790" y="3195212"/>
                  <a:pt x="4299606" y="3205663"/>
                </a:cubicBezTo>
                <a:lnTo>
                  <a:pt x="4310382" y="3201478"/>
                </a:lnTo>
                <a:cubicBezTo>
                  <a:pt x="4321157" y="3197292"/>
                  <a:pt x="4319341" y="3186843"/>
                  <a:pt x="4318434" y="3181616"/>
                </a:cubicBezTo>
                <a:close/>
                <a:moveTo>
                  <a:pt x="4944685" y="3178160"/>
                </a:moveTo>
                <a:cubicBezTo>
                  <a:pt x="4933911" y="3182346"/>
                  <a:pt x="4929431" y="3189663"/>
                  <a:pt x="4931246" y="3200114"/>
                </a:cubicBezTo>
                <a:lnTo>
                  <a:pt x="4936634" y="3198023"/>
                </a:lnTo>
                <a:cubicBezTo>
                  <a:pt x="4947409" y="3193835"/>
                  <a:pt x="4945592" y="3183385"/>
                  <a:pt x="4944685" y="3178160"/>
                </a:cubicBezTo>
                <a:close/>
                <a:moveTo>
                  <a:pt x="3938303" y="3145232"/>
                </a:moveTo>
                <a:lnTo>
                  <a:pt x="3917661" y="3158828"/>
                </a:lnTo>
                <a:cubicBezTo>
                  <a:pt x="3918570" y="3164052"/>
                  <a:pt x="3920384" y="3174504"/>
                  <a:pt x="3931159" y="3170317"/>
                </a:cubicBezTo>
                <a:cubicBezTo>
                  <a:pt x="3936546" y="3168226"/>
                  <a:pt x="3939212" y="3150458"/>
                  <a:pt x="3938303" y="3145232"/>
                </a:cubicBezTo>
                <a:close/>
                <a:moveTo>
                  <a:pt x="3856417" y="3075249"/>
                </a:moveTo>
                <a:lnTo>
                  <a:pt x="3841375" y="3078757"/>
                </a:lnTo>
                <a:lnTo>
                  <a:pt x="3850839" y="3093330"/>
                </a:lnTo>
                <a:lnTo>
                  <a:pt x="3853011" y="3094429"/>
                </a:lnTo>
                <a:lnTo>
                  <a:pt x="3873491" y="3101001"/>
                </a:lnTo>
                <a:lnTo>
                  <a:pt x="3878759" y="3116168"/>
                </a:lnTo>
                <a:lnTo>
                  <a:pt x="3880683" y="3078372"/>
                </a:lnTo>
                <a:cubicBezTo>
                  <a:pt x="3874387" y="3075239"/>
                  <a:pt x="3865625" y="3074461"/>
                  <a:pt x="3856417" y="3075249"/>
                </a:cubicBezTo>
                <a:close/>
                <a:moveTo>
                  <a:pt x="4115460" y="2975303"/>
                </a:moveTo>
                <a:cubicBezTo>
                  <a:pt x="4108889" y="2974719"/>
                  <a:pt x="4101536" y="2975834"/>
                  <a:pt x="4093454" y="2978972"/>
                </a:cubicBezTo>
                <a:lnTo>
                  <a:pt x="4113246" y="2993597"/>
                </a:lnTo>
                <a:cubicBezTo>
                  <a:pt x="4115061" y="3004047"/>
                  <a:pt x="4113306" y="3027039"/>
                  <a:pt x="4097144" y="3033318"/>
                </a:cubicBezTo>
                <a:lnTo>
                  <a:pt x="4134006" y="3046886"/>
                </a:lnTo>
                <a:cubicBezTo>
                  <a:pt x="4139394" y="3044794"/>
                  <a:pt x="4181584" y="3022825"/>
                  <a:pt x="4180676" y="3017598"/>
                </a:cubicBezTo>
                <a:cubicBezTo>
                  <a:pt x="4179767" y="3012373"/>
                  <a:pt x="4152832" y="3022837"/>
                  <a:pt x="4152832" y="3022837"/>
                </a:cubicBezTo>
                <a:lnTo>
                  <a:pt x="4151924" y="3017612"/>
                </a:lnTo>
                <a:cubicBezTo>
                  <a:pt x="4149201" y="3001937"/>
                  <a:pt x="4142664" y="2989139"/>
                  <a:pt x="4132769" y="2981826"/>
                </a:cubicBezTo>
                <a:cubicBezTo>
                  <a:pt x="4127820" y="2978172"/>
                  <a:pt x="4122031" y="2975887"/>
                  <a:pt x="4115460" y="2975303"/>
                </a:cubicBezTo>
                <a:close/>
                <a:moveTo>
                  <a:pt x="4487699" y="2864850"/>
                </a:moveTo>
                <a:lnTo>
                  <a:pt x="4473409" y="2915026"/>
                </a:lnTo>
                <a:cubicBezTo>
                  <a:pt x="4484186" y="2910837"/>
                  <a:pt x="4494960" y="2906654"/>
                  <a:pt x="4492237" y="2890976"/>
                </a:cubicBezTo>
                <a:close/>
                <a:moveTo>
                  <a:pt x="3995280" y="2844201"/>
                </a:moveTo>
                <a:cubicBezTo>
                  <a:pt x="3989895" y="2846293"/>
                  <a:pt x="3989954" y="2879738"/>
                  <a:pt x="3990861" y="2884963"/>
                </a:cubicBezTo>
                <a:cubicBezTo>
                  <a:pt x="4019673" y="2918392"/>
                  <a:pt x="4048483" y="2951823"/>
                  <a:pt x="4087160" y="2975842"/>
                </a:cubicBezTo>
                <a:cubicBezTo>
                  <a:pt x="4082620" y="2949714"/>
                  <a:pt x="4062828" y="2935094"/>
                  <a:pt x="4058291" y="2908967"/>
                </a:cubicBezTo>
                <a:cubicBezTo>
                  <a:pt x="4034926" y="2906888"/>
                  <a:pt x="4015133" y="2892265"/>
                  <a:pt x="4010596" y="2866141"/>
                </a:cubicBezTo>
                <a:cubicBezTo>
                  <a:pt x="4010141" y="2863527"/>
                  <a:pt x="4009007" y="2856996"/>
                  <a:pt x="4006640" y="2851642"/>
                </a:cubicBezTo>
                <a:cubicBezTo>
                  <a:pt x="4005455" y="2848964"/>
                  <a:pt x="4003962" y="2846580"/>
                  <a:pt x="4002093" y="2845127"/>
                </a:cubicBezTo>
                <a:cubicBezTo>
                  <a:pt x="4000224" y="2843675"/>
                  <a:pt x="3997975" y="2843153"/>
                  <a:pt x="3995280" y="2844201"/>
                </a:cubicBezTo>
                <a:close/>
                <a:moveTo>
                  <a:pt x="4423841" y="2828302"/>
                </a:moveTo>
                <a:cubicBezTo>
                  <a:pt x="4418453" y="2830395"/>
                  <a:pt x="4413972" y="2837716"/>
                  <a:pt x="4414880" y="2842941"/>
                </a:cubicBezTo>
                <a:cubicBezTo>
                  <a:pt x="4415790" y="2848165"/>
                  <a:pt x="4417604" y="2858614"/>
                  <a:pt x="4428378" y="2854430"/>
                </a:cubicBezTo>
                <a:cubicBezTo>
                  <a:pt x="4433765" y="2852338"/>
                  <a:pt x="4436430" y="2834569"/>
                  <a:pt x="4435524" y="2829344"/>
                </a:cubicBezTo>
                <a:cubicBezTo>
                  <a:pt x="4430135" y="2831436"/>
                  <a:pt x="4429227" y="2826209"/>
                  <a:pt x="4423841" y="2828302"/>
                </a:cubicBezTo>
                <a:close/>
                <a:moveTo>
                  <a:pt x="4326517" y="2665311"/>
                </a:moveTo>
                <a:lnTo>
                  <a:pt x="4296975" y="2726990"/>
                </a:lnTo>
                <a:lnTo>
                  <a:pt x="4343763" y="2764588"/>
                </a:lnTo>
                <a:cubicBezTo>
                  <a:pt x="4353629" y="2755180"/>
                  <a:pt x="4383231" y="2726945"/>
                  <a:pt x="4381415" y="2716494"/>
                </a:cubicBezTo>
                <a:cubicBezTo>
                  <a:pt x="4380508" y="2711269"/>
                  <a:pt x="4358959" y="2719642"/>
                  <a:pt x="4358959" y="2719642"/>
                </a:cubicBezTo>
                <a:close/>
                <a:moveTo>
                  <a:pt x="4219327" y="2511731"/>
                </a:moveTo>
                <a:lnTo>
                  <a:pt x="4187060" y="2557732"/>
                </a:lnTo>
                <a:cubicBezTo>
                  <a:pt x="4211334" y="2565037"/>
                  <a:pt x="4249221" y="2650717"/>
                  <a:pt x="4264534" y="2672657"/>
                </a:cubicBezTo>
                <a:cubicBezTo>
                  <a:pt x="4286084" y="2664286"/>
                  <a:pt x="4299522" y="2642332"/>
                  <a:pt x="4301279" y="2619338"/>
                </a:cubicBezTo>
                <a:cubicBezTo>
                  <a:pt x="4276950" y="2578589"/>
                  <a:pt x="4248140" y="2545160"/>
                  <a:pt x="4219327" y="2511731"/>
                </a:cubicBezTo>
                <a:close/>
                <a:moveTo>
                  <a:pt x="4085200" y="2368615"/>
                </a:moveTo>
                <a:lnTo>
                  <a:pt x="4078963" y="2398926"/>
                </a:lnTo>
                <a:cubicBezTo>
                  <a:pt x="4082594" y="2419826"/>
                  <a:pt x="4087978" y="2417733"/>
                  <a:pt x="4109530" y="2409361"/>
                </a:cubicBezTo>
                <a:lnTo>
                  <a:pt x="4120306" y="2405174"/>
                </a:lnTo>
                <a:lnTo>
                  <a:pt x="4117584" y="2389500"/>
                </a:lnTo>
                <a:close/>
                <a:moveTo>
                  <a:pt x="4011417" y="2308033"/>
                </a:moveTo>
                <a:lnTo>
                  <a:pt x="4012326" y="2313257"/>
                </a:lnTo>
                <a:cubicBezTo>
                  <a:pt x="4013234" y="2318484"/>
                  <a:pt x="4019529" y="2321616"/>
                  <a:pt x="4025822" y="2324747"/>
                </a:cubicBezTo>
                <a:close/>
                <a:moveTo>
                  <a:pt x="4546486" y="2243747"/>
                </a:moveTo>
                <a:lnTo>
                  <a:pt x="4545848" y="2244834"/>
                </a:lnTo>
                <a:lnTo>
                  <a:pt x="4547723" y="2250274"/>
                </a:lnTo>
                <a:lnTo>
                  <a:pt x="4548741" y="2253230"/>
                </a:lnTo>
                <a:lnTo>
                  <a:pt x="4549219" y="2250542"/>
                </a:lnTo>
                <a:cubicBezTo>
                  <a:pt x="4548594" y="2248053"/>
                  <a:pt x="4547330" y="2245467"/>
                  <a:pt x="4546486" y="2243747"/>
                </a:cubicBezTo>
                <a:close/>
                <a:moveTo>
                  <a:pt x="4899858" y="2071349"/>
                </a:moveTo>
                <a:lnTo>
                  <a:pt x="4887795" y="2085584"/>
                </a:lnTo>
                <a:cubicBezTo>
                  <a:pt x="4889480" y="2089032"/>
                  <a:pt x="4894605" y="2089778"/>
                  <a:pt x="4898041" y="2087083"/>
                </a:cubicBezTo>
                <a:cubicBezTo>
                  <a:pt x="4901480" y="2084382"/>
                  <a:pt x="4901544" y="2074795"/>
                  <a:pt x="4899858" y="2071349"/>
                </a:cubicBezTo>
                <a:close/>
                <a:moveTo>
                  <a:pt x="4872611" y="2054578"/>
                </a:moveTo>
                <a:cubicBezTo>
                  <a:pt x="4865738" y="2059972"/>
                  <a:pt x="4863987" y="2066115"/>
                  <a:pt x="4867361" y="2073008"/>
                </a:cubicBezTo>
                <a:lnTo>
                  <a:pt x="4870798" y="2070310"/>
                </a:lnTo>
                <a:cubicBezTo>
                  <a:pt x="4877674" y="2064914"/>
                  <a:pt x="4874298" y="2058022"/>
                  <a:pt x="4872611" y="2054578"/>
                </a:cubicBezTo>
                <a:close/>
                <a:moveTo>
                  <a:pt x="4483532" y="1940226"/>
                </a:moveTo>
                <a:lnTo>
                  <a:pt x="4483276" y="1978582"/>
                </a:lnTo>
                <a:cubicBezTo>
                  <a:pt x="4490152" y="1973186"/>
                  <a:pt x="4497026" y="1967790"/>
                  <a:pt x="4491966" y="1957453"/>
                </a:cubicBezTo>
                <a:close/>
                <a:moveTo>
                  <a:pt x="4439161" y="1927353"/>
                </a:moveTo>
                <a:cubicBezTo>
                  <a:pt x="4435724" y="1930051"/>
                  <a:pt x="4434035" y="1926606"/>
                  <a:pt x="4430598" y="1929305"/>
                </a:cubicBezTo>
                <a:cubicBezTo>
                  <a:pt x="4427163" y="1932002"/>
                  <a:pt x="4425412" y="1938145"/>
                  <a:pt x="4427099" y="1941591"/>
                </a:cubicBezTo>
                <a:cubicBezTo>
                  <a:pt x="4428786" y="1945036"/>
                  <a:pt x="4432159" y="1951928"/>
                  <a:pt x="4439033" y="1946534"/>
                </a:cubicBezTo>
                <a:cubicBezTo>
                  <a:pt x="4442473" y="1943834"/>
                  <a:pt x="4440850" y="1930800"/>
                  <a:pt x="4439161" y="1927353"/>
                </a:cubicBezTo>
                <a:close/>
                <a:moveTo>
                  <a:pt x="4328618" y="1837643"/>
                </a:moveTo>
                <a:lnTo>
                  <a:pt x="4319738" y="1887537"/>
                </a:lnTo>
                <a:lnTo>
                  <a:pt x="4360669" y="1903103"/>
                </a:lnTo>
                <a:cubicBezTo>
                  <a:pt x="4365860" y="1894265"/>
                  <a:pt x="4381424" y="1867739"/>
                  <a:pt x="4378051" y="1860852"/>
                </a:cubicBezTo>
                <a:cubicBezTo>
                  <a:pt x="4376363" y="1857408"/>
                  <a:pt x="4362612" y="1868198"/>
                  <a:pt x="4362612" y="1868198"/>
                </a:cubicBezTo>
                <a:close/>
                <a:moveTo>
                  <a:pt x="4221449" y="1754826"/>
                </a:moveTo>
                <a:lnTo>
                  <a:pt x="4214327" y="1775034"/>
                </a:lnTo>
                <a:lnTo>
                  <a:pt x="4218043" y="1775951"/>
                </a:lnTo>
                <a:lnTo>
                  <a:pt x="4230830" y="1806754"/>
                </a:lnTo>
                <a:lnTo>
                  <a:pt x="4247941" y="1821075"/>
                </a:lnTo>
                <a:cubicBezTo>
                  <a:pt x="4263235" y="1835301"/>
                  <a:pt x="4278091" y="1851067"/>
                  <a:pt x="4285745" y="1856984"/>
                </a:cubicBezTo>
                <a:cubicBezTo>
                  <a:pt x="4299497" y="1846192"/>
                  <a:pt x="4304748" y="1827762"/>
                  <a:pt x="4301436" y="1811283"/>
                </a:cubicBezTo>
                <a:cubicBezTo>
                  <a:pt x="4275942" y="1788366"/>
                  <a:pt x="4248698" y="1771598"/>
                  <a:pt x="4221449" y="1754826"/>
                </a:cubicBezTo>
                <a:close/>
                <a:moveTo>
                  <a:pt x="4604427" y="1594462"/>
                </a:moveTo>
                <a:cubicBezTo>
                  <a:pt x="4622758" y="1631906"/>
                  <a:pt x="4668976" y="1634512"/>
                  <a:pt x="4687308" y="1671956"/>
                </a:cubicBezTo>
                <a:cubicBezTo>
                  <a:pt x="4645568" y="1704712"/>
                  <a:pt x="4652714" y="1653748"/>
                  <a:pt x="4624886" y="1675589"/>
                </a:cubicBezTo>
                <a:lnTo>
                  <a:pt x="4601916" y="1641785"/>
                </a:lnTo>
                <a:close/>
                <a:moveTo>
                  <a:pt x="4277996" y="1389023"/>
                </a:moveTo>
                <a:lnTo>
                  <a:pt x="4306462" y="1412994"/>
                </a:lnTo>
                <a:lnTo>
                  <a:pt x="4300118" y="1405655"/>
                </a:lnTo>
                <a:close/>
                <a:moveTo>
                  <a:pt x="4425127" y="1359385"/>
                </a:moveTo>
                <a:lnTo>
                  <a:pt x="4408867" y="1378623"/>
                </a:lnTo>
                <a:cubicBezTo>
                  <a:pt x="4411159" y="1383303"/>
                  <a:pt x="4415741" y="1392666"/>
                  <a:pt x="4425017" y="1385386"/>
                </a:cubicBezTo>
                <a:cubicBezTo>
                  <a:pt x="4429655" y="1381745"/>
                  <a:pt x="4427420" y="1364064"/>
                  <a:pt x="4425127" y="1359385"/>
                </a:cubicBezTo>
                <a:close/>
                <a:moveTo>
                  <a:pt x="4966081" y="1336554"/>
                </a:moveTo>
                <a:lnTo>
                  <a:pt x="4952111" y="1360476"/>
                </a:lnTo>
                <a:lnTo>
                  <a:pt x="4968317" y="1354235"/>
                </a:lnTo>
                <a:cubicBezTo>
                  <a:pt x="4972956" y="1350597"/>
                  <a:pt x="4968372" y="1341234"/>
                  <a:pt x="4966081" y="1336554"/>
                </a:cubicBezTo>
                <a:close/>
                <a:moveTo>
                  <a:pt x="4264274" y="1281425"/>
                </a:moveTo>
                <a:cubicBezTo>
                  <a:pt x="4258031" y="1280353"/>
                  <a:pt x="4250945" y="1282268"/>
                  <a:pt x="4242828" y="1288639"/>
                </a:cubicBezTo>
                <a:cubicBezTo>
                  <a:pt x="4254286" y="1312041"/>
                  <a:pt x="4277366" y="1319846"/>
                  <a:pt x="4288826" y="1343249"/>
                </a:cubicBezTo>
                <a:cubicBezTo>
                  <a:pt x="4316652" y="1321411"/>
                  <a:pt x="4346610" y="1343253"/>
                  <a:pt x="4362705" y="1363015"/>
                </a:cubicBezTo>
                <a:lnTo>
                  <a:pt x="4351358" y="1313612"/>
                </a:lnTo>
                <a:cubicBezTo>
                  <a:pt x="4337497" y="1311531"/>
                  <a:pt x="4316652" y="1321411"/>
                  <a:pt x="4302739" y="1332328"/>
                </a:cubicBezTo>
                <a:cubicBezTo>
                  <a:pt x="4294144" y="1314776"/>
                  <a:pt x="4283004" y="1284646"/>
                  <a:pt x="4264274" y="1281425"/>
                </a:cubicBezTo>
                <a:close/>
                <a:moveTo>
                  <a:pt x="4802224" y="1277254"/>
                </a:moveTo>
                <a:cubicBezTo>
                  <a:pt x="4792948" y="1284534"/>
                  <a:pt x="4785961" y="1296493"/>
                  <a:pt x="4790545" y="1305857"/>
                </a:cubicBezTo>
                <a:lnTo>
                  <a:pt x="4799823" y="1298577"/>
                </a:lnTo>
                <a:cubicBezTo>
                  <a:pt x="4809099" y="1291296"/>
                  <a:pt x="4804514" y="1281935"/>
                  <a:pt x="4802224" y="1277254"/>
                </a:cubicBezTo>
                <a:close/>
                <a:moveTo>
                  <a:pt x="4081207" y="1247021"/>
                </a:moveTo>
                <a:lnTo>
                  <a:pt x="4080913" y="1248605"/>
                </a:lnTo>
                <a:lnTo>
                  <a:pt x="4101149" y="1273270"/>
                </a:lnTo>
                <a:cubicBezTo>
                  <a:pt x="4112225" y="1282387"/>
                  <a:pt x="4125055" y="1290057"/>
                  <a:pt x="4138364" y="1297198"/>
                </a:cubicBezTo>
                <a:lnTo>
                  <a:pt x="4154387" y="1306489"/>
                </a:lnTo>
                <a:lnTo>
                  <a:pt x="4115857" y="1252222"/>
                </a:lnTo>
                <a:close/>
                <a:moveTo>
                  <a:pt x="4550270" y="1143741"/>
                </a:moveTo>
                <a:cubicBezTo>
                  <a:pt x="4543762" y="1145202"/>
                  <a:pt x="4536959" y="1148517"/>
                  <a:pt x="4530001" y="1153976"/>
                </a:cubicBezTo>
                <a:lnTo>
                  <a:pt x="4553081" y="1161781"/>
                </a:lnTo>
                <a:cubicBezTo>
                  <a:pt x="4557666" y="1171142"/>
                  <a:pt x="4562195" y="1193503"/>
                  <a:pt x="4548280" y="1204423"/>
                </a:cubicBezTo>
                <a:lnTo>
                  <a:pt x="4587566" y="1205987"/>
                </a:lnTo>
                <a:cubicBezTo>
                  <a:pt x="4592206" y="1202347"/>
                  <a:pt x="4627018" y="1168548"/>
                  <a:pt x="4624724" y="1163865"/>
                </a:cubicBezTo>
                <a:cubicBezTo>
                  <a:pt x="4622432" y="1159186"/>
                  <a:pt x="4599244" y="1177384"/>
                  <a:pt x="4599244" y="1177384"/>
                </a:cubicBezTo>
                <a:lnTo>
                  <a:pt x="4596951" y="1172704"/>
                </a:lnTo>
                <a:cubicBezTo>
                  <a:pt x="4586641" y="1151642"/>
                  <a:pt x="4569790" y="1139355"/>
                  <a:pt x="4550270" y="1143741"/>
                </a:cubicBezTo>
                <a:close/>
                <a:moveTo>
                  <a:pt x="5443193" y="1104664"/>
                </a:moveTo>
                <a:lnTo>
                  <a:pt x="5426934" y="1123903"/>
                </a:lnTo>
                <a:cubicBezTo>
                  <a:pt x="5429225" y="1128584"/>
                  <a:pt x="5436154" y="1129625"/>
                  <a:pt x="5440794" y="1125987"/>
                </a:cubicBezTo>
                <a:cubicBezTo>
                  <a:pt x="5445429" y="1122346"/>
                  <a:pt x="5445485" y="1109345"/>
                  <a:pt x="5443193" y="1104664"/>
                </a:cubicBezTo>
                <a:close/>
                <a:moveTo>
                  <a:pt x="5406307" y="1081779"/>
                </a:moveTo>
                <a:cubicBezTo>
                  <a:pt x="5397032" y="1089059"/>
                  <a:pt x="5394687" y="1097378"/>
                  <a:pt x="5399269" y="1106741"/>
                </a:cubicBezTo>
                <a:lnTo>
                  <a:pt x="5403908" y="1103100"/>
                </a:lnTo>
                <a:cubicBezTo>
                  <a:pt x="5413184" y="1095822"/>
                  <a:pt x="5408599" y="1086459"/>
                  <a:pt x="5406307" y="1081779"/>
                </a:cubicBezTo>
                <a:close/>
                <a:moveTo>
                  <a:pt x="3933996" y="1077469"/>
                </a:moveTo>
                <a:lnTo>
                  <a:pt x="3908404" y="1116994"/>
                </a:lnTo>
                <a:lnTo>
                  <a:pt x="3942997" y="1135197"/>
                </a:lnTo>
                <a:lnTo>
                  <a:pt x="3943156" y="1139511"/>
                </a:lnTo>
                <a:lnTo>
                  <a:pt x="3950178" y="1152168"/>
                </a:lnTo>
                <a:cubicBezTo>
                  <a:pt x="3958676" y="1159808"/>
                  <a:pt x="3970564" y="1171938"/>
                  <a:pt x="3983102" y="1182968"/>
                </a:cubicBezTo>
                <a:lnTo>
                  <a:pt x="4018942" y="1206496"/>
                </a:lnTo>
                <a:lnTo>
                  <a:pt x="4030572" y="1196051"/>
                </a:lnTo>
                <a:lnTo>
                  <a:pt x="4053762" y="1177851"/>
                </a:lnTo>
                <a:cubicBezTo>
                  <a:pt x="4088191" y="1235060"/>
                  <a:pt x="4162127" y="1241829"/>
                  <a:pt x="4212818" y="1279796"/>
                </a:cubicBezTo>
                <a:cubicBezTo>
                  <a:pt x="4212818" y="1279796"/>
                  <a:pt x="4219693" y="1293838"/>
                  <a:pt x="4224331" y="1290198"/>
                </a:cubicBezTo>
                <a:cubicBezTo>
                  <a:pt x="4224331" y="1290198"/>
                  <a:pt x="4222203" y="1246512"/>
                  <a:pt x="4219910" y="1241834"/>
                </a:cubicBezTo>
                <a:cubicBezTo>
                  <a:pt x="4196720" y="1260032"/>
                  <a:pt x="4155308" y="1214786"/>
                  <a:pt x="4141501" y="1199701"/>
                </a:cubicBezTo>
                <a:cubicBezTo>
                  <a:pt x="4099980" y="1180457"/>
                  <a:pt x="4056166" y="1156528"/>
                  <a:pt x="4010002" y="1140925"/>
                </a:cubicBezTo>
                <a:cubicBezTo>
                  <a:pt x="3991668" y="1103479"/>
                  <a:pt x="3950036" y="1110234"/>
                  <a:pt x="3933996" y="1077469"/>
                </a:cubicBezTo>
                <a:close/>
                <a:moveTo>
                  <a:pt x="4405496" y="1054985"/>
                </a:moveTo>
                <a:cubicBezTo>
                  <a:pt x="4403296" y="1054180"/>
                  <a:pt x="4400984" y="1054374"/>
                  <a:pt x="4398664" y="1056196"/>
                </a:cubicBezTo>
                <a:cubicBezTo>
                  <a:pt x="4394028" y="1059835"/>
                  <a:pt x="4403139" y="1091559"/>
                  <a:pt x="4405431" y="1096240"/>
                </a:cubicBezTo>
                <a:cubicBezTo>
                  <a:pt x="4442319" y="1119124"/>
                  <a:pt x="4479204" y="1142009"/>
                  <a:pt x="4523073" y="1152936"/>
                </a:cubicBezTo>
                <a:cubicBezTo>
                  <a:pt x="4511613" y="1129531"/>
                  <a:pt x="4488533" y="1121731"/>
                  <a:pt x="4477075" y="1098326"/>
                </a:cubicBezTo>
                <a:cubicBezTo>
                  <a:pt x="4453940" y="1103525"/>
                  <a:pt x="4430857" y="1095720"/>
                  <a:pt x="4419401" y="1072317"/>
                </a:cubicBezTo>
                <a:cubicBezTo>
                  <a:pt x="4418255" y="1069978"/>
                  <a:pt x="4415391" y="1064128"/>
                  <a:pt x="4411654" y="1059773"/>
                </a:cubicBezTo>
                <a:cubicBezTo>
                  <a:pt x="4409784" y="1057594"/>
                  <a:pt x="4407696" y="1055790"/>
                  <a:pt x="4405496" y="1054985"/>
                </a:cubicBezTo>
                <a:close/>
                <a:moveTo>
                  <a:pt x="3788800" y="977606"/>
                </a:moveTo>
                <a:cubicBezTo>
                  <a:pt x="3789862" y="999449"/>
                  <a:pt x="3795565" y="1017652"/>
                  <a:pt x="3803008" y="1034486"/>
                </a:cubicBezTo>
                <a:lnTo>
                  <a:pt x="3808758" y="1045858"/>
                </a:lnTo>
                <a:lnTo>
                  <a:pt x="3810670" y="1047035"/>
                </a:lnTo>
                <a:cubicBezTo>
                  <a:pt x="3819637" y="1048344"/>
                  <a:pt x="3828607" y="1049650"/>
                  <a:pt x="3834511" y="1061712"/>
                </a:cubicBezTo>
                <a:cubicBezTo>
                  <a:pt x="3837039" y="1066876"/>
                  <a:pt x="3850193" y="1081596"/>
                  <a:pt x="3863995" y="1095204"/>
                </a:cubicBezTo>
                <a:lnTo>
                  <a:pt x="3883968" y="1111279"/>
                </a:lnTo>
                <a:lnTo>
                  <a:pt x="3885322" y="1109188"/>
                </a:lnTo>
                <a:cubicBezTo>
                  <a:pt x="3885375" y="1096188"/>
                  <a:pt x="3890068" y="1079547"/>
                  <a:pt x="3885484" y="1070186"/>
                </a:cubicBezTo>
                <a:cubicBezTo>
                  <a:pt x="3880902" y="1060823"/>
                  <a:pt x="3871626" y="1068103"/>
                  <a:pt x="3866989" y="1071744"/>
                </a:cubicBezTo>
                <a:cubicBezTo>
                  <a:pt x="3857822" y="1053022"/>
                  <a:pt x="3853293" y="1030658"/>
                  <a:pt x="3855694" y="1009336"/>
                </a:cubicBezTo>
                <a:close/>
                <a:moveTo>
                  <a:pt x="4879980" y="924672"/>
                </a:moveTo>
                <a:lnTo>
                  <a:pt x="4879760" y="976678"/>
                </a:lnTo>
                <a:cubicBezTo>
                  <a:pt x="4889038" y="969396"/>
                  <a:pt x="4898315" y="962117"/>
                  <a:pt x="4891439" y="948074"/>
                </a:cubicBezTo>
                <a:close/>
                <a:moveTo>
                  <a:pt x="4819960" y="906985"/>
                </a:moveTo>
                <a:cubicBezTo>
                  <a:pt x="4815322" y="910625"/>
                  <a:pt x="4813028" y="905943"/>
                  <a:pt x="4808391" y="909582"/>
                </a:cubicBezTo>
                <a:cubicBezTo>
                  <a:pt x="4803753" y="913224"/>
                  <a:pt x="4801408" y="921545"/>
                  <a:pt x="4803698" y="926227"/>
                </a:cubicBezTo>
                <a:cubicBezTo>
                  <a:pt x="4805990" y="930905"/>
                  <a:pt x="4810576" y="940267"/>
                  <a:pt x="4819848" y="932988"/>
                </a:cubicBezTo>
                <a:cubicBezTo>
                  <a:pt x="4824487" y="929349"/>
                  <a:pt x="4822252" y="911667"/>
                  <a:pt x="4819960" y="906985"/>
                </a:cubicBezTo>
                <a:close/>
                <a:moveTo>
                  <a:pt x="3611192" y="890223"/>
                </a:moveTo>
                <a:lnTo>
                  <a:pt x="3606555" y="893863"/>
                </a:lnTo>
                <a:lnTo>
                  <a:pt x="3613428" y="907903"/>
                </a:lnTo>
                <a:cubicBezTo>
                  <a:pt x="3615776" y="899582"/>
                  <a:pt x="3613482" y="894903"/>
                  <a:pt x="3611192" y="890223"/>
                </a:cubicBezTo>
                <a:close/>
                <a:moveTo>
                  <a:pt x="3512048" y="831967"/>
                </a:moveTo>
                <a:lnTo>
                  <a:pt x="3502575" y="839401"/>
                </a:lnTo>
                <a:lnTo>
                  <a:pt x="3507953" y="849198"/>
                </a:lnTo>
                <a:lnTo>
                  <a:pt x="3520483" y="857183"/>
                </a:lnTo>
                <a:lnTo>
                  <a:pt x="3521216" y="850690"/>
                </a:lnTo>
                <a:close/>
                <a:moveTo>
                  <a:pt x="4670234" y="784761"/>
                </a:moveTo>
                <a:lnTo>
                  <a:pt x="4658394" y="852366"/>
                </a:lnTo>
                <a:lnTo>
                  <a:pt x="4713776" y="873690"/>
                </a:lnTo>
                <a:cubicBezTo>
                  <a:pt x="4720761" y="861731"/>
                  <a:pt x="4741715" y="825849"/>
                  <a:pt x="4737129" y="816490"/>
                </a:cubicBezTo>
                <a:cubicBezTo>
                  <a:pt x="4734839" y="811809"/>
                  <a:pt x="4716287" y="826367"/>
                  <a:pt x="4716287" y="826367"/>
                </a:cubicBezTo>
                <a:close/>
                <a:moveTo>
                  <a:pt x="4525094" y="671897"/>
                </a:moveTo>
                <a:lnTo>
                  <a:pt x="4506377" y="725457"/>
                </a:lnTo>
                <a:cubicBezTo>
                  <a:pt x="4531806" y="724941"/>
                  <a:pt x="4591608" y="794632"/>
                  <a:pt x="4612341" y="810756"/>
                </a:cubicBezTo>
                <a:cubicBezTo>
                  <a:pt x="4630895" y="796197"/>
                  <a:pt x="4637933" y="771238"/>
                  <a:pt x="4633406" y="748873"/>
                </a:cubicBezTo>
                <a:cubicBezTo>
                  <a:pt x="4598865" y="717667"/>
                  <a:pt x="4561982" y="694782"/>
                  <a:pt x="4525094" y="671897"/>
                </a:cubicBezTo>
                <a:close/>
                <a:moveTo>
                  <a:pt x="4356764" y="577232"/>
                </a:moveTo>
                <a:lnTo>
                  <a:pt x="4358945" y="607914"/>
                </a:lnTo>
                <a:cubicBezTo>
                  <a:pt x="4368112" y="626637"/>
                  <a:pt x="4372748" y="622997"/>
                  <a:pt x="4391301" y="608436"/>
                </a:cubicBezTo>
                <a:lnTo>
                  <a:pt x="4400578" y="601155"/>
                </a:lnTo>
                <a:lnTo>
                  <a:pt x="4393705" y="587114"/>
                </a:lnTo>
                <a:close/>
                <a:moveTo>
                  <a:pt x="4269077" y="542381"/>
                </a:moveTo>
                <a:lnTo>
                  <a:pt x="4271370" y="547058"/>
                </a:lnTo>
                <a:cubicBezTo>
                  <a:pt x="4273662" y="551740"/>
                  <a:pt x="4280592" y="552780"/>
                  <a:pt x="4287521" y="553820"/>
                </a:cubicBezTo>
                <a:close/>
                <a:moveTo>
                  <a:pt x="0" y="0"/>
                </a:moveTo>
                <a:lnTo>
                  <a:pt x="31183" y="0"/>
                </a:lnTo>
                <a:lnTo>
                  <a:pt x="4345905" y="0"/>
                </a:lnTo>
                <a:lnTo>
                  <a:pt x="4360882" y="18317"/>
                </a:lnTo>
                <a:cubicBezTo>
                  <a:pt x="4405906" y="55568"/>
                  <a:pt x="4472131" y="75272"/>
                  <a:pt x="4513585" y="110766"/>
                </a:cubicBezTo>
                <a:cubicBezTo>
                  <a:pt x="4536774" y="92570"/>
                  <a:pt x="4550524" y="120654"/>
                  <a:pt x="4552761" y="138334"/>
                </a:cubicBezTo>
                <a:cubicBezTo>
                  <a:pt x="4559690" y="139374"/>
                  <a:pt x="4725512" y="281365"/>
                  <a:pt x="4732386" y="295407"/>
                </a:cubicBezTo>
                <a:cubicBezTo>
                  <a:pt x="4771728" y="283967"/>
                  <a:pt x="4771400" y="361975"/>
                  <a:pt x="4810741" y="350538"/>
                </a:cubicBezTo>
                <a:cubicBezTo>
                  <a:pt x="4826785" y="383303"/>
                  <a:pt x="4905302" y="399432"/>
                  <a:pt x="4921343" y="432197"/>
                </a:cubicBezTo>
                <a:lnTo>
                  <a:pt x="4944424" y="439999"/>
                </a:lnTo>
                <a:cubicBezTo>
                  <a:pt x="4974216" y="500847"/>
                  <a:pt x="5022723" y="508133"/>
                  <a:pt x="5052516" y="568981"/>
                </a:cubicBezTo>
                <a:lnTo>
                  <a:pt x="5082472" y="590827"/>
                </a:lnTo>
                <a:cubicBezTo>
                  <a:pt x="5096386" y="579906"/>
                  <a:pt x="5188600" y="637120"/>
                  <a:pt x="5197765" y="655842"/>
                </a:cubicBezTo>
                <a:cubicBezTo>
                  <a:pt x="5220955" y="637643"/>
                  <a:pt x="5241580" y="679768"/>
                  <a:pt x="5243817" y="697452"/>
                </a:cubicBezTo>
                <a:cubicBezTo>
                  <a:pt x="5257677" y="699533"/>
                  <a:pt x="5273774" y="719294"/>
                  <a:pt x="5280649" y="733335"/>
                </a:cubicBezTo>
                <a:lnTo>
                  <a:pt x="5306023" y="745822"/>
                </a:lnTo>
                <a:lnTo>
                  <a:pt x="5331449" y="745305"/>
                </a:lnTo>
                <a:lnTo>
                  <a:pt x="5444232" y="857643"/>
                </a:lnTo>
                <a:lnTo>
                  <a:pt x="5451053" y="884685"/>
                </a:lnTo>
                <a:cubicBezTo>
                  <a:pt x="5457928" y="898727"/>
                  <a:pt x="5469441" y="909127"/>
                  <a:pt x="5485646" y="902892"/>
                </a:cubicBezTo>
                <a:lnTo>
                  <a:pt x="5531753" y="931497"/>
                </a:lnTo>
                <a:cubicBezTo>
                  <a:pt x="5545503" y="959582"/>
                  <a:pt x="5557181" y="930980"/>
                  <a:pt x="5577805" y="973106"/>
                </a:cubicBezTo>
                <a:cubicBezTo>
                  <a:pt x="5584681" y="987150"/>
                  <a:pt x="5596193" y="997551"/>
                  <a:pt x="5610107" y="986629"/>
                </a:cubicBezTo>
                <a:cubicBezTo>
                  <a:pt x="5626150" y="1019395"/>
                  <a:pt x="5651523" y="1031879"/>
                  <a:pt x="5667565" y="1064643"/>
                </a:cubicBezTo>
                <a:cubicBezTo>
                  <a:pt x="5755301" y="1086495"/>
                  <a:pt x="5898152" y="1194679"/>
                  <a:pt x="5939401" y="1278929"/>
                </a:cubicBezTo>
                <a:cubicBezTo>
                  <a:pt x="5967232" y="1257088"/>
                  <a:pt x="5976290" y="1301814"/>
                  <a:pt x="5985454" y="1320536"/>
                </a:cubicBezTo>
                <a:lnTo>
                  <a:pt x="6024631" y="1348103"/>
                </a:lnTo>
                <a:cubicBezTo>
                  <a:pt x="6031507" y="1362144"/>
                  <a:pt x="6045311" y="1377226"/>
                  <a:pt x="6059170" y="1379306"/>
                </a:cubicBezTo>
                <a:lnTo>
                  <a:pt x="6096000" y="1415196"/>
                </a:lnTo>
                <a:lnTo>
                  <a:pt x="6084380" y="1430794"/>
                </a:lnTo>
                <a:cubicBezTo>
                  <a:pt x="6075104" y="1438075"/>
                  <a:pt x="6065883" y="1432354"/>
                  <a:pt x="6061300" y="1422993"/>
                </a:cubicBezTo>
                <a:cubicBezTo>
                  <a:pt x="6033582" y="1418830"/>
                  <a:pt x="5998984" y="1400624"/>
                  <a:pt x="5985237" y="1372540"/>
                </a:cubicBezTo>
                <a:cubicBezTo>
                  <a:pt x="5966737" y="1374099"/>
                  <a:pt x="5957572" y="1355375"/>
                  <a:pt x="5950697" y="1341333"/>
                </a:cubicBezTo>
                <a:cubicBezTo>
                  <a:pt x="5911413" y="1339771"/>
                  <a:pt x="5860664" y="1314803"/>
                  <a:pt x="5828363" y="1301280"/>
                </a:cubicBezTo>
                <a:cubicBezTo>
                  <a:pt x="5796009" y="1300756"/>
                  <a:pt x="5759067" y="1290869"/>
                  <a:pt x="5745319" y="1262787"/>
                </a:cubicBezTo>
                <a:lnTo>
                  <a:pt x="5719889" y="1263306"/>
                </a:lnTo>
                <a:lnTo>
                  <a:pt x="5701555" y="1225860"/>
                </a:lnTo>
                <a:cubicBezTo>
                  <a:pt x="5683059" y="1227417"/>
                  <a:pt x="5666964" y="1207654"/>
                  <a:pt x="5660088" y="1193613"/>
                </a:cubicBezTo>
                <a:lnTo>
                  <a:pt x="5618455" y="1200367"/>
                </a:lnTo>
                <a:cubicBezTo>
                  <a:pt x="5609288" y="1181646"/>
                  <a:pt x="5593191" y="1161884"/>
                  <a:pt x="5574694" y="1163443"/>
                </a:cubicBezTo>
                <a:cubicBezTo>
                  <a:pt x="5563236" y="1140040"/>
                  <a:pt x="5505452" y="1140034"/>
                  <a:pt x="5480025" y="1140551"/>
                </a:cubicBezTo>
                <a:lnTo>
                  <a:pt x="5473153" y="1126507"/>
                </a:lnTo>
                <a:cubicBezTo>
                  <a:pt x="5468511" y="1130148"/>
                  <a:pt x="5472985" y="1165512"/>
                  <a:pt x="5475277" y="1170194"/>
                </a:cubicBezTo>
                <a:lnTo>
                  <a:pt x="5507525" y="1196717"/>
                </a:lnTo>
                <a:cubicBezTo>
                  <a:pt x="5516693" y="1215440"/>
                  <a:pt x="5521277" y="1224801"/>
                  <a:pt x="5502721" y="1239363"/>
                </a:cubicBezTo>
                <a:lnTo>
                  <a:pt x="5488809" y="1250279"/>
                </a:lnTo>
                <a:lnTo>
                  <a:pt x="5463600" y="1198793"/>
                </a:lnTo>
                <a:cubicBezTo>
                  <a:pt x="5431135" y="1224273"/>
                  <a:pt x="5396540" y="1206068"/>
                  <a:pt x="5364075" y="1231548"/>
                </a:cubicBezTo>
                <a:cubicBezTo>
                  <a:pt x="5281137" y="1167052"/>
                  <a:pt x="5281355" y="1115049"/>
                  <a:pt x="5172609" y="1142077"/>
                </a:cubicBezTo>
                <a:lnTo>
                  <a:pt x="5142817" y="1081232"/>
                </a:lnTo>
                <a:cubicBezTo>
                  <a:pt x="5112750" y="1085389"/>
                  <a:pt x="5075810" y="1075503"/>
                  <a:pt x="5062063" y="1047420"/>
                </a:cubicBezTo>
                <a:cubicBezTo>
                  <a:pt x="5024956" y="1076541"/>
                  <a:pt x="5016174" y="966810"/>
                  <a:pt x="4974431" y="999570"/>
                </a:cubicBezTo>
                <a:cubicBezTo>
                  <a:pt x="4983596" y="1018291"/>
                  <a:pt x="4967338" y="1037532"/>
                  <a:pt x="4976504" y="1056253"/>
                </a:cubicBezTo>
                <a:cubicBezTo>
                  <a:pt x="4983380" y="1070294"/>
                  <a:pt x="4997183" y="1085377"/>
                  <a:pt x="5013388" y="1079139"/>
                </a:cubicBezTo>
                <a:cubicBezTo>
                  <a:pt x="5017972" y="1088500"/>
                  <a:pt x="5040836" y="1148309"/>
                  <a:pt x="5059390" y="1133747"/>
                </a:cubicBezTo>
                <a:cubicBezTo>
                  <a:pt x="5068609" y="1139467"/>
                  <a:pt x="5142271" y="1211241"/>
                  <a:pt x="5109804" y="1236722"/>
                </a:cubicBezTo>
                <a:lnTo>
                  <a:pt x="5142055" y="1263247"/>
                </a:lnTo>
                <a:cubicBezTo>
                  <a:pt x="5160550" y="1261688"/>
                  <a:pt x="5176700" y="1268452"/>
                  <a:pt x="5192852" y="1275214"/>
                </a:cubicBezTo>
                <a:lnTo>
                  <a:pt x="5213477" y="1317339"/>
                </a:lnTo>
                <a:lnTo>
                  <a:pt x="5257402" y="1315262"/>
                </a:lnTo>
                <a:lnTo>
                  <a:pt x="5280318" y="1362069"/>
                </a:lnTo>
                <a:lnTo>
                  <a:pt x="5310327" y="1370912"/>
                </a:lnTo>
                <a:lnTo>
                  <a:pt x="5291777" y="1385471"/>
                </a:lnTo>
                <a:lnTo>
                  <a:pt x="5333247" y="1417718"/>
                </a:lnTo>
                <a:cubicBezTo>
                  <a:pt x="5302959" y="1473881"/>
                  <a:pt x="5360963" y="1421884"/>
                  <a:pt x="5374879" y="1410964"/>
                </a:cubicBezTo>
                <a:cubicBezTo>
                  <a:pt x="5388792" y="1400044"/>
                  <a:pt x="5398012" y="1405766"/>
                  <a:pt x="5404888" y="1419806"/>
                </a:cubicBezTo>
                <a:cubicBezTo>
                  <a:pt x="5432607" y="1423968"/>
                  <a:pt x="5453178" y="1479096"/>
                  <a:pt x="5480840" y="1496259"/>
                </a:cubicBezTo>
                <a:lnTo>
                  <a:pt x="5450611" y="1539421"/>
                </a:lnTo>
                <a:lnTo>
                  <a:pt x="5402160" y="1519134"/>
                </a:lnTo>
                <a:cubicBezTo>
                  <a:pt x="5392993" y="1500414"/>
                  <a:pt x="5369857" y="1505609"/>
                  <a:pt x="5358236" y="1521207"/>
                </a:cubicBezTo>
                <a:cubicBezTo>
                  <a:pt x="5349067" y="1502486"/>
                  <a:pt x="5335262" y="1487404"/>
                  <a:pt x="5314474" y="1484283"/>
                </a:cubicBezTo>
                <a:lnTo>
                  <a:pt x="5296141" y="1446837"/>
                </a:lnTo>
                <a:cubicBezTo>
                  <a:pt x="5268421" y="1442676"/>
                  <a:pt x="5249979" y="1431231"/>
                  <a:pt x="5236229" y="1403148"/>
                </a:cubicBezTo>
                <a:lnTo>
                  <a:pt x="5197000" y="1388582"/>
                </a:lnTo>
                <a:lnTo>
                  <a:pt x="5160222" y="1339692"/>
                </a:lnTo>
                <a:cubicBezTo>
                  <a:pt x="5153289" y="1338654"/>
                  <a:pt x="5139431" y="1336572"/>
                  <a:pt x="5130155" y="1343853"/>
                </a:cubicBezTo>
                <a:cubicBezTo>
                  <a:pt x="5106965" y="1362050"/>
                  <a:pt x="5166931" y="1392741"/>
                  <a:pt x="5173806" y="1406782"/>
                </a:cubicBezTo>
                <a:lnTo>
                  <a:pt x="5132067" y="1439540"/>
                </a:lnTo>
                <a:lnTo>
                  <a:pt x="5127537" y="1417180"/>
                </a:lnTo>
                <a:cubicBezTo>
                  <a:pt x="5120661" y="1403136"/>
                  <a:pt x="5104457" y="1409375"/>
                  <a:pt x="5095179" y="1416656"/>
                </a:cubicBezTo>
                <a:cubicBezTo>
                  <a:pt x="5081318" y="1414573"/>
                  <a:pt x="5060531" y="1411451"/>
                  <a:pt x="5044326" y="1417689"/>
                </a:cubicBezTo>
                <a:lnTo>
                  <a:pt x="5012079" y="1391163"/>
                </a:lnTo>
                <a:lnTo>
                  <a:pt x="4963407" y="1422883"/>
                </a:lnTo>
                <a:lnTo>
                  <a:pt x="4940269" y="1428078"/>
                </a:lnTo>
                <a:cubicBezTo>
                  <a:pt x="4921719" y="1442639"/>
                  <a:pt x="4919482" y="1424957"/>
                  <a:pt x="4912606" y="1410915"/>
                </a:cubicBezTo>
                <a:cubicBezTo>
                  <a:pt x="4910313" y="1406235"/>
                  <a:pt x="4903383" y="1405194"/>
                  <a:pt x="4896456" y="1404153"/>
                </a:cubicBezTo>
                <a:cubicBezTo>
                  <a:pt x="4889526" y="1403113"/>
                  <a:pt x="4866500" y="1382309"/>
                  <a:pt x="4861863" y="1385949"/>
                </a:cubicBezTo>
                <a:cubicBezTo>
                  <a:pt x="4857224" y="1389588"/>
                  <a:pt x="4861806" y="1398952"/>
                  <a:pt x="4861806" y="1398952"/>
                </a:cubicBezTo>
                <a:cubicBezTo>
                  <a:pt x="4882432" y="1441075"/>
                  <a:pt x="4930941" y="1448360"/>
                  <a:pt x="4949274" y="1485806"/>
                </a:cubicBezTo>
                <a:cubicBezTo>
                  <a:pt x="4953856" y="1495168"/>
                  <a:pt x="4951511" y="1503487"/>
                  <a:pt x="4942235" y="1510768"/>
                </a:cubicBezTo>
                <a:lnTo>
                  <a:pt x="4942015" y="1562773"/>
                </a:lnTo>
                <a:lnTo>
                  <a:pt x="4895799" y="1560166"/>
                </a:lnTo>
                <a:cubicBezTo>
                  <a:pt x="4884342" y="1536763"/>
                  <a:pt x="4863500" y="1546642"/>
                  <a:pt x="4849748" y="1518560"/>
                </a:cubicBezTo>
                <a:lnTo>
                  <a:pt x="4831196" y="1533118"/>
                </a:lnTo>
                <a:cubicBezTo>
                  <a:pt x="4794091" y="1562238"/>
                  <a:pt x="4822249" y="1462391"/>
                  <a:pt x="4761954" y="1509710"/>
                </a:cubicBezTo>
                <a:cubicBezTo>
                  <a:pt x="4731944" y="1500867"/>
                  <a:pt x="4704222" y="1496704"/>
                  <a:pt x="4671866" y="1496180"/>
                </a:cubicBezTo>
                <a:cubicBezTo>
                  <a:pt x="4653534" y="1458735"/>
                  <a:pt x="4618886" y="1453529"/>
                  <a:pt x="4586584" y="1440006"/>
                </a:cubicBezTo>
                <a:cubicBezTo>
                  <a:pt x="4609390" y="1512815"/>
                  <a:pt x="4637111" y="1516978"/>
                  <a:pt x="4655444" y="1554422"/>
                </a:cubicBezTo>
                <a:lnTo>
                  <a:pt x="4622978" y="1579902"/>
                </a:lnTo>
                <a:lnTo>
                  <a:pt x="4558207" y="1591855"/>
                </a:lnTo>
                <a:cubicBezTo>
                  <a:pt x="4560554" y="1583538"/>
                  <a:pt x="4569887" y="1563255"/>
                  <a:pt x="4567596" y="1558575"/>
                </a:cubicBezTo>
                <a:cubicBezTo>
                  <a:pt x="4563012" y="1549214"/>
                  <a:pt x="4549096" y="1560134"/>
                  <a:pt x="4544458" y="1563774"/>
                </a:cubicBezTo>
                <a:lnTo>
                  <a:pt x="4466159" y="1495640"/>
                </a:lnTo>
                <a:lnTo>
                  <a:pt x="4393283" y="1481273"/>
                </a:lnTo>
                <a:lnTo>
                  <a:pt x="4404409" y="1496778"/>
                </a:lnTo>
                <a:cubicBezTo>
                  <a:pt x="4411596" y="1509025"/>
                  <a:pt x="4418781" y="1521268"/>
                  <a:pt x="4433345" y="1516992"/>
                </a:cubicBezTo>
                <a:cubicBezTo>
                  <a:pt x="4445152" y="1541113"/>
                  <a:pt x="4503207" y="1552780"/>
                  <a:pt x="4515016" y="1576901"/>
                </a:cubicBezTo>
                <a:lnTo>
                  <a:pt x="4532078" y="1582588"/>
                </a:lnTo>
                <a:cubicBezTo>
                  <a:pt x="4554007" y="1627379"/>
                  <a:pt x="4589879" y="1632611"/>
                  <a:pt x="4611808" y="1677403"/>
                </a:cubicBezTo>
                <a:lnTo>
                  <a:pt x="4633929" y="1693427"/>
                </a:lnTo>
                <a:cubicBezTo>
                  <a:pt x="4644241" y="1685334"/>
                  <a:pt x="4712356" y="1727263"/>
                  <a:pt x="4719102" y="1741046"/>
                </a:cubicBezTo>
                <a:cubicBezTo>
                  <a:pt x="4736290" y="1727557"/>
                  <a:pt x="4751473" y="1758567"/>
                  <a:pt x="4753097" y="1771600"/>
                </a:cubicBezTo>
                <a:cubicBezTo>
                  <a:pt x="4763345" y="1773095"/>
                  <a:pt x="4775216" y="1787624"/>
                  <a:pt x="4780282" y="1797959"/>
                </a:cubicBezTo>
                <a:lnTo>
                  <a:pt x="4799028" y="1807094"/>
                </a:lnTo>
                <a:lnTo>
                  <a:pt x="4817838" y="1806639"/>
                </a:lnTo>
                <a:lnTo>
                  <a:pt x="4901073" y="1889167"/>
                </a:lnTo>
                <a:lnTo>
                  <a:pt x="4906069" y="1909092"/>
                </a:lnTo>
                <a:cubicBezTo>
                  <a:pt x="4911128" y="1919428"/>
                  <a:pt x="4919626" y="1927064"/>
                  <a:pt x="4931627" y="1922417"/>
                </a:cubicBezTo>
                <a:lnTo>
                  <a:pt x="4965683" y="1943384"/>
                </a:lnTo>
                <a:cubicBezTo>
                  <a:pt x="4975803" y="1964057"/>
                  <a:pt x="4984493" y="1942928"/>
                  <a:pt x="4999676" y="1973936"/>
                </a:cubicBezTo>
                <a:cubicBezTo>
                  <a:pt x="5004737" y="1984274"/>
                  <a:pt x="5013235" y="1991914"/>
                  <a:pt x="5023549" y="1983817"/>
                </a:cubicBezTo>
                <a:cubicBezTo>
                  <a:pt x="5035356" y="2007938"/>
                  <a:pt x="5054104" y="2017071"/>
                  <a:pt x="5065914" y="2041185"/>
                </a:cubicBezTo>
                <a:cubicBezTo>
                  <a:pt x="5130780" y="2057049"/>
                  <a:pt x="5236262" y="2136424"/>
                  <a:pt x="5266626" y="2198445"/>
                </a:cubicBezTo>
                <a:cubicBezTo>
                  <a:pt x="5287253" y="2182254"/>
                  <a:pt x="5293872" y="2215214"/>
                  <a:pt x="5300620" y="2228996"/>
                </a:cubicBezTo>
                <a:lnTo>
                  <a:pt x="5329552" y="2249211"/>
                </a:lnTo>
                <a:cubicBezTo>
                  <a:pt x="5334615" y="2259549"/>
                  <a:pt x="5344798" y="2270634"/>
                  <a:pt x="5355047" y="2272130"/>
                </a:cubicBezTo>
                <a:lnTo>
                  <a:pt x="5382229" y="2298489"/>
                </a:lnTo>
                <a:lnTo>
                  <a:pt x="5373604" y="2310029"/>
                </a:lnTo>
                <a:cubicBezTo>
                  <a:pt x="5366730" y="2315421"/>
                  <a:pt x="5359918" y="2311231"/>
                  <a:pt x="5356543" y="2304340"/>
                </a:cubicBezTo>
                <a:cubicBezTo>
                  <a:pt x="5336045" y="2301352"/>
                  <a:pt x="5310486" y="2288023"/>
                  <a:pt x="5300365" y="2267348"/>
                </a:cubicBezTo>
                <a:cubicBezTo>
                  <a:pt x="5286679" y="2268554"/>
                  <a:pt x="5279930" y="2254772"/>
                  <a:pt x="5274869" y="2244433"/>
                </a:cubicBezTo>
                <a:cubicBezTo>
                  <a:pt x="5245809" y="2243394"/>
                  <a:pt x="5208314" y="2225128"/>
                  <a:pt x="5184442" y="2215249"/>
                </a:cubicBezTo>
                <a:cubicBezTo>
                  <a:pt x="5160509" y="2214952"/>
                  <a:pt x="5133196" y="2207770"/>
                  <a:pt x="5123074" y="2187098"/>
                </a:cubicBezTo>
                <a:lnTo>
                  <a:pt x="5104263" y="2187553"/>
                </a:lnTo>
                <a:lnTo>
                  <a:pt x="5090769" y="2159989"/>
                </a:lnTo>
                <a:cubicBezTo>
                  <a:pt x="5077083" y="2161191"/>
                  <a:pt x="5065209" y="2146663"/>
                  <a:pt x="5060150" y="2136326"/>
                </a:cubicBezTo>
                <a:lnTo>
                  <a:pt x="5029340" y="2141427"/>
                </a:lnTo>
                <a:cubicBezTo>
                  <a:pt x="5022592" y="2127646"/>
                  <a:pt x="5010720" y="2113116"/>
                  <a:pt x="4997033" y="2114321"/>
                </a:cubicBezTo>
                <a:cubicBezTo>
                  <a:pt x="4988597" y="2097094"/>
                  <a:pt x="4945851" y="2097256"/>
                  <a:pt x="4927043" y="2097707"/>
                </a:cubicBezTo>
                <a:lnTo>
                  <a:pt x="4921980" y="2087371"/>
                </a:lnTo>
                <a:cubicBezTo>
                  <a:pt x="4918542" y="2090072"/>
                  <a:pt x="4921787" y="2116141"/>
                  <a:pt x="4923474" y="2119585"/>
                </a:cubicBezTo>
                <a:lnTo>
                  <a:pt x="4947282" y="2139057"/>
                </a:lnTo>
                <a:cubicBezTo>
                  <a:pt x="4954031" y="2152839"/>
                  <a:pt x="4957407" y="2159726"/>
                  <a:pt x="4943653" y="2170520"/>
                </a:cubicBezTo>
                <a:lnTo>
                  <a:pt x="4933342" y="2178612"/>
                </a:lnTo>
                <a:lnTo>
                  <a:pt x="4914783" y="2140712"/>
                </a:lnTo>
                <a:cubicBezTo>
                  <a:pt x="4890721" y="2159596"/>
                  <a:pt x="4865163" y="2146272"/>
                  <a:pt x="4841099" y="2165156"/>
                </a:cubicBezTo>
                <a:cubicBezTo>
                  <a:pt x="4779860" y="2117831"/>
                  <a:pt x="4780116" y="2079476"/>
                  <a:pt x="4699620" y="2099721"/>
                </a:cubicBezTo>
                <a:lnTo>
                  <a:pt x="4677692" y="2054934"/>
                </a:lnTo>
                <a:cubicBezTo>
                  <a:pt x="4655441" y="2058086"/>
                  <a:pt x="4628129" y="2050903"/>
                  <a:pt x="4618009" y="2030233"/>
                </a:cubicBezTo>
                <a:cubicBezTo>
                  <a:pt x="4590507" y="2051813"/>
                  <a:pt x="4584210" y="1970912"/>
                  <a:pt x="4553268" y="1995194"/>
                </a:cubicBezTo>
                <a:cubicBezTo>
                  <a:pt x="4560016" y="2008972"/>
                  <a:pt x="4547953" y="2023208"/>
                  <a:pt x="4554700" y="2036990"/>
                </a:cubicBezTo>
                <a:cubicBezTo>
                  <a:pt x="4559761" y="2047325"/>
                  <a:pt x="4569946" y="2058410"/>
                  <a:pt x="4581945" y="2053763"/>
                </a:cubicBezTo>
                <a:cubicBezTo>
                  <a:pt x="4585320" y="2060655"/>
                  <a:pt x="4602125" y="2104696"/>
                  <a:pt x="4615875" y="2093905"/>
                </a:cubicBezTo>
                <a:cubicBezTo>
                  <a:pt x="4622686" y="2098099"/>
                  <a:pt x="4677052" y="2150821"/>
                  <a:pt x="4652991" y="2169703"/>
                </a:cubicBezTo>
                <a:lnTo>
                  <a:pt x="4676798" y="2189175"/>
                </a:lnTo>
                <a:cubicBezTo>
                  <a:pt x="4690483" y="2187970"/>
                  <a:pt x="4702420" y="2192914"/>
                  <a:pt x="4714355" y="2197851"/>
                </a:cubicBezTo>
                <a:lnTo>
                  <a:pt x="4729536" y="2228861"/>
                </a:lnTo>
                <a:lnTo>
                  <a:pt x="4762034" y="2227204"/>
                </a:lnTo>
                <a:lnTo>
                  <a:pt x="4778904" y="2261658"/>
                </a:lnTo>
                <a:lnTo>
                  <a:pt x="4801088" y="2268094"/>
                </a:lnTo>
                <a:lnTo>
                  <a:pt x="4787340" y="2278886"/>
                </a:lnTo>
                <a:lnTo>
                  <a:pt x="4817956" y="2302547"/>
                </a:lnTo>
                <a:cubicBezTo>
                  <a:pt x="4795454" y="2344055"/>
                  <a:pt x="4838454" y="2305540"/>
                  <a:pt x="4848768" y="2297447"/>
                </a:cubicBezTo>
                <a:cubicBezTo>
                  <a:pt x="4859081" y="2289352"/>
                  <a:pt x="4865891" y="2293545"/>
                  <a:pt x="4870953" y="2303880"/>
                </a:cubicBezTo>
                <a:cubicBezTo>
                  <a:pt x="4891451" y="2306873"/>
                  <a:pt x="4906572" y="2347468"/>
                  <a:pt x="4927005" y="2360046"/>
                </a:cubicBezTo>
                <a:lnTo>
                  <a:pt x="4904564" y="2391967"/>
                </a:lnTo>
                <a:lnTo>
                  <a:pt x="4868759" y="2377144"/>
                </a:lnTo>
                <a:cubicBezTo>
                  <a:pt x="4862007" y="2363365"/>
                  <a:pt x="4844885" y="2367263"/>
                  <a:pt x="4836260" y="2378801"/>
                </a:cubicBezTo>
                <a:cubicBezTo>
                  <a:pt x="4829512" y="2365018"/>
                  <a:pt x="4819323" y="2353939"/>
                  <a:pt x="4803951" y="2351696"/>
                </a:cubicBezTo>
                <a:lnTo>
                  <a:pt x="4790453" y="2324130"/>
                </a:lnTo>
                <a:cubicBezTo>
                  <a:pt x="4769958" y="2321139"/>
                  <a:pt x="4756336" y="2312755"/>
                  <a:pt x="4746212" y="2292081"/>
                </a:cubicBezTo>
                <a:lnTo>
                  <a:pt x="4717219" y="2281451"/>
                </a:lnTo>
                <a:lnTo>
                  <a:pt x="4690102" y="2245501"/>
                </a:lnTo>
                <a:cubicBezTo>
                  <a:pt x="4684973" y="2244756"/>
                  <a:pt x="4674727" y="2243261"/>
                  <a:pt x="4667849" y="2248656"/>
                </a:cubicBezTo>
                <a:cubicBezTo>
                  <a:pt x="4650663" y="2262144"/>
                  <a:pt x="4694971" y="2284608"/>
                  <a:pt x="4700030" y="2294943"/>
                </a:cubicBezTo>
                <a:lnTo>
                  <a:pt x="4669092" y="2319222"/>
                </a:lnTo>
                <a:lnTo>
                  <a:pt x="4665780" y="2302742"/>
                </a:lnTo>
                <a:cubicBezTo>
                  <a:pt x="4660721" y="2292407"/>
                  <a:pt x="4648721" y="2297054"/>
                  <a:pt x="4641845" y="2302451"/>
                </a:cubicBezTo>
                <a:cubicBezTo>
                  <a:pt x="4631594" y="2300955"/>
                  <a:pt x="4616223" y="2298710"/>
                  <a:pt x="4604224" y="2303360"/>
                </a:cubicBezTo>
                <a:lnTo>
                  <a:pt x="4580415" y="2283891"/>
                </a:lnTo>
                <a:lnTo>
                  <a:pt x="4574137" y="2287987"/>
                </a:lnTo>
                <a:lnTo>
                  <a:pt x="4577441" y="2288930"/>
                </a:lnTo>
                <a:cubicBezTo>
                  <a:pt x="4583797" y="2325507"/>
                  <a:pt x="4653947" y="2365187"/>
                  <a:pt x="4660300" y="2401763"/>
                </a:cubicBezTo>
                <a:lnTo>
                  <a:pt x="4680094" y="2416385"/>
                </a:lnTo>
                <a:cubicBezTo>
                  <a:pt x="4691892" y="2484314"/>
                  <a:pt x="4735957" y="2506239"/>
                  <a:pt x="4747757" y="2574168"/>
                </a:cubicBezTo>
                <a:lnTo>
                  <a:pt x="4770272" y="2604467"/>
                </a:lnTo>
                <a:cubicBezTo>
                  <a:pt x="4786436" y="2598186"/>
                  <a:pt x="4858462" y="2681761"/>
                  <a:pt x="4862090" y="2702662"/>
                </a:cubicBezTo>
                <a:cubicBezTo>
                  <a:pt x="4889027" y="2692196"/>
                  <a:pt x="4897198" y="2739222"/>
                  <a:pt x="4894531" y="2756994"/>
                </a:cubicBezTo>
                <a:cubicBezTo>
                  <a:pt x="4907121" y="2763258"/>
                  <a:pt x="4917048" y="2787288"/>
                  <a:pt x="4919771" y="2802964"/>
                </a:cubicBezTo>
                <a:lnTo>
                  <a:pt x="4940472" y="2822814"/>
                </a:lnTo>
                <a:lnTo>
                  <a:pt x="4964742" y="2830117"/>
                </a:lnTo>
                <a:lnTo>
                  <a:pt x="5041366" y="2973262"/>
                </a:lnTo>
                <a:lnTo>
                  <a:pt x="5040517" y="3001480"/>
                </a:lnTo>
                <a:cubicBezTo>
                  <a:pt x="5043241" y="3017156"/>
                  <a:pt x="5051352" y="3030737"/>
                  <a:pt x="5068420" y="3029687"/>
                </a:cubicBezTo>
                <a:lnTo>
                  <a:pt x="5104432" y="3071473"/>
                </a:lnTo>
                <a:cubicBezTo>
                  <a:pt x="5109878" y="3102823"/>
                  <a:pt x="5128706" y="3078776"/>
                  <a:pt x="5136874" y="3125804"/>
                </a:cubicBezTo>
                <a:cubicBezTo>
                  <a:pt x="5139598" y="3141480"/>
                  <a:pt x="5147706" y="3155063"/>
                  <a:pt x="5163871" y="3148782"/>
                </a:cubicBezTo>
                <a:cubicBezTo>
                  <a:pt x="5170225" y="3185361"/>
                  <a:pt x="5190923" y="3205206"/>
                  <a:pt x="5197277" y="3241783"/>
                </a:cubicBezTo>
                <a:cubicBezTo>
                  <a:pt x="5274631" y="3289821"/>
                  <a:pt x="5380914" y="3438177"/>
                  <a:pt x="5397251" y="3532231"/>
                </a:cubicBezTo>
                <a:cubicBezTo>
                  <a:pt x="5429577" y="3519671"/>
                  <a:pt x="5426065" y="3565659"/>
                  <a:pt x="5429694" y="3586561"/>
                </a:cubicBezTo>
                <a:lnTo>
                  <a:pt x="5459411" y="3625218"/>
                </a:lnTo>
                <a:cubicBezTo>
                  <a:pt x="5462135" y="3640891"/>
                  <a:pt x="5471151" y="3659699"/>
                  <a:pt x="5483743" y="3665963"/>
                </a:cubicBezTo>
                <a:lnTo>
                  <a:pt x="5508979" y="3711938"/>
                </a:lnTo>
                <a:lnTo>
                  <a:pt x="5493725" y="3723441"/>
                </a:lnTo>
                <a:cubicBezTo>
                  <a:pt x="5482952" y="3727628"/>
                  <a:pt x="5475750" y="3719271"/>
                  <a:pt x="5473934" y="3708821"/>
                </a:cubicBezTo>
                <a:cubicBezTo>
                  <a:pt x="5448754" y="3696293"/>
                  <a:pt x="5420849" y="3668088"/>
                  <a:pt x="5415405" y="3636736"/>
                </a:cubicBezTo>
                <a:cubicBezTo>
                  <a:pt x="5397426" y="3632565"/>
                  <a:pt x="5393798" y="3611662"/>
                  <a:pt x="5391073" y="3595987"/>
                </a:cubicBezTo>
                <a:cubicBezTo>
                  <a:pt x="5354212" y="3582422"/>
                  <a:pt x="5312811" y="3542724"/>
                  <a:pt x="5285815" y="3519745"/>
                </a:cubicBezTo>
                <a:cubicBezTo>
                  <a:pt x="5255249" y="3509311"/>
                  <a:pt x="5222866" y="3488423"/>
                  <a:pt x="5217422" y="3457071"/>
                </a:cubicBezTo>
                <a:lnTo>
                  <a:pt x="5193147" y="3449769"/>
                </a:lnTo>
                <a:lnTo>
                  <a:pt x="5185886" y="3407968"/>
                </a:lnTo>
                <a:cubicBezTo>
                  <a:pt x="5167910" y="3403794"/>
                  <a:pt x="5157985" y="3379762"/>
                  <a:pt x="5155261" y="3364085"/>
                </a:cubicBezTo>
                <a:lnTo>
                  <a:pt x="5113919" y="3357835"/>
                </a:lnTo>
                <a:cubicBezTo>
                  <a:pt x="5110288" y="3336934"/>
                  <a:pt x="5100362" y="3312902"/>
                  <a:pt x="5082385" y="3308731"/>
                </a:cubicBezTo>
                <a:cubicBezTo>
                  <a:pt x="5077845" y="3282606"/>
                  <a:pt x="5023008" y="3264867"/>
                  <a:pt x="4998735" y="3257562"/>
                </a:cubicBezTo>
                <a:lnTo>
                  <a:pt x="4996014" y="3241885"/>
                </a:lnTo>
                <a:cubicBezTo>
                  <a:pt x="4990624" y="3243978"/>
                  <a:pt x="4985295" y="3279516"/>
                  <a:pt x="4986203" y="3284743"/>
                </a:cubicBezTo>
                <a:lnTo>
                  <a:pt x="5009628" y="3320263"/>
                </a:lnTo>
                <a:cubicBezTo>
                  <a:pt x="5013256" y="3341166"/>
                  <a:pt x="5015073" y="3351617"/>
                  <a:pt x="4993521" y="3359990"/>
                </a:cubicBezTo>
                <a:lnTo>
                  <a:pt x="4977361" y="3366266"/>
                </a:lnTo>
                <a:lnTo>
                  <a:pt x="4967376" y="3308788"/>
                </a:lnTo>
                <a:cubicBezTo>
                  <a:pt x="4929666" y="3323442"/>
                  <a:pt x="4901762" y="3295238"/>
                  <a:pt x="4864051" y="3309891"/>
                </a:cubicBezTo>
                <a:cubicBezTo>
                  <a:pt x="4802798" y="3222126"/>
                  <a:pt x="4817088" y="3171952"/>
                  <a:pt x="4706561" y="3164692"/>
                </a:cubicBezTo>
                <a:lnTo>
                  <a:pt x="4694761" y="3096766"/>
                </a:lnTo>
                <a:cubicBezTo>
                  <a:pt x="4665099" y="3091555"/>
                  <a:pt x="4632716" y="3070669"/>
                  <a:pt x="4627273" y="3039317"/>
                </a:cubicBezTo>
                <a:cubicBezTo>
                  <a:pt x="4584171" y="3056063"/>
                  <a:pt x="4605547" y="2947357"/>
                  <a:pt x="4557059" y="2966195"/>
                </a:cubicBezTo>
                <a:cubicBezTo>
                  <a:pt x="4560689" y="2987095"/>
                  <a:pt x="4540049" y="3000693"/>
                  <a:pt x="4543678" y="3021594"/>
                </a:cubicBezTo>
                <a:cubicBezTo>
                  <a:pt x="4546404" y="3037268"/>
                  <a:pt x="4555419" y="3056076"/>
                  <a:pt x="4572488" y="3055023"/>
                </a:cubicBezTo>
                <a:cubicBezTo>
                  <a:pt x="4574304" y="3065474"/>
                  <a:pt x="4579810" y="3130271"/>
                  <a:pt x="4601360" y="3121899"/>
                </a:cubicBezTo>
                <a:cubicBezTo>
                  <a:pt x="4608563" y="3130253"/>
                  <a:pt x="4659039" y="3222201"/>
                  <a:pt x="4621328" y="3236852"/>
                </a:cubicBezTo>
                <a:lnTo>
                  <a:pt x="4644751" y="3272377"/>
                </a:lnTo>
                <a:cubicBezTo>
                  <a:pt x="4662729" y="3276546"/>
                  <a:pt x="4676225" y="3288039"/>
                  <a:pt x="4689722" y="3299528"/>
                </a:cubicBezTo>
                <a:lnTo>
                  <a:pt x="4697891" y="3346554"/>
                </a:lnTo>
                <a:lnTo>
                  <a:pt x="4740142" y="3358029"/>
                </a:lnTo>
                <a:lnTo>
                  <a:pt x="4749219" y="3410281"/>
                </a:lnTo>
                <a:lnTo>
                  <a:pt x="4775304" y="3428036"/>
                </a:lnTo>
                <a:lnTo>
                  <a:pt x="4753757" y="3436407"/>
                </a:lnTo>
                <a:lnTo>
                  <a:pt x="4784381" y="3480288"/>
                </a:lnTo>
                <a:cubicBezTo>
                  <a:pt x="4740432" y="3525252"/>
                  <a:pt x="4809560" y="3492819"/>
                  <a:pt x="4825725" y="3486537"/>
                </a:cubicBezTo>
                <a:cubicBezTo>
                  <a:pt x="4841884" y="3480259"/>
                  <a:pt x="4849086" y="3488617"/>
                  <a:pt x="4851811" y="3504291"/>
                </a:cubicBezTo>
                <a:cubicBezTo>
                  <a:pt x="4876992" y="3516820"/>
                  <a:pt x="4881590" y="3576391"/>
                  <a:pt x="4903196" y="3601462"/>
                </a:cubicBezTo>
                <a:lnTo>
                  <a:pt x="4862819" y="3633885"/>
                </a:lnTo>
                <a:lnTo>
                  <a:pt x="4822327" y="3599415"/>
                </a:lnTo>
                <a:cubicBezTo>
                  <a:pt x="4818697" y="3578514"/>
                  <a:pt x="4795332" y="3576435"/>
                  <a:pt x="4780078" y="3587938"/>
                </a:cubicBezTo>
                <a:cubicBezTo>
                  <a:pt x="4776446" y="3567038"/>
                  <a:pt x="4767427" y="3548230"/>
                  <a:pt x="4748543" y="3538835"/>
                </a:cubicBezTo>
                <a:lnTo>
                  <a:pt x="4741284" y="3497032"/>
                </a:lnTo>
                <a:cubicBezTo>
                  <a:pt x="4716101" y="3484503"/>
                  <a:pt x="4701696" y="3467788"/>
                  <a:pt x="4696251" y="3436435"/>
                </a:cubicBezTo>
                <a:lnTo>
                  <a:pt x="4662962" y="3410325"/>
                </a:lnTo>
                <a:lnTo>
                  <a:pt x="4641296" y="3351807"/>
                </a:lnTo>
                <a:cubicBezTo>
                  <a:pt x="4634998" y="3348676"/>
                  <a:pt x="4622410" y="3342411"/>
                  <a:pt x="4611635" y="3346598"/>
                </a:cubicBezTo>
                <a:cubicBezTo>
                  <a:pt x="4584698" y="3357064"/>
                  <a:pt x="4633299" y="3405115"/>
                  <a:pt x="4636023" y="3420790"/>
                </a:cubicBezTo>
                <a:lnTo>
                  <a:pt x="4587540" y="3439629"/>
                </a:lnTo>
                <a:lnTo>
                  <a:pt x="4589296" y="3416635"/>
                </a:lnTo>
                <a:cubicBezTo>
                  <a:pt x="4586573" y="3400958"/>
                  <a:pt x="4569504" y="3402013"/>
                  <a:pt x="4558726" y="3406199"/>
                </a:cubicBezTo>
                <a:cubicBezTo>
                  <a:pt x="4546137" y="3399933"/>
                  <a:pt x="4527253" y="3390537"/>
                  <a:pt x="4510183" y="3391590"/>
                </a:cubicBezTo>
                <a:lnTo>
                  <a:pt x="4486762" y="3356069"/>
                </a:lnTo>
                <a:lnTo>
                  <a:pt x="4431978" y="3371775"/>
                </a:lnTo>
                <a:lnTo>
                  <a:pt x="4408613" y="3369693"/>
                </a:lnTo>
                <a:cubicBezTo>
                  <a:pt x="4387064" y="3378066"/>
                  <a:pt x="4389730" y="3360298"/>
                  <a:pt x="4387007" y="3344622"/>
                </a:cubicBezTo>
                <a:cubicBezTo>
                  <a:pt x="4386098" y="3339398"/>
                  <a:pt x="4379803" y="3336264"/>
                  <a:pt x="4373508" y="3333133"/>
                </a:cubicBezTo>
                <a:cubicBezTo>
                  <a:pt x="4367213" y="3330002"/>
                  <a:pt x="4350991" y="3302834"/>
                  <a:pt x="4345604" y="3304927"/>
                </a:cubicBezTo>
                <a:cubicBezTo>
                  <a:pt x="4340217" y="3307021"/>
                  <a:pt x="4342031" y="3317474"/>
                  <a:pt x="4342031" y="3317474"/>
                </a:cubicBezTo>
                <a:cubicBezTo>
                  <a:pt x="4350201" y="3364498"/>
                  <a:pt x="4394267" y="3386424"/>
                  <a:pt x="4401529" y="3428227"/>
                </a:cubicBezTo>
                <a:cubicBezTo>
                  <a:pt x="4403344" y="3438679"/>
                  <a:pt x="4398864" y="3445995"/>
                  <a:pt x="4388089" y="3450181"/>
                </a:cubicBezTo>
                <a:lnTo>
                  <a:pt x="4373800" y="3500357"/>
                </a:lnTo>
                <a:lnTo>
                  <a:pt x="4330641" y="3483654"/>
                </a:lnTo>
                <a:cubicBezTo>
                  <a:pt x="4326105" y="3457530"/>
                  <a:pt x="4303650" y="3460678"/>
                  <a:pt x="4298203" y="3429325"/>
                </a:cubicBezTo>
                <a:lnTo>
                  <a:pt x="4276651" y="3437697"/>
                </a:lnTo>
                <a:cubicBezTo>
                  <a:pt x="4233552" y="3454442"/>
                  <a:pt x="4287311" y="3366622"/>
                  <a:pt x="4217275" y="3393832"/>
                </a:cubicBezTo>
                <a:cubicBezTo>
                  <a:pt x="4191187" y="3376079"/>
                  <a:pt x="4166004" y="3363548"/>
                  <a:pt x="4135438" y="3353113"/>
                </a:cubicBezTo>
                <a:cubicBezTo>
                  <a:pt x="4128178" y="3311312"/>
                  <a:pt x="4096703" y="3295649"/>
                  <a:pt x="4069707" y="3272670"/>
                </a:cubicBezTo>
                <a:cubicBezTo>
                  <a:pt x="4071639" y="3350011"/>
                  <a:pt x="4096819" y="3362539"/>
                  <a:pt x="4104082" y="3404342"/>
                </a:cubicBezTo>
                <a:lnTo>
                  <a:pt x="4066369" y="3418993"/>
                </a:lnTo>
                <a:lnTo>
                  <a:pt x="4018928" y="3412886"/>
                </a:lnTo>
                <a:lnTo>
                  <a:pt x="4017356" y="3435273"/>
                </a:lnTo>
                <a:cubicBezTo>
                  <a:pt x="4018045" y="3435832"/>
                  <a:pt x="4019889" y="3439622"/>
                  <a:pt x="4022584" y="3445856"/>
                </a:cubicBezTo>
                <a:lnTo>
                  <a:pt x="4031343" y="3467233"/>
                </a:lnTo>
                <a:lnTo>
                  <a:pt x="4044821" y="3427367"/>
                </a:lnTo>
                <a:cubicBezTo>
                  <a:pt x="4052081" y="3469167"/>
                  <a:pt x="4095239" y="3485868"/>
                  <a:pt x="4102499" y="3527669"/>
                </a:cubicBezTo>
                <a:cubicBezTo>
                  <a:pt x="4060075" y="3544152"/>
                  <a:pt x="4070530" y="3510193"/>
                  <a:pt x="4052153" y="3509861"/>
                </a:cubicBezTo>
                <a:lnTo>
                  <a:pt x="4048247" y="3510716"/>
                </a:lnTo>
                <a:lnTo>
                  <a:pt x="4058422" y="3537822"/>
                </a:lnTo>
                <a:lnTo>
                  <a:pt x="4061318" y="3539178"/>
                </a:lnTo>
                <a:cubicBezTo>
                  <a:pt x="4081486" y="3555206"/>
                  <a:pt x="4111965" y="3592636"/>
                  <a:pt x="4113967" y="3604174"/>
                </a:cubicBezTo>
                <a:cubicBezTo>
                  <a:pt x="4133932" y="3596417"/>
                  <a:pt x="4139945" y="3631035"/>
                  <a:pt x="4137958" y="3644127"/>
                </a:cubicBezTo>
                <a:cubicBezTo>
                  <a:pt x="4147278" y="3648717"/>
                  <a:pt x="4154613" y="3666395"/>
                  <a:pt x="4156619" y="3677935"/>
                </a:cubicBezTo>
                <a:lnTo>
                  <a:pt x="4171941" y="3692511"/>
                </a:lnTo>
                <a:lnTo>
                  <a:pt x="4189913" y="3697845"/>
                </a:lnTo>
                <a:lnTo>
                  <a:pt x="4246564" y="3803120"/>
                </a:lnTo>
                <a:lnTo>
                  <a:pt x="4245913" y="3823903"/>
                </a:lnTo>
                <a:cubicBezTo>
                  <a:pt x="4247915" y="3835442"/>
                  <a:pt x="4253913" y="3845426"/>
                  <a:pt x="4266560" y="3844621"/>
                </a:cubicBezTo>
                <a:lnTo>
                  <a:pt x="4293206" y="3875328"/>
                </a:lnTo>
                <a:cubicBezTo>
                  <a:pt x="4297213" y="3898408"/>
                  <a:pt x="4311181" y="3880661"/>
                  <a:pt x="4317195" y="3915278"/>
                </a:cubicBezTo>
                <a:cubicBezTo>
                  <a:pt x="4319199" y="3926819"/>
                  <a:pt x="4325196" y="3936806"/>
                  <a:pt x="4337177" y="3932149"/>
                </a:cubicBezTo>
                <a:cubicBezTo>
                  <a:pt x="4341852" y="3959077"/>
                  <a:pt x="4357172" y="3973653"/>
                  <a:pt x="4361850" y="4000576"/>
                </a:cubicBezTo>
                <a:cubicBezTo>
                  <a:pt x="4419118" y="4035807"/>
                  <a:pt x="4497736" y="4144865"/>
                  <a:pt x="4509761" y="4214102"/>
                </a:cubicBezTo>
                <a:cubicBezTo>
                  <a:pt x="4533722" y="4204789"/>
                  <a:pt x="4531080" y="4238665"/>
                  <a:pt x="4533752" y="4254049"/>
                </a:cubicBezTo>
                <a:lnTo>
                  <a:pt x="4555738" y="4282460"/>
                </a:lnTo>
                <a:cubicBezTo>
                  <a:pt x="4557741" y="4294000"/>
                  <a:pt x="4564407" y="4307834"/>
                  <a:pt x="4573728" y="4312424"/>
                </a:cubicBezTo>
                <a:lnTo>
                  <a:pt x="4592388" y="4346232"/>
                </a:lnTo>
                <a:lnTo>
                  <a:pt x="4581077" y="4354734"/>
                </a:lnTo>
                <a:cubicBezTo>
                  <a:pt x="4573094" y="4357835"/>
                  <a:pt x="4567765" y="4351696"/>
                  <a:pt x="4566427" y="4344004"/>
                </a:cubicBezTo>
                <a:cubicBezTo>
                  <a:pt x="4547782" y="4334826"/>
                  <a:pt x="4527132" y="4314106"/>
                  <a:pt x="4523124" y="4291023"/>
                </a:cubicBezTo>
                <a:cubicBezTo>
                  <a:pt x="4509810" y="4287988"/>
                  <a:pt x="4507137" y="4272603"/>
                  <a:pt x="4505132" y="4261061"/>
                </a:cubicBezTo>
                <a:cubicBezTo>
                  <a:pt x="4477835" y="4251137"/>
                  <a:pt x="4447193" y="4221985"/>
                  <a:pt x="4427213" y="4205114"/>
                </a:cubicBezTo>
                <a:cubicBezTo>
                  <a:pt x="4404577" y="4197481"/>
                  <a:pt x="4380602" y="4182160"/>
                  <a:pt x="4376594" y="4159083"/>
                </a:cubicBezTo>
                <a:lnTo>
                  <a:pt x="4358615" y="4153750"/>
                </a:lnTo>
                <a:lnTo>
                  <a:pt x="4353271" y="4122979"/>
                </a:lnTo>
                <a:cubicBezTo>
                  <a:pt x="4339958" y="4119941"/>
                  <a:pt x="4332623" y="4102261"/>
                  <a:pt x="4330622" y="4090721"/>
                </a:cubicBezTo>
                <a:lnTo>
                  <a:pt x="4299995" y="4086194"/>
                </a:lnTo>
                <a:cubicBezTo>
                  <a:pt x="4297325" y="4070810"/>
                  <a:pt x="4289990" y="4053128"/>
                  <a:pt x="4276673" y="4050091"/>
                </a:cubicBezTo>
                <a:cubicBezTo>
                  <a:pt x="4275003" y="4040476"/>
                  <a:pt x="4264015" y="4032426"/>
                  <a:pt x="4251196" y="4026117"/>
                </a:cubicBezTo>
                <a:lnTo>
                  <a:pt x="4249183" y="4025280"/>
                </a:lnTo>
                <a:lnTo>
                  <a:pt x="4250128" y="4028209"/>
                </a:lnTo>
                <a:cubicBezTo>
                  <a:pt x="4253490" y="4041994"/>
                  <a:pt x="4255594" y="4056973"/>
                  <a:pt x="4255181" y="4074342"/>
                </a:cubicBezTo>
                <a:lnTo>
                  <a:pt x="4271221" y="4109109"/>
                </a:lnTo>
                <a:cubicBezTo>
                  <a:pt x="4288155" y="4106466"/>
                  <a:pt x="4342052" y="4204539"/>
                  <a:pt x="4341541" y="4225915"/>
                </a:cubicBezTo>
                <a:cubicBezTo>
                  <a:pt x="4369760" y="4221512"/>
                  <a:pt x="4368618" y="4269607"/>
                  <a:pt x="4362590" y="4286523"/>
                </a:cubicBezTo>
                <a:cubicBezTo>
                  <a:pt x="4373624" y="4295448"/>
                  <a:pt x="4378633" y="4321285"/>
                  <a:pt x="4378252" y="4337318"/>
                </a:cubicBezTo>
                <a:lnTo>
                  <a:pt x="4394547" y="4361399"/>
                </a:lnTo>
                <a:lnTo>
                  <a:pt x="4416742" y="4373907"/>
                </a:lnTo>
                <a:lnTo>
                  <a:pt x="4463595" y="4531647"/>
                </a:lnTo>
                <a:lnTo>
                  <a:pt x="4457315" y="4559247"/>
                </a:lnTo>
                <a:cubicBezTo>
                  <a:pt x="4456933" y="4575280"/>
                  <a:pt x="4462197" y="4590429"/>
                  <a:pt x="4479000" y="4593136"/>
                </a:cubicBezTo>
                <a:lnTo>
                  <a:pt x="4505947" y="4642170"/>
                </a:lnTo>
                <a:cubicBezTo>
                  <a:pt x="4505185" y="4674234"/>
                  <a:pt x="4528142" y="4654680"/>
                  <a:pt x="4526998" y="4702777"/>
                </a:cubicBezTo>
                <a:cubicBezTo>
                  <a:pt x="4526615" y="4718811"/>
                  <a:pt x="4531877" y="4733961"/>
                  <a:pt x="4548812" y="4731318"/>
                </a:cubicBezTo>
                <a:cubicBezTo>
                  <a:pt x="4547922" y="4768728"/>
                  <a:pt x="4564218" y="4792805"/>
                  <a:pt x="4563327" y="4830214"/>
                </a:cubicBezTo>
                <a:cubicBezTo>
                  <a:pt x="4629271" y="4894462"/>
                  <a:pt x="4703962" y="5063832"/>
                  <a:pt x="4701674" y="5160024"/>
                </a:cubicBezTo>
                <a:cubicBezTo>
                  <a:pt x="4735540" y="5154739"/>
                  <a:pt x="4723234" y="5199254"/>
                  <a:pt x="4722723" y="5220629"/>
                </a:cubicBezTo>
                <a:lnTo>
                  <a:pt x="4744154" y="5265206"/>
                </a:lnTo>
                <a:cubicBezTo>
                  <a:pt x="4743776" y="5281236"/>
                  <a:pt x="4748909" y="5301732"/>
                  <a:pt x="4759942" y="5310657"/>
                </a:cubicBezTo>
                <a:lnTo>
                  <a:pt x="4775602" y="5361457"/>
                </a:lnTo>
                <a:lnTo>
                  <a:pt x="4758544" y="5369442"/>
                </a:lnTo>
                <a:cubicBezTo>
                  <a:pt x="4747255" y="5371204"/>
                  <a:pt x="4741865" y="5361400"/>
                  <a:pt x="4742119" y="5350710"/>
                </a:cubicBezTo>
                <a:cubicBezTo>
                  <a:pt x="4720054" y="5332858"/>
                  <a:pt x="4698366" y="5298970"/>
                  <a:pt x="4699129" y="5266905"/>
                </a:cubicBezTo>
                <a:cubicBezTo>
                  <a:pt x="4682452" y="5258862"/>
                  <a:pt x="4682962" y="5237483"/>
                  <a:pt x="4683344" y="5221452"/>
                </a:cubicBezTo>
                <a:cubicBezTo>
                  <a:pt x="4650116" y="5200017"/>
                  <a:pt x="4617522" y="5151858"/>
                  <a:pt x="4595710" y="5123318"/>
                </a:cubicBezTo>
                <a:cubicBezTo>
                  <a:pt x="4568000" y="5106347"/>
                  <a:pt x="4540543" y="5078685"/>
                  <a:pt x="4541308" y="5046622"/>
                </a:cubicBezTo>
                <a:lnTo>
                  <a:pt x="4519111" y="5034112"/>
                </a:lnTo>
                <a:lnTo>
                  <a:pt x="4520129" y="4991360"/>
                </a:lnTo>
                <a:cubicBezTo>
                  <a:pt x="4503452" y="4983312"/>
                  <a:pt x="4498444" y="4957474"/>
                  <a:pt x="4498827" y="4941441"/>
                </a:cubicBezTo>
                <a:lnTo>
                  <a:pt x="4459826" y="4926230"/>
                </a:lnTo>
                <a:cubicBezTo>
                  <a:pt x="4460334" y="4904853"/>
                  <a:pt x="4455327" y="4879015"/>
                  <a:pt x="4438648" y="4870970"/>
                </a:cubicBezTo>
                <a:cubicBezTo>
                  <a:pt x="4439285" y="4844249"/>
                  <a:pt x="4389379" y="4814767"/>
                  <a:pt x="4367185" y="4802256"/>
                </a:cubicBezTo>
                <a:lnTo>
                  <a:pt x="4367569" y="4786225"/>
                </a:lnTo>
                <a:cubicBezTo>
                  <a:pt x="4361922" y="4787106"/>
                  <a:pt x="4349872" y="4820933"/>
                  <a:pt x="4349743" y="4826276"/>
                </a:cubicBezTo>
                <a:lnTo>
                  <a:pt x="4365660" y="4866387"/>
                </a:lnTo>
                <a:cubicBezTo>
                  <a:pt x="4365151" y="4887764"/>
                  <a:pt x="4364896" y="4898451"/>
                  <a:pt x="4342319" y="4901975"/>
                </a:cubicBezTo>
                <a:lnTo>
                  <a:pt x="4325388" y="4904616"/>
                </a:lnTo>
                <a:lnTo>
                  <a:pt x="4326788" y="4845832"/>
                </a:lnTo>
                <a:cubicBezTo>
                  <a:pt x="4287280" y="4851998"/>
                  <a:pt x="4265594" y="4818113"/>
                  <a:pt x="4226086" y="4824279"/>
                </a:cubicBezTo>
                <a:cubicBezTo>
                  <a:pt x="4183477" y="4724441"/>
                  <a:pt x="4207072" y="4678166"/>
                  <a:pt x="4100982" y="4646802"/>
                </a:cubicBezTo>
                <a:lnTo>
                  <a:pt x="4102634" y="4577332"/>
                </a:lnTo>
                <a:cubicBezTo>
                  <a:pt x="4074795" y="4565703"/>
                  <a:pt x="4047338" y="4538042"/>
                  <a:pt x="4048102" y="4505978"/>
                </a:cubicBezTo>
                <a:cubicBezTo>
                  <a:pt x="4002949" y="4513027"/>
                  <a:pt x="4044748" y="4410666"/>
                  <a:pt x="3993950" y="4418592"/>
                </a:cubicBezTo>
                <a:cubicBezTo>
                  <a:pt x="3993442" y="4439969"/>
                  <a:pt x="3970739" y="4448836"/>
                  <a:pt x="3970230" y="4470213"/>
                </a:cubicBezTo>
                <a:cubicBezTo>
                  <a:pt x="3969850" y="4486244"/>
                  <a:pt x="3974983" y="4506740"/>
                  <a:pt x="3991788" y="4509443"/>
                </a:cubicBezTo>
                <a:cubicBezTo>
                  <a:pt x="3991534" y="4520129"/>
                  <a:pt x="3984362" y="4585142"/>
                  <a:pt x="4006941" y="4581618"/>
                </a:cubicBezTo>
                <a:cubicBezTo>
                  <a:pt x="4012331" y="4591424"/>
                  <a:pt x="4043650" y="4693022"/>
                  <a:pt x="4004144" y="4699190"/>
                </a:cubicBezTo>
                <a:lnTo>
                  <a:pt x="4020058" y="4739300"/>
                </a:lnTo>
                <a:cubicBezTo>
                  <a:pt x="4036734" y="4747342"/>
                  <a:pt x="4047639" y="4761616"/>
                  <a:pt x="4058546" y="4775887"/>
                </a:cubicBezTo>
                <a:lnTo>
                  <a:pt x="4057402" y="4823983"/>
                </a:lnTo>
                <a:lnTo>
                  <a:pt x="4096276" y="4844538"/>
                </a:lnTo>
                <a:lnTo>
                  <a:pt x="4095002" y="4897978"/>
                </a:lnTo>
                <a:lnTo>
                  <a:pt x="4116941" y="4921175"/>
                </a:lnTo>
                <a:lnTo>
                  <a:pt x="4094367" y="4924698"/>
                </a:lnTo>
                <a:lnTo>
                  <a:pt x="4115669" y="4974618"/>
                </a:lnTo>
                <a:cubicBezTo>
                  <a:pt x="4064236" y="5009265"/>
                  <a:pt x="4137737" y="4992471"/>
                  <a:pt x="4154669" y="4989829"/>
                </a:cubicBezTo>
                <a:cubicBezTo>
                  <a:pt x="4171600" y="4987185"/>
                  <a:pt x="4176988" y="4996993"/>
                  <a:pt x="4176609" y="5013025"/>
                </a:cubicBezTo>
                <a:cubicBezTo>
                  <a:pt x="4198678" y="5030877"/>
                  <a:pt x="4191633" y="5090544"/>
                  <a:pt x="4207802" y="5119966"/>
                </a:cubicBezTo>
                <a:lnTo>
                  <a:pt x="4162268" y="5143043"/>
                </a:lnTo>
                <a:lnTo>
                  <a:pt x="4129550" y="5100234"/>
                </a:lnTo>
                <a:cubicBezTo>
                  <a:pt x="4130057" y="5078857"/>
                  <a:pt x="4107736" y="5071690"/>
                  <a:pt x="4090678" y="5079676"/>
                </a:cubicBezTo>
                <a:cubicBezTo>
                  <a:pt x="4091186" y="5058301"/>
                  <a:pt x="4086051" y="5037805"/>
                  <a:pt x="4069501" y="5024416"/>
                </a:cubicBezTo>
                <a:lnTo>
                  <a:pt x="4070518" y="4981663"/>
                </a:lnTo>
                <a:cubicBezTo>
                  <a:pt x="4048448" y="4963809"/>
                  <a:pt x="4037670" y="4944194"/>
                  <a:pt x="4038433" y="4912129"/>
                </a:cubicBezTo>
                <a:lnTo>
                  <a:pt x="4011108" y="4879127"/>
                </a:lnTo>
                <a:lnTo>
                  <a:pt x="4001345" y="4816756"/>
                </a:lnTo>
                <a:cubicBezTo>
                  <a:pt x="3995825" y="4812295"/>
                  <a:pt x="3984793" y="4803367"/>
                  <a:pt x="3973504" y="4805129"/>
                </a:cubicBezTo>
                <a:cubicBezTo>
                  <a:pt x="3945285" y="4809534"/>
                  <a:pt x="3983266" y="4867498"/>
                  <a:pt x="3982885" y="4883531"/>
                </a:cubicBezTo>
                <a:lnTo>
                  <a:pt x="3932091" y="4891457"/>
                </a:lnTo>
                <a:lnTo>
                  <a:pt x="3938243" y="4869201"/>
                </a:lnTo>
                <a:cubicBezTo>
                  <a:pt x="3938622" y="4853167"/>
                  <a:pt x="3921821" y="4850468"/>
                  <a:pt x="3910529" y="4852228"/>
                </a:cubicBezTo>
                <a:cubicBezTo>
                  <a:pt x="3899496" y="4843299"/>
                  <a:pt x="3882947" y="4829911"/>
                  <a:pt x="3866142" y="4827210"/>
                </a:cubicBezTo>
                <a:lnTo>
                  <a:pt x="3850229" y="4787100"/>
                </a:lnTo>
                <a:lnTo>
                  <a:pt x="3793916" y="4790566"/>
                </a:lnTo>
                <a:lnTo>
                  <a:pt x="3771594" y="4783398"/>
                </a:lnTo>
                <a:cubicBezTo>
                  <a:pt x="3749019" y="4786921"/>
                  <a:pt x="3755043" y="4770009"/>
                  <a:pt x="3755425" y="4753977"/>
                </a:cubicBezTo>
                <a:cubicBezTo>
                  <a:pt x="3755551" y="4748634"/>
                  <a:pt x="3750035" y="4744169"/>
                  <a:pt x="3744520" y="4739706"/>
                </a:cubicBezTo>
                <a:cubicBezTo>
                  <a:pt x="3739001" y="4735242"/>
                  <a:pt x="3728476" y="4704939"/>
                  <a:pt x="3722832" y="4705820"/>
                </a:cubicBezTo>
                <a:cubicBezTo>
                  <a:pt x="3717188" y="4706700"/>
                  <a:pt x="3716933" y="4717391"/>
                  <a:pt x="3716933" y="4717391"/>
                </a:cubicBezTo>
                <a:cubicBezTo>
                  <a:pt x="3715788" y="4765486"/>
                  <a:pt x="3754408" y="4796730"/>
                  <a:pt x="3753390" y="4839482"/>
                </a:cubicBezTo>
                <a:cubicBezTo>
                  <a:pt x="3753136" y="4850171"/>
                  <a:pt x="3747363" y="4856395"/>
                  <a:pt x="3736077" y="4858156"/>
                </a:cubicBezTo>
                <a:lnTo>
                  <a:pt x="3712481" y="4904435"/>
                </a:lnTo>
                <a:lnTo>
                  <a:pt x="3673737" y="4878533"/>
                </a:lnTo>
                <a:cubicBezTo>
                  <a:pt x="3674375" y="4851813"/>
                  <a:pt x="3651927" y="4849994"/>
                  <a:pt x="3652688" y="4817929"/>
                </a:cubicBezTo>
                <a:lnTo>
                  <a:pt x="3630111" y="4821452"/>
                </a:lnTo>
                <a:cubicBezTo>
                  <a:pt x="3584960" y="4828498"/>
                  <a:pt x="3654215" y="4753799"/>
                  <a:pt x="3580843" y="4765250"/>
                </a:cubicBezTo>
                <a:cubicBezTo>
                  <a:pt x="3558903" y="4742054"/>
                  <a:pt x="3536833" y="4724199"/>
                  <a:pt x="3509123" y="4707227"/>
                </a:cubicBezTo>
                <a:cubicBezTo>
                  <a:pt x="3510141" y="4664475"/>
                  <a:pt x="3482558" y="4642157"/>
                  <a:pt x="3460743" y="4613616"/>
                </a:cubicBezTo>
                <a:cubicBezTo>
                  <a:pt x="3447675" y="4690197"/>
                  <a:pt x="3469742" y="4708048"/>
                  <a:pt x="3468726" y="4750803"/>
                </a:cubicBezTo>
                <a:lnTo>
                  <a:pt x="3429217" y="4756968"/>
                </a:lnTo>
                <a:lnTo>
                  <a:pt x="3367896" y="4734590"/>
                </a:lnTo>
                <a:cubicBezTo>
                  <a:pt x="3373666" y="4728367"/>
                  <a:pt x="3390855" y="4715037"/>
                  <a:pt x="3390983" y="4709693"/>
                </a:cubicBezTo>
                <a:cubicBezTo>
                  <a:pt x="3391237" y="4699004"/>
                  <a:pt x="3374301" y="4701645"/>
                  <a:pt x="3368658" y="4702527"/>
                </a:cubicBezTo>
                <a:lnTo>
                  <a:pt x="3331696" y="4601811"/>
                </a:lnTo>
                <a:lnTo>
                  <a:pt x="3275217" y="4551821"/>
                </a:lnTo>
                <a:lnTo>
                  <a:pt x="3277850" y="4571328"/>
                </a:lnTo>
                <a:cubicBezTo>
                  <a:pt x="3278545" y="4585917"/>
                  <a:pt x="3279240" y="4600504"/>
                  <a:pt x="3293742" y="4604120"/>
                </a:cubicBezTo>
                <a:cubicBezTo>
                  <a:pt x="3293086" y="4631657"/>
                  <a:pt x="3337976" y="4671679"/>
                  <a:pt x="3337322" y="4699219"/>
                </a:cubicBezTo>
                <a:lnTo>
                  <a:pt x="3349499" y="4712996"/>
                </a:lnTo>
                <a:cubicBezTo>
                  <a:pt x="3348281" y="4764134"/>
                  <a:pt x="3376908" y="4787099"/>
                  <a:pt x="3375689" y="4838242"/>
                </a:cubicBezTo>
                <a:lnTo>
                  <a:pt x="3387586" y="4863819"/>
                </a:lnTo>
                <a:cubicBezTo>
                  <a:pt x="3400133" y="4861861"/>
                  <a:pt x="3440094" y="4934009"/>
                  <a:pt x="3439718" y="4949743"/>
                </a:cubicBezTo>
                <a:cubicBezTo>
                  <a:pt x="3460632" y="4946478"/>
                  <a:pt x="3459790" y="4981883"/>
                  <a:pt x="3455329" y="4994339"/>
                </a:cubicBezTo>
                <a:cubicBezTo>
                  <a:pt x="3463506" y="5000900"/>
                  <a:pt x="3467222" y="5019915"/>
                  <a:pt x="3466942" y="5031716"/>
                </a:cubicBezTo>
                <a:lnTo>
                  <a:pt x="3479025" y="5049427"/>
                </a:lnTo>
                <a:lnTo>
                  <a:pt x="3495475" y="5058618"/>
                </a:lnTo>
                <a:lnTo>
                  <a:pt x="3530223" y="5174691"/>
                </a:lnTo>
                <a:lnTo>
                  <a:pt x="3525572" y="5195012"/>
                </a:lnTo>
                <a:cubicBezTo>
                  <a:pt x="3525290" y="5206813"/>
                  <a:pt x="3529192" y="5217959"/>
                  <a:pt x="3541649" y="5219937"/>
                </a:cubicBezTo>
                <a:lnTo>
                  <a:pt x="3561627" y="5256011"/>
                </a:lnTo>
                <a:cubicBezTo>
                  <a:pt x="3561066" y="5279614"/>
                  <a:pt x="3578079" y="5265199"/>
                  <a:pt x="3577237" y="5300606"/>
                </a:cubicBezTo>
                <a:cubicBezTo>
                  <a:pt x="3576956" y="5312407"/>
                  <a:pt x="3580858" y="5323557"/>
                  <a:pt x="3593410" y="5321595"/>
                </a:cubicBezTo>
                <a:cubicBezTo>
                  <a:pt x="3592751" y="5349136"/>
                  <a:pt x="3604834" y="5366843"/>
                  <a:pt x="3604182" y="5394379"/>
                </a:cubicBezTo>
                <a:cubicBezTo>
                  <a:pt x="3653067" y="5441617"/>
                  <a:pt x="3708449" y="5566229"/>
                  <a:pt x="3706762" y="5637041"/>
                </a:cubicBezTo>
                <a:cubicBezTo>
                  <a:pt x="3731864" y="5633120"/>
                  <a:pt x="3722748" y="5665898"/>
                  <a:pt x="3722373" y="5681631"/>
                </a:cubicBezTo>
                <a:lnTo>
                  <a:pt x="3738264" y="5714426"/>
                </a:lnTo>
                <a:cubicBezTo>
                  <a:pt x="3737983" y="5726226"/>
                  <a:pt x="3741790" y="5741309"/>
                  <a:pt x="3749969" y="5747871"/>
                </a:cubicBezTo>
                <a:lnTo>
                  <a:pt x="3761583" y="5785249"/>
                </a:lnTo>
                <a:lnTo>
                  <a:pt x="3748940" y="5791142"/>
                </a:lnTo>
                <a:cubicBezTo>
                  <a:pt x="3740575" y="5792447"/>
                  <a:pt x="3736579" y="5785235"/>
                  <a:pt x="3736765" y="5777365"/>
                </a:cubicBezTo>
                <a:cubicBezTo>
                  <a:pt x="3720408" y="5764244"/>
                  <a:pt x="3704329" y="5739318"/>
                  <a:pt x="3704891" y="5715712"/>
                </a:cubicBezTo>
                <a:cubicBezTo>
                  <a:pt x="3692529" y="5709805"/>
                  <a:pt x="3692902" y="5694069"/>
                  <a:pt x="3693184" y="5682268"/>
                </a:cubicBezTo>
                <a:cubicBezTo>
                  <a:pt x="3668553" y="5666514"/>
                  <a:pt x="3644388" y="5631095"/>
                  <a:pt x="3628216" y="5610106"/>
                </a:cubicBezTo>
                <a:cubicBezTo>
                  <a:pt x="3607678" y="5597631"/>
                  <a:pt x="3587321" y="5577292"/>
                  <a:pt x="3587883" y="5553691"/>
                </a:cubicBezTo>
                <a:lnTo>
                  <a:pt x="3571431" y="5544501"/>
                </a:lnTo>
                <a:lnTo>
                  <a:pt x="3572180" y="5513032"/>
                </a:lnTo>
                <a:cubicBezTo>
                  <a:pt x="3559819" y="5507122"/>
                  <a:pt x="3556103" y="5488105"/>
                  <a:pt x="3556386" y="5476303"/>
                </a:cubicBezTo>
                <a:lnTo>
                  <a:pt x="3527477" y="5465136"/>
                </a:lnTo>
                <a:cubicBezTo>
                  <a:pt x="3527852" y="5449403"/>
                  <a:pt x="3524137" y="5430387"/>
                  <a:pt x="3511773" y="5424477"/>
                </a:cubicBezTo>
                <a:cubicBezTo>
                  <a:pt x="3512240" y="5404809"/>
                  <a:pt x="3475248" y="5383148"/>
                  <a:pt x="3458797" y="5373957"/>
                </a:cubicBezTo>
                <a:lnTo>
                  <a:pt x="3459079" y="5362155"/>
                </a:lnTo>
                <a:cubicBezTo>
                  <a:pt x="3454892" y="5362811"/>
                  <a:pt x="3445964" y="5387719"/>
                  <a:pt x="3445871" y="5391652"/>
                </a:cubicBezTo>
                <a:lnTo>
                  <a:pt x="3457671" y="5421164"/>
                </a:lnTo>
                <a:cubicBezTo>
                  <a:pt x="3457298" y="5436900"/>
                  <a:pt x="3457113" y="5444767"/>
                  <a:pt x="3440377" y="5447379"/>
                </a:cubicBezTo>
                <a:lnTo>
                  <a:pt x="3427828" y="5449338"/>
                </a:lnTo>
                <a:lnTo>
                  <a:pt x="3428856" y="5406064"/>
                </a:lnTo>
                <a:cubicBezTo>
                  <a:pt x="3399575" y="5410635"/>
                  <a:pt x="3383497" y="5385709"/>
                  <a:pt x="3354213" y="5390279"/>
                </a:cubicBezTo>
                <a:cubicBezTo>
                  <a:pt x="3322620" y="5316825"/>
                  <a:pt x="3340103" y="5282745"/>
                  <a:pt x="3261467" y="5259742"/>
                </a:cubicBezTo>
                <a:lnTo>
                  <a:pt x="3262684" y="5208606"/>
                </a:lnTo>
                <a:cubicBezTo>
                  <a:pt x="3242048" y="5200067"/>
                  <a:pt x="3221691" y="5179727"/>
                  <a:pt x="3222253" y="5156128"/>
                </a:cubicBezTo>
                <a:cubicBezTo>
                  <a:pt x="3188787" y="5161350"/>
                  <a:pt x="3219758" y="5085972"/>
                  <a:pt x="3182107" y="5091850"/>
                </a:cubicBezTo>
                <a:cubicBezTo>
                  <a:pt x="3181733" y="5107581"/>
                  <a:pt x="3164906" y="5114126"/>
                  <a:pt x="3164530" y="5129861"/>
                </a:cubicBezTo>
                <a:cubicBezTo>
                  <a:pt x="3164250" y="5141661"/>
                  <a:pt x="3168060" y="5156743"/>
                  <a:pt x="3180515" y="5158720"/>
                </a:cubicBezTo>
                <a:cubicBezTo>
                  <a:pt x="3180328" y="5166590"/>
                  <a:pt x="3175021" y="5214447"/>
                  <a:pt x="3191755" y="5211835"/>
                </a:cubicBezTo>
                <a:cubicBezTo>
                  <a:pt x="3195750" y="5219050"/>
                  <a:pt x="3218977" y="5293810"/>
                  <a:pt x="3189697" y="5298380"/>
                </a:cubicBezTo>
                <a:lnTo>
                  <a:pt x="3201495" y="5327893"/>
                </a:lnTo>
                <a:cubicBezTo>
                  <a:pt x="3213859" y="5333800"/>
                  <a:pt x="3221942" y="5344297"/>
                  <a:pt x="3230030" y="5354790"/>
                </a:cubicBezTo>
                <a:lnTo>
                  <a:pt x="3229186" y="5390196"/>
                </a:lnTo>
                <a:lnTo>
                  <a:pt x="3258001" y="5405295"/>
                </a:lnTo>
                <a:lnTo>
                  <a:pt x="3257065" y="5444634"/>
                </a:lnTo>
                <a:lnTo>
                  <a:pt x="3273329" y="5461690"/>
                </a:lnTo>
                <a:lnTo>
                  <a:pt x="3256599" y="5464305"/>
                </a:lnTo>
                <a:lnTo>
                  <a:pt x="3272392" y="5501028"/>
                </a:lnTo>
                <a:cubicBezTo>
                  <a:pt x="3234276" y="5526573"/>
                  <a:pt x="3288748" y="5514154"/>
                  <a:pt x="3301300" y="5512194"/>
                </a:cubicBezTo>
                <a:cubicBezTo>
                  <a:pt x="3313851" y="5510236"/>
                  <a:pt x="3317845" y="5517450"/>
                  <a:pt x="3317565" y="5529251"/>
                </a:cubicBezTo>
                <a:cubicBezTo>
                  <a:pt x="3333922" y="5542377"/>
                  <a:pt x="3328713" y="5586301"/>
                  <a:pt x="3340698" y="5607943"/>
                </a:cubicBezTo>
                <a:lnTo>
                  <a:pt x="3306953" y="5624968"/>
                </a:lnTo>
                <a:lnTo>
                  <a:pt x="3282696" y="5593482"/>
                </a:lnTo>
                <a:cubicBezTo>
                  <a:pt x="3283068" y="5577747"/>
                  <a:pt x="3266523" y="5572490"/>
                  <a:pt x="3253883" y="5578383"/>
                </a:cubicBezTo>
                <a:cubicBezTo>
                  <a:pt x="3254257" y="5562645"/>
                  <a:pt x="3250443" y="5547564"/>
                  <a:pt x="3238176" y="5537724"/>
                </a:cubicBezTo>
                <a:lnTo>
                  <a:pt x="3238924" y="5506250"/>
                </a:lnTo>
                <a:cubicBezTo>
                  <a:pt x="3222568" y="5493127"/>
                  <a:pt x="3214575" y="5478699"/>
                  <a:pt x="3215137" y="5455095"/>
                </a:cubicBezTo>
                <a:lnTo>
                  <a:pt x="3194879" y="5430822"/>
                </a:lnTo>
                <a:lnTo>
                  <a:pt x="3187637" y="5384922"/>
                </a:lnTo>
                <a:cubicBezTo>
                  <a:pt x="3183542" y="5381642"/>
                  <a:pt x="3175365" y="5375080"/>
                  <a:pt x="3166997" y="5376385"/>
                </a:cubicBezTo>
                <a:cubicBezTo>
                  <a:pt x="3146082" y="5379650"/>
                  <a:pt x="3174242" y="5422289"/>
                  <a:pt x="3173962" y="5434088"/>
                </a:cubicBezTo>
                <a:lnTo>
                  <a:pt x="3136313" y="5439964"/>
                </a:lnTo>
                <a:lnTo>
                  <a:pt x="3140867" y="5423574"/>
                </a:lnTo>
                <a:cubicBezTo>
                  <a:pt x="3141150" y="5411774"/>
                  <a:pt x="3128695" y="5409798"/>
                  <a:pt x="3120326" y="5411105"/>
                </a:cubicBezTo>
                <a:cubicBezTo>
                  <a:pt x="3112147" y="5404541"/>
                  <a:pt x="3099880" y="5394698"/>
                  <a:pt x="3087425" y="5392724"/>
                </a:cubicBezTo>
                <a:lnTo>
                  <a:pt x="3075622" y="5363212"/>
                </a:lnTo>
                <a:lnTo>
                  <a:pt x="3033883" y="5365806"/>
                </a:lnTo>
                <a:lnTo>
                  <a:pt x="3017341" y="5360549"/>
                </a:lnTo>
                <a:cubicBezTo>
                  <a:pt x="3000608" y="5363162"/>
                  <a:pt x="3005072" y="5350707"/>
                  <a:pt x="3005352" y="5338907"/>
                </a:cubicBezTo>
                <a:cubicBezTo>
                  <a:pt x="3005447" y="5334970"/>
                  <a:pt x="3001355" y="5331692"/>
                  <a:pt x="2997267" y="5328409"/>
                </a:cubicBezTo>
                <a:cubicBezTo>
                  <a:pt x="2993178" y="5325130"/>
                  <a:pt x="2985371" y="5302834"/>
                  <a:pt x="2981189" y="5303483"/>
                </a:cubicBezTo>
                <a:cubicBezTo>
                  <a:pt x="2977004" y="5304134"/>
                  <a:pt x="2976818" y="5312007"/>
                  <a:pt x="2976818" y="5312007"/>
                </a:cubicBezTo>
                <a:cubicBezTo>
                  <a:pt x="2975974" y="5347410"/>
                  <a:pt x="3004604" y="5370376"/>
                  <a:pt x="3003856" y="5401848"/>
                </a:cubicBezTo>
                <a:cubicBezTo>
                  <a:pt x="3003667" y="5409713"/>
                  <a:pt x="2999390" y="5414303"/>
                  <a:pt x="2991022" y="5415607"/>
                </a:cubicBezTo>
                <a:lnTo>
                  <a:pt x="2973540" y="5449690"/>
                </a:lnTo>
                <a:lnTo>
                  <a:pt x="2944820" y="5430656"/>
                </a:lnTo>
                <a:cubicBezTo>
                  <a:pt x="2945286" y="5410988"/>
                  <a:pt x="2928650" y="5409664"/>
                  <a:pt x="2929211" y="5386062"/>
                </a:cubicBezTo>
                <a:lnTo>
                  <a:pt x="2912477" y="5388674"/>
                </a:lnTo>
                <a:cubicBezTo>
                  <a:pt x="2879012" y="5393898"/>
                  <a:pt x="2930337" y="5338856"/>
                  <a:pt x="2875951" y="5347344"/>
                </a:cubicBezTo>
                <a:cubicBezTo>
                  <a:pt x="2859688" y="5330285"/>
                  <a:pt x="2843328" y="5317162"/>
                  <a:pt x="2822788" y="5304690"/>
                </a:cubicBezTo>
                <a:cubicBezTo>
                  <a:pt x="2823539" y="5273220"/>
                  <a:pt x="2803088" y="5256816"/>
                  <a:pt x="2786915" y="5235825"/>
                </a:cubicBezTo>
                <a:cubicBezTo>
                  <a:pt x="2777240" y="5292204"/>
                  <a:pt x="2793598" y="5305326"/>
                  <a:pt x="2792850" y="5336798"/>
                </a:cubicBezTo>
                <a:lnTo>
                  <a:pt x="2767690" y="5340725"/>
                </a:lnTo>
                <a:lnTo>
                  <a:pt x="2771588" y="5358184"/>
                </a:lnTo>
                <a:cubicBezTo>
                  <a:pt x="2772975" y="5366286"/>
                  <a:pt x="2773827" y="5374806"/>
                  <a:pt x="2773604" y="5384156"/>
                </a:cubicBezTo>
                <a:cubicBezTo>
                  <a:pt x="2839550" y="5448405"/>
                  <a:pt x="2914241" y="5617775"/>
                  <a:pt x="2911952" y="5713968"/>
                </a:cubicBezTo>
                <a:cubicBezTo>
                  <a:pt x="2945817" y="5708682"/>
                  <a:pt x="2933512" y="5753197"/>
                  <a:pt x="2933002" y="5774572"/>
                </a:cubicBezTo>
                <a:lnTo>
                  <a:pt x="2954433" y="5819148"/>
                </a:lnTo>
                <a:cubicBezTo>
                  <a:pt x="2954053" y="5835180"/>
                  <a:pt x="2959187" y="5855673"/>
                  <a:pt x="2970221" y="5864600"/>
                </a:cubicBezTo>
                <a:lnTo>
                  <a:pt x="2985880" y="5915400"/>
                </a:lnTo>
                <a:lnTo>
                  <a:pt x="2968822" y="5923385"/>
                </a:lnTo>
                <a:cubicBezTo>
                  <a:pt x="2957534" y="5925148"/>
                  <a:pt x="2952144" y="5915343"/>
                  <a:pt x="2952398" y="5904652"/>
                </a:cubicBezTo>
                <a:cubicBezTo>
                  <a:pt x="2930333" y="5886800"/>
                  <a:pt x="2908644" y="5852914"/>
                  <a:pt x="2909410" y="5820848"/>
                </a:cubicBezTo>
                <a:cubicBezTo>
                  <a:pt x="2892731" y="5812805"/>
                  <a:pt x="2893240" y="5791427"/>
                  <a:pt x="2893622" y="5775395"/>
                </a:cubicBezTo>
                <a:cubicBezTo>
                  <a:pt x="2860394" y="5753961"/>
                  <a:pt x="2827801" y="5705801"/>
                  <a:pt x="2805988" y="5677261"/>
                </a:cubicBezTo>
                <a:cubicBezTo>
                  <a:pt x="2778279" y="5660291"/>
                  <a:pt x="2750821" y="5632628"/>
                  <a:pt x="2751586" y="5600564"/>
                </a:cubicBezTo>
                <a:lnTo>
                  <a:pt x="2729390" y="5588056"/>
                </a:lnTo>
                <a:lnTo>
                  <a:pt x="2730407" y="5545303"/>
                </a:lnTo>
                <a:cubicBezTo>
                  <a:pt x="2713730" y="5537255"/>
                  <a:pt x="2708723" y="5511417"/>
                  <a:pt x="2709105" y="5495384"/>
                </a:cubicBezTo>
                <a:lnTo>
                  <a:pt x="2670105" y="5480173"/>
                </a:lnTo>
                <a:cubicBezTo>
                  <a:pt x="2670612" y="5458796"/>
                  <a:pt x="2665606" y="5432958"/>
                  <a:pt x="2648926" y="5424911"/>
                </a:cubicBezTo>
                <a:cubicBezTo>
                  <a:pt x="2649563" y="5398191"/>
                  <a:pt x="2599658" y="5368711"/>
                  <a:pt x="2577462" y="5356200"/>
                </a:cubicBezTo>
                <a:lnTo>
                  <a:pt x="2577846" y="5340169"/>
                </a:lnTo>
                <a:cubicBezTo>
                  <a:pt x="2572201" y="5341047"/>
                  <a:pt x="2560149" y="5374877"/>
                  <a:pt x="2560021" y="5380220"/>
                </a:cubicBezTo>
                <a:lnTo>
                  <a:pt x="2575938" y="5420330"/>
                </a:lnTo>
                <a:cubicBezTo>
                  <a:pt x="2575429" y="5441708"/>
                  <a:pt x="2575175" y="5452394"/>
                  <a:pt x="2552596" y="5455918"/>
                </a:cubicBezTo>
                <a:lnTo>
                  <a:pt x="2535666" y="5458560"/>
                </a:lnTo>
                <a:lnTo>
                  <a:pt x="2537067" y="5399775"/>
                </a:lnTo>
                <a:cubicBezTo>
                  <a:pt x="2497557" y="5405940"/>
                  <a:pt x="2475872" y="5372055"/>
                  <a:pt x="2436364" y="5378223"/>
                </a:cubicBezTo>
                <a:cubicBezTo>
                  <a:pt x="2393754" y="5278383"/>
                  <a:pt x="2417349" y="5232109"/>
                  <a:pt x="2311260" y="5200746"/>
                </a:cubicBezTo>
                <a:lnTo>
                  <a:pt x="2312912" y="5131276"/>
                </a:lnTo>
                <a:cubicBezTo>
                  <a:pt x="2285073" y="5119646"/>
                  <a:pt x="2257617" y="5091985"/>
                  <a:pt x="2258380" y="5059922"/>
                </a:cubicBezTo>
                <a:cubicBezTo>
                  <a:pt x="2247091" y="5061683"/>
                  <a:pt x="2241238" y="5056607"/>
                  <a:pt x="2238013" y="5048126"/>
                </a:cubicBezTo>
                <a:lnTo>
                  <a:pt x="2237194" y="5042375"/>
                </a:lnTo>
                <a:lnTo>
                  <a:pt x="2229076" y="5035705"/>
                </a:lnTo>
                <a:cubicBezTo>
                  <a:pt x="2225967" y="5034851"/>
                  <a:pt x="2222221" y="5036167"/>
                  <a:pt x="2217073" y="5042001"/>
                </a:cubicBezTo>
                <a:cubicBezTo>
                  <a:pt x="2213812" y="5038974"/>
                  <a:pt x="2207472" y="5035313"/>
                  <a:pt x="2199608" y="5031713"/>
                </a:cubicBezTo>
                <a:lnTo>
                  <a:pt x="2180589" y="5024620"/>
                </a:lnTo>
                <a:lnTo>
                  <a:pt x="2184843" y="5048770"/>
                </a:lnTo>
                <a:cubicBezTo>
                  <a:pt x="2188180" y="5056235"/>
                  <a:pt x="2193665" y="5062034"/>
                  <a:pt x="2202066" y="5063385"/>
                </a:cubicBezTo>
                <a:cubicBezTo>
                  <a:pt x="2201812" y="5074073"/>
                  <a:pt x="2194640" y="5139085"/>
                  <a:pt x="2217220" y="5135561"/>
                </a:cubicBezTo>
                <a:cubicBezTo>
                  <a:pt x="2222609" y="5145367"/>
                  <a:pt x="2253929" y="5246964"/>
                  <a:pt x="2214420" y="5253132"/>
                </a:cubicBezTo>
                <a:lnTo>
                  <a:pt x="2230336" y="5293242"/>
                </a:lnTo>
                <a:cubicBezTo>
                  <a:pt x="2247013" y="5301287"/>
                  <a:pt x="2257919" y="5315559"/>
                  <a:pt x="2268824" y="5329829"/>
                </a:cubicBezTo>
                <a:lnTo>
                  <a:pt x="2267681" y="5377926"/>
                </a:lnTo>
                <a:lnTo>
                  <a:pt x="2306554" y="5398480"/>
                </a:lnTo>
                <a:lnTo>
                  <a:pt x="2305281" y="5451922"/>
                </a:lnTo>
                <a:lnTo>
                  <a:pt x="2327219" y="5475119"/>
                </a:lnTo>
                <a:lnTo>
                  <a:pt x="2304647" y="5478642"/>
                </a:lnTo>
                <a:lnTo>
                  <a:pt x="2325949" y="5528559"/>
                </a:lnTo>
                <a:cubicBezTo>
                  <a:pt x="2274514" y="5563209"/>
                  <a:pt x="2348014" y="5546414"/>
                  <a:pt x="2364947" y="5543773"/>
                </a:cubicBezTo>
                <a:cubicBezTo>
                  <a:pt x="2381878" y="5541128"/>
                  <a:pt x="2387266" y="5550937"/>
                  <a:pt x="2386888" y="5566969"/>
                </a:cubicBezTo>
                <a:cubicBezTo>
                  <a:pt x="2408956" y="5584819"/>
                  <a:pt x="2401912" y="5644487"/>
                  <a:pt x="2418081" y="5673908"/>
                </a:cubicBezTo>
                <a:lnTo>
                  <a:pt x="2372546" y="5696987"/>
                </a:lnTo>
                <a:lnTo>
                  <a:pt x="2339829" y="5654177"/>
                </a:lnTo>
                <a:cubicBezTo>
                  <a:pt x="2340334" y="5632801"/>
                  <a:pt x="2318014" y="5625634"/>
                  <a:pt x="2300957" y="5633619"/>
                </a:cubicBezTo>
                <a:cubicBezTo>
                  <a:pt x="2301464" y="5612244"/>
                  <a:pt x="2296329" y="5591748"/>
                  <a:pt x="2279778" y="5578360"/>
                </a:cubicBezTo>
                <a:lnTo>
                  <a:pt x="2280796" y="5535606"/>
                </a:lnTo>
                <a:cubicBezTo>
                  <a:pt x="2258727" y="5517752"/>
                  <a:pt x="2247950" y="5498137"/>
                  <a:pt x="2248712" y="5466074"/>
                </a:cubicBezTo>
                <a:lnTo>
                  <a:pt x="2221384" y="5433069"/>
                </a:lnTo>
                <a:lnTo>
                  <a:pt x="2211623" y="5370700"/>
                </a:lnTo>
                <a:cubicBezTo>
                  <a:pt x="2206103" y="5366238"/>
                  <a:pt x="2195072" y="5357311"/>
                  <a:pt x="2183782" y="5359074"/>
                </a:cubicBezTo>
                <a:cubicBezTo>
                  <a:pt x="2155563" y="5363477"/>
                  <a:pt x="2193543" y="5421441"/>
                  <a:pt x="2193161" y="5437473"/>
                </a:cubicBezTo>
                <a:lnTo>
                  <a:pt x="2142369" y="5445400"/>
                </a:lnTo>
                <a:lnTo>
                  <a:pt x="2148520" y="5423145"/>
                </a:lnTo>
                <a:cubicBezTo>
                  <a:pt x="2148901" y="5407110"/>
                  <a:pt x="2132099" y="5404412"/>
                  <a:pt x="2120808" y="5406171"/>
                </a:cubicBezTo>
                <a:cubicBezTo>
                  <a:pt x="2109774" y="5397243"/>
                  <a:pt x="2093226" y="5383854"/>
                  <a:pt x="2076421" y="5381152"/>
                </a:cubicBezTo>
                <a:lnTo>
                  <a:pt x="2060506" y="5341043"/>
                </a:lnTo>
                <a:lnTo>
                  <a:pt x="2004192" y="5344508"/>
                </a:lnTo>
                <a:lnTo>
                  <a:pt x="1981872" y="5337340"/>
                </a:lnTo>
                <a:cubicBezTo>
                  <a:pt x="1959295" y="5340863"/>
                  <a:pt x="1965321" y="5323952"/>
                  <a:pt x="1965702" y="5307918"/>
                </a:cubicBezTo>
                <a:cubicBezTo>
                  <a:pt x="1965829" y="5302577"/>
                  <a:pt x="1960313" y="5298113"/>
                  <a:pt x="1954797" y="5293649"/>
                </a:cubicBezTo>
                <a:cubicBezTo>
                  <a:pt x="1949278" y="5289186"/>
                  <a:pt x="1938755" y="5258882"/>
                  <a:pt x="1933112" y="5259764"/>
                </a:cubicBezTo>
                <a:cubicBezTo>
                  <a:pt x="1927466" y="5260644"/>
                  <a:pt x="1927211" y="5271334"/>
                  <a:pt x="1927211" y="5271334"/>
                </a:cubicBezTo>
                <a:cubicBezTo>
                  <a:pt x="1926351" y="5307405"/>
                  <a:pt x="1947862" y="5333998"/>
                  <a:pt x="1958240" y="5363076"/>
                </a:cubicBezTo>
                <a:lnTo>
                  <a:pt x="1959729" y="5371394"/>
                </a:lnTo>
                <a:lnTo>
                  <a:pt x="1963795" y="5376700"/>
                </a:lnTo>
                <a:cubicBezTo>
                  <a:pt x="1977389" y="5383849"/>
                  <a:pt x="1979958" y="5393083"/>
                  <a:pt x="1967823" y="5405099"/>
                </a:cubicBezTo>
                <a:cubicBezTo>
                  <a:pt x="1959361" y="5416422"/>
                  <a:pt x="1952096" y="5425088"/>
                  <a:pt x="1944995" y="5428254"/>
                </a:cubicBezTo>
                <a:lnTo>
                  <a:pt x="1938028" y="5428431"/>
                </a:lnTo>
                <a:lnTo>
                  <a:pt x="1922759" y="5458378"/>
                </a:lnTo>
                <a:lnTo>
                  <a:pt x="1884015" y="5432476"/>
                </a:lnTo>
                <a:cubicBezTo>
                  <a:pt x="1884493" y="5412436"/>
                  <a:pt x="1871985" y="5406402"/>
                  <a:pt x="1866023" y="5391111"/>
                </a:cubicBezTo>
                <a:lnTo>
                  <a:pt x="1864793" y="5383371"/>
                </a:lnTo>
                <a:lnTo>
                  <a:pt x="1850941" y="5388335"/>
                </a:lnTo>
                <a:cubicBezTo>
                  <a:pt x="1833111" y="5386850"/>
                  <a:pt x="1769711" y="5374547"/>
                  <a:pt x="1750979" y="5348930"/>
                </a:cubicBezTo>
                <a:cubicBezTo>
                  <a:pt x="1738290" y="5365911"/>
                  <a:pt x="1732045" y="5357372"/>
                  <a:pt x="1729476" y="5348139"/>
                </a:cubicBezTo>
                <a:cubicBezTo>
                  <a:pt x="1720666" y="5330363"/>
                  <a:pt x="1679467" y="5377042"/>
                  <a:pt x="1671562" y="5383398"/>
                </a:cubicBezTo>
                <a:cubicBezTo>
                  <a:pt x="1668302" y="5380371"/>
                  <a:pt x="1658862" y="5374259"/>
                  <a:pt x="1646274" y="5367149"/>
                </a:cubicBezTo>
                <a:lnTo>
                  <a:pt x="1629710" y="5358812"/>
                </a:lnTo>
                <a:lnTo>
                  <a:pt x="1635275" y="5370138"/>
                </a:lnTo>
                <a:cubicBezTo>
                  <a:pt x="1644706" y="5387299"/>
                  <a:pt x="1654138" y="5404463"/>
                  <a:pt x="1653629" y="5425838"/>
                </a:cubicBezTo>
                <a:cubicBezTo>
                  <a:pt x="1628232" y="5429802"/>
                  <a:pt x="1622810" y="5421331"/>
                  <a:pt x="1619506" y="5412529"/>
                </a:cubicBezTo>
                <a:lnTo>
                  <a:pt x="1618070" y="5409469"/>
                </a:lnTo>
                <a:lnTo>
                  <a:pt x="1612806" y="5430308"/>
                </a:lnTo>
                <a:lnTo>
                  <a:pt x="1628776" y="5454090"/>
                </a:lnTo>
                <a:cubicBezTo>
                  <a:pt x="1640288" y="5473849"/>
                  <a:pt x="1650184" y="5495818"/>
                  <a:pt x="1649996" y="5503686"/>
                </a:cubicBezTo>
                <a:cubicBezTo>
                  <a:pt x="1670911" y="5500421"/>
                  <a:pt x="1670068" y="5535826"/>
                  <a:pt x="1665607" y="5548282"/>
                </a:cubicBezTo>
                <a:cubicBezTo>
                  <a:pt x="1673785" y="5554844"/>
                  <a:pt x="1677499" y="5573858"/>
                  <a:pt x="1677221" y="5585660"/>
                </a:cubicBezTo>
                <a:lnTo>
                  <a:pt x="1689303" y="5603371"/>
                </a:lnTo>
                <a:lnTo>
                  <a:pt x="1705752" y="5612561"/>
                </a:lnTo>
                <a:lnTo>
                  <a:pt x="1740502" y="5728634"/>
                </a:lnTo>
                <a:lnTo>
                  <a:pt x="1735851" y="5748955"/>
                </a:lnTo>
                <a:cubicBezTo>
                  <a:pt x="1735568" y="5760757"/>
                  <a:pt x="1739472" y="5771902"/>
                  <a:pt x="1751927" y="5773882"/>
                </a:cubicBezTo>
                <a:lnTo>
                  <a:pt x="1771906" y="5809954"/>
                </a:lnTo>
                <a:cubicBezTo>
                  <a:pt x="1771342" y="5833557"/>
                  <a:pt x="1788358" y="5819142"/>
                  <a:pt x="1787514" y="5854549"/>
                </a:cubicBezTo>
                <a:cubicBezTo>
                  <a:pt x="1787234" y="5866351"/>
                  <a:pt x="1791136" y="5877500"/>
                  <a:pt x="1803689" y="5875538"/>
                </a:cubicBezTo>
                <a:cubicBezTo>
                  <a:pt x="1803029" y="5903079"/>
                  <a:pt x="1815112" y="5920787"/>
                  <a:pt x="1814459" y="5948322"/>
                </a:cubicBezTo>
                <a:cubicBezTo>
                  <a:pt x="1863344" y="5995560"/>
                  <a:pt x="1918727" y="6120172"/>
                  <a:pt x="1917040" y="6190983"/>
                </a:cubicBezTo>
                <a:cubicBezTo>
                  <a:pt x="1942141" y="6187062"/>
                  <a:pt x="1933027" y="6219840"/>
                  <a:pt x="1932650" y="6235574"/>
                </a:cubicBezTo>
                <a:lnTo>
                  <a:pt x="1948543" y="6268366"/>
                </a:lnTo>
                <a:cubicBezTo>
                  <a:pt x="1948262" y="6280170"/>
                  <a:pt x="1952069" y="6295252"/>
                  <a:pt x="1960247" y="6301813"/>
                </a:cubicBezTo>
                <a:lnTo>
                  <a:pt x="1971861" y="6339193"/>
                </a:lnTo>
                <a:lnTo>
                  <a:pt x="1959219" y="6345085"/>
                </a:lnTo>
                <a:cubicBezTo>
                  <a:pt x="1950853" y="6346391"/>
                  <a:pt x="1946857" y="6339178"/>
                  <a:pt x="1947042" y="6331308"/>
                </a:cubicBezTo>
                <a:cubicBezTo>
                  <a:pt x="1930684" y="6318188"/>
                  <a:pt x="1914606" y="6293260"/>
                  <a:pt x="1915169" y="6269656"/>
                </a:cubicBezTo>
                <a:cubicBezTo>
                  <a:pt x="1902806" y="6263749"/>
                  <a:pt x="1903181" y="6248013"/>
                  <a:pt x="1903462" y="6236210"/>
                </a:cubicBezTo>
                <a:cubicBezTo>
                  <a:pt x="1878831" y="6220457"/>
                  <a:pt x="1854666" y="6185039"/>
                  <a:pt x="1838494" y="6164047"/>
                </a:cubicBezTo>
                <a:cubicBezTo>
                  <a:pt x="1817956" y="6151574"/>
                  <a:pt x="1797599" y="6131236"/>
                  <a:pt x="1798161" y="6107634"/>
                </a:cubicBezTo>
                <a:lnTo>
                  <a:pt x="1781709" y="6098445"/>
                </a:lnTo>
                <a:lnTo>
                  <a:pt x="1782459" y="6066973"/>
                </a:lnTo>
                <a:cubicBezTo>
                  <a:pt x="1770097" y="6061066"/>
                  <a:pt x="1766381" y="6042049"/>
                  <a:pt x="1766662" y="6030248"/>
                </a:cubicBezTo>
                <a:lnTo>
                  <a:pt x="1737756" y="6019080"/>
                </a:lnTo>
                <a:cubicBezTo>
                  <a:pt x="1738131" y="6003347"/>
                  <a:pt x="1734415" y="5984331"/>
                  <a:pt x="1722051" y="5978420"/>
                </a:cubicBezTo>
                <a:cubicBezTo>
                  <a:pt x="1722518" y="5958753"/>
                  <a:pt x="1685527" y="5937091"/>
                  <a:pt x="1669076" y="5927899"/>
                </a:cubicBezTo>
                <a:lnTo>
                  <a:pt x="1669357" y="5916098"/>
                </a:lnTo>
                <a:cubicBezTo>
                  <a:pt x="1665171" y="5916753"/>
                  <a:pt x="1656242" y="5941661"/>
                  <a:pt x="1656149" y="5945594"/>
                </a:cubicBezTo>
                <a:lnTo>
                  <a:pt x="1667948" y="5975107"/>
                </a:lnTo>
                <a:cubicBezTo>
                  <a:pt x="1667575" y="5990843"/>
                  <a:pt x="1667392" y="5998710"/>
                  <a:pt x="1650656" y="6001321"/>
                </a:cubicBezTo>
                <a:lnTo>
                  <a:pt x="1638107" y="6003280"/>
                </a:lnTo>
                <a:lnTo>
                  <a:pt x="1639136" y="5960006"/>
                </a:lnTo>
                <a:cubicBezTo>
                  <a:pt x="1609855" y="5964577"/>
                  <a:pt x="1593774" y="5939653"/>
                  <a:pt x="1564492" y="5944222"/>
                </a:cubicBezTo>
                <a:cubicBezTo>
                  <a:pt x="1532898" y="5870769"/>
                  <a:pt x="1550382" y="5836688"/>
                  <a:pt x="1471745" y="5813686"/>
                </a:cubicBezTo>
                <a:lnTo>
                  <a:pt x="1472961" y="5762548"/>
                </a:lnTo>
                <a:cubicBezTo>
                  <a:pt x="1452325" y="5754009"/>
                  <a:pt x="1431969" y="5733671"/>
                  <a:pt x="1432530" y="5710071"/>
                </a:cubicBezTo>
                <a:cubicBezTo>
                  <a:pt x="1399065" y="5715291"/>
                  <a:pt x="1430036" y="5639915"/>
                  <a:pt x="1392384" y="5645792"/>
                </a:cubicBezTo>
                <a:cubicBezTo>
                  <a:pt x="1392011" y="5661523"/>
                  <a:pt x="1375184" y="5668070"/>
                  <a:pt x="1374808" y="5683804"/>
                </a:cubicBezTo>
                <a:cubicBezTo>
                  <a:pt x="1374528" y="5695604"/>
                  <a:pt x="1378340" y="5710687"/>
                  <a:pt x="1390793" y="5712664"/>
                </a:cubicBezTo>
                <a:cubicBezTo>
                  <a:pt x="1390607" y="5720533"/>
                  <a:pt x="1385299" y="5768391"/>
                  <a:pt x="1402033" y="5765778"/>
                </a:cubicBezTo>
                <a:cubicBezTo>
                  <a:pt x="1406028" y="5772992"/>
                  <a:pt x="1429255" y="5847754"/>
                  <a:pt x="1399975" y="5852324"/>
                </a:cubicBezTo>
                <a:lnTo>
                  <a:pt x="1411775" y="5881835"/>
                </a:lnTo>
                <a:cubicBezTo>
                  <a:pt x="1424138" y="5887742"/>
                  <a:pt x="1432221" y="5898241"/>
                  <a:pt x="1440308" y="5908734"/>
                </a:cubicBezTo>
                <a:lnTo>
                  <a:pt x="1439462" y="5944139"/>
                </a:lnTo>
                <a:lnTo>
                  <a:pt x="1468280" y="5959238"/>
                </a:lnTo>
                <a:lnTo>
                  <a:pt x="1467344" y="5998575"/>
                </a:lnTo>
                <a:lnTo>
                  <a:pt x="1483607" y="6015633"/>
                </a:lnTo>
                <a:lnTo>
                  <a:pt x="1466877" y="6018246"/>
                </a:lnTo>
                <a:lnTo>
                  <a:pt x="1482671" y="6054969"/>
                </a:lnTo>
                <a:cubicBezTo>
                  <a:pt x="1444554" y="6080517"/>
                  <a:pt x="1499028" y="6068094"/>
                  <a:pt x="1511578" y="6066138"/>
                </a:cubicBezTo>
                <a:cubicBezTo>
                  <a:pt x="1524127" y="6064177"/>
                  <a:pt x="1528123" y="6071394"/>
                  <a:pt x="1527843" y="6083193"/>
                </a:cubicBezTo>
                <a:cubicBezTo>
                  <a:pt x="1544201" y="6096321"/>
                  <a:pt x="1538991" y="6140242"/>
                  <a:pt x="1550976" y="6161887"/>
                </a:cubicBezTo>
                <a:lnTo>
                  <a:pt x="1517231" y="6178912"/>
                </a:lnTo>
                <a:lnTo>
                  <a:pt x="1492977" y="6147425"/>
                </a:lnTo>
                <a:cubicBezTo>
                  <a:pt x="1493348" y="6131690"/>
                  <a:pt x="1476802" y="6126433"/>
                  <a:pt x="1464161" y="6132324"/>
                </a:cubicBezTo>
                <a:cubicBezTo>
                  <a:pt x="1464535" y="6116588"/>
                  <a:pt x="1460721" y="6101507"/>
                  <a:pt x="1448455" y="6091666"/>
                </a:cubicBezTo>
                <a:lnTo>
                  <a:pt x="1449202" y="6060192"/>
                </a:lnTo>
                <a:cubicBezTo>
                  <a:pt x="1432846" y="6047070"/>
                  <a:pt x="1424854" y="6032641"/>
                  <a:pt x="1425415" y="6009038"/>
                </a:cubicBezTo>
                <a:lnTo>
                  <a:pt x="1405157" y="5984765"/>
                </a:lnTo>
                <a:lnTo>
                  <a:pt x="1397915" y="5938866"/>
                </a:lnTo>
                <a:cubicBezTo>
                  <a:pt x="1393821" y="5935584"/>
                  <a:pt x="1385645" y="5929025"/>
                  <a:pt x="1377276" y="5930328"/>
                </a:cubicBezTo>
                <a:cubicBezTo>
                  <a:pt x="1356361" y="5933593"/>
                  <a:pt x="1384521" y="5976231"/>
                  <a:pt x="1384240" y="5988032"/>
                </a:cubicBezTo>
                <a:lnTo>
                  <a:pt x="1346592" y="5993906"/>
                </a:lnTo>
                <a:lnTo>
                  <a:pt x="1351146" y="5977517"/>
                </a:lnTo>
                <a:cubicBezTo>
                  <a:pt x="1351428" y="5965717"/>
                  <a:pt x="1338975" y="5963741"/>
                  <a:pt x="1330606" y="5965048"/>
                </a:cubicBezTo>
                <a:cubicBezTo>
                  <a:pt x="1322426" y="5958484"/>
                  <a:pt x="1310159" y="5948640"/>
                  <a:pt x="1297702" y="5946667"/>
                </a:cubicBezTo>
                <a:lnTo>
                  <a:pt x="1285902" y="5917155"/>
                </a:lnTo>
                <a:lnTo>
                  <a:pt x="1244162" y="5919750"/>
                </a:lnTo>
                <a:lnTo>
                  <a:pt x="1227619" y="5914493"/>
                </a:lnTo>
                <a:cubicBezTo>
                  <a:pt x="1210885" y="5917102"/>
                  <a:pt x="1215351" y="5904651"/>
                  <a:pt x="1215630" y="5892850"/>
                </a:cubicBezTo>
                <a:cubicBezTo>
                  <a:pt x="1215724" y="5888914"/>
                  <a:pt x="1211633" y="5885636"/>
                  <a:pt x="1207546" y="5882353"/>
                </a:cubicBezTo>
                <a:cubicBezTo>
                  <a:pt x="1203457" y="5879073"/>
                  <a:pt x="1195649" y="5856776"/>
                  <a:pt x="1191468" y="5857426"/>
                </a:cubicBezTo>
                <a:cubicBezTo>
                  <a:pt x="1187283" y="5858079"/>
                  <a:pt x="1187097" y="5865950"/>
                  <a:pt x="1187097" y="5865950"/>
                </a:cubicBezTo>
                <a:cubicBezTo>
                  <a:pt x="1186253" y="5901352"/>
                  <a:pt x="1214883" y="5924319"/>
                  <a:pt x="1214133" y="5955791"/>
                </a:cubicBezTo>
                <a:cubicBezTo>
                  <a:pt x="1213946" y="5963654"/>
                  <a:pt x="1209669" y="5968244"/>
                  <a:pt x="1201302" y="5969550"/>
                </a:cubicBezTo>
                <a:lnTo>
                  <a:pt x="1183818" y="6003632"/>
                </a:lnTo>
                <a:lnTo>
                  <a:pt x="1155098" y="5984600"/>
                </a:lnTo>
                <a:cubicBezTo>
                  <a:pt x="1155565" y="5964930"/>
                  <a:pt x="1138928" y="5963607"/>
                  <a:pt x="1139489" y="5940005"/>
                </a:cubicBezTo>
                <a:lnTo>
                  <a:pt x="1122755" y="5942618"/>
                </a:lnTo>
                <a:cubicBezTo>
                  <a:pt x="1089291" y="5947840"/>
                  <a:pt x="1140615" y="5892800"/>
                  <a:pt x="1086229" y="5901288"/>
                </a:cubicBezTo>
                <a:cubicBezTo>
                  <a:pt x="1069966" y="5884228"/>
                  <a:pt x="1053606" y="5871104"/>
                  <a:pt x="1033066" y="5858634"/>
                </a:cubicBezTo>
                <a:cubicBezTo>
                  <a:pt x="1033815" y="5827164"/>
                  <a:pt x="1013366" y="5810760"/>
                  <a:pt x="997194" y="5789767"/>
                </a:cubicBezTo>
                <a:cubicBezTo>
                  <a:pt x="987520" y="5846147"/>
                  <a:pt x="1003878" y="5859270"/>
                  <a:pt x="1003128" y="5890741"/>
                </a:cubicBezTo>
                <a:lnTo>
                  <a:pt x="973847" y="5895311"/>
                </a:lnTo>
                <a:lnTo>
                  <a:pt x="928393" y="5878887"/>
                </a:lnTo>
                <a:cubicBezTo>
                  <a:pt x="932668" y="5874303"/>
                  <a:pt x="945406" y="5864475"/>
                  <a:pt x="945500" y="5860544"/>
                </a:cubicBezTo>
                <a:cubicBezTo>
                  <a:pt x="945686" y="5852676"/>
                  <a:pt x="933136" y="5854632"/>
                  <a:pt x="928954" y="5855286"/>
                </a:cubicBezTo>
                <a:lnTo>
                  <a:pt x="901544" y="5781183"/>
                </a:lnTo>
                <a:cubicBezTo>
                  <a:pt x="885279" y="5764122"/>
                  <a:pt x="869013" y="5747064"/>
                  <a:pt x="848473" y="5734593"/>
                </a:cubicBezTo>
                <a:cubicBezTo>
                  <a:pt x="840762" y="5708360"/>
                  <a:pt x="824588" y="5687372"/>
                  <a:pt x="825246" y="5659833"/>
                </a:cubicBezTo>
                <a:cubicBezTo>
                  <a:pt x="817535" y="5633602"/>
                  <a:pt x="793651" y="5586380"/>
                  <a:pt x="769022" y="5570629"/>
                </a:cubicBezTo>
                <a:lnTo>
                  <a:pt x="758438" y="5489977"/>
                </a:lnTo>
                <a:lnTo>
                  <a:pt x="737989" y="5473572"/>
                </a:lnTo>
                <a:lnTo>
                  <a:pt x="720790" y="5495851"/>
                </a:lnTo>
                <a:lnTo>
                  <a:pt x="716229" y="5512241"/>
                </a:lnTo>
                <a:lnTo>
                  <a:pt x="739736" y="5575201"/>
                </a:lnTo>
                <a:cubicBezTo>
                  <a:pt x="743923" y="5574547"/>
                  <a:pt x="764836" y="5571283"/>
                  <a:pt x="764650" y="5579152"/>
                </a:cubicBezTo>
                <a:cubicBezTo>
                  <a:pt x="764556" y="5583083"/>
                  <a:pt x="756097" y="5588324"/>
                  <a:pt x="751820" y="5592909"/>
                </a:cubicBezTo>
                <a:lnTo>
                  <a:pt x="763526" y="5626357"/>
                </a:lnTo>
                <a:lnTo>
                  <a:pt x="741956" y="5657156"/>
                </a:lnTo>
                <a:cubicBezTo>
                  <a:pt x="725785" y="5636164"/>
                  <a:pt x="722349" y="5605348"/>
                  <a:pt x="722911" y="5581745"/>
                </a:cubicBezTo>
                <a:lnTo>
                  <a:pt x="693441" y="5594181"/>
                </a:lnTo>
                <a:cubicBezTo>
                  <a:pt x="693909" y="5574513"/>
                  <a:pt x="706741" y="5560754"/>
                  <a:pt x="707207" y="5541084"/>
                </a:cubicBezTo>
                <a:cubicBezTo>
                  <a:pt x="686950" y="5516809"/>
                  <a:pt x="666874" y="5484668"/>
                  <a:pt x="667718" y="5449268"/>
                </a:cubicBezTo>
                <a:cubicBezTo>
                  <a:pt x="668185" y="5429596"/>
                  <a:pt x="705832" y="5423721"/>
                  <a:pt x="722568" y="5421111"/>
                </a:cubicBezTo>
                <a:lnTo>
                  <a:pt x="743483" y="5417846"/>
                </a:lnTo>
                <a:cubicBezTo>
                  <a:pt x="746450" y="5468334"/>
                  <a:pt x="791526" y="5500489"/>
                  <a:pt x="811319" y="5544433"/>
                </a:cubicBezTo>
                <a:cubicBezTo>
                  <a:pt x="811319" y="5544433"/>
                  <a:pt x="811041" y="5556233"/>
                  <a:pt x="815224" y="5555581"/>
                </a:cubicBezTo>
                <a:cubicBezTo>
                  <a:pt x="815224" y="5555581"/>
                  <a:pt x="828428" y="5526085"/>
                  <a:pt x="828520" y="5522153"/>
                </a:cubicBezTo>
                <a:cubicBezTo>
                  <a:pt x="807606" y="5525414"/>
                  <a:pt x="796181" y="5480168"/>
                  <a:pt x="792372" y="5465085"/>
                </a:cubicBezTo>
                <a:cubicBezTo>
                  <a:pt x="772206" y="5436881"/>
                  <a:pt x="752132" y="5404740"/>
                  <a:pt x="727780" y="5377187"/>
                </a:cubicBezTo>
                <a:cubicBezTo>
                  <a:pt x="728342" y="5353583"/>
                  <a:pt x="712221" y="5341401"/>
                  <a:pt x="704404" y="5325170"/>
                </a:cubicBezTo>
                <a:lnTo>
                  <a:pt x="702043" y="5314781"/>
                </a:lnTo>
                <a:lnTo>
                  <a:pt x="696771" y="5315137"/>
                </a:lnTo>
                <a:lnTo>
                  <a:pt x="691255" y="5312010"/>
                </a:lnTo>
                <a:lnTo>
                  <a:pt x="670715" y="5323386"/>
                </a:lnTo>
                <a:lnTo>
                  <a:pt x="686792" y="5348311"/>
                </a:lnTo>
                <a:lnTo>
                  <a:pt x="669214" y="5386326"/>
                </a:lnTo>
                <a:cubicBezTo>
                  <a:pt x="677395" y="5392888"/>
                  <a:pt x="693660" y="5409946"/>
                  <a:pt x="668561" y="5413863"/>
                </a:cubicBezTo>
                <a:cubicBezTo>
                  <a:pt x="668561" y="5413863"/>
                  <a:pt x="668372" y="5421731"/>
                  <a:pt x="664188" y="5422383"/>
                </a:cubicBezTo>
                <a:cubicBezTo>
                  <a:pt x="660005" y="5423036"/>
                  <a:pt x="644304" y="5382378"/>
                  <a:pt x="640306" y="5375161"/>
                </a:cubicBezTo>
                <a:lnTo>
                  <a:pt x="627852" y="5373186"/>
                </a:lnTo>
                <a:lnTo>
                  <a:pt x="627384" y="5392852"/>
                </a:lnTo>
                <a:cubicBezTo>
                  <a:pt x="585549" y="5399381"/>
                  <a:pt x="607216" y="5364648"/>
                  <a:pt x="582118" y="5368564"/>
                </a:cubicBezTo>
                <a:lnTo>
                  <a:pt x="578682" y="5337749"/>
                </a:lnTo>
                <a:lnTo>
                  <a:pt x="591886" y="5308252"/>
                </a:lnTo>
                <a:lnTo>
                  <a:pt x="583898" y="5293822"/>
                </a:lnTo>
                <a:lnTo>
                  <a:pt x="567444" y="5284635"/>
                </a:lnTo>
                <a:lnTo>
                  <a:pt x="575996" y="5275459"/>
                </a:lnTo>
                <a:lnTo>
                  <a:pt x="561087" y="5243399"/>
                </a:lnTo>
                <a:lnTo>
                  <a:pt x="554010" y="5240086"/>
                </a:lnTo>
                <a:lnTo>
                  <a:pt x="509893" y="5248433"/>
                </a:lnTo>
                <a:lnTo>
                  <a:pt x="488595" y="5213582"/>
                </a:lnTo>
                <a:lnTo>
                  <a:pt x="454048" y="5200679"/>
                </a:lnTo>
                <a:lnTo>
                  <a:pt x="438994" y="5174364"/>
                </a:lnTo>
                <a:cubicBezTo>
                  <a:pt x="413261" y="5179233"/>
                  <a:pt x="409787" y="5145867"/>
                  <a:pt x="380379" y="5151432"/>
                </a:cubicBezTo>
                <a:lnTo>
                  <a:pt x="322871" y="5118573"/>
                </a:lnTo>
                <a:cubicBezTo>
                  <a:pt x="326752" y="5083817"/>
                  <a:pt x="265711" y="5114809"/>
                  <a:pt x="270701" y="5070123"/>
                </a:cubicBezTo>
                <a:lnTo>
                  <a:pt x="373081" y="5055609"/>
                </a:lnTo>
                <a:lnTo>
                  <a:pt x="383760" y="5024422"/>
                </a:lnTo>
                <a:lnTo>
                  <a:pt x="378024" y="5020766"/>
                </a:lnTo>
                <a:lnTo>
                  <a:pt x="364836" y="5041907"/>
                </a:lnTo>
                <a:lnTo>
                  <a:pt x="348108" y="5006906"/>
                </a:lnTo>
                <a:lnTo>
                  <a:pt x="334636" y="5004101"/>
                </a:lnTo>
                <a:cubicBezTo>
                  <a:pt x="303297" y="4997728"/>
                  <a:pt x="258985" y="4989710"/>
                  <a:pt x="239685" y="4993360"/>
                </a:cubicBezTo>
                <a:cubicBezTo>
                  <a:pt x="206599" y="4999624"/>
                  <a:pt x="210829" y="4993964"/>
                  <a:pt x="216372" y="4944312"/>
                </a:cubicBezTo>
                <a:lnTo>
                  <a:pt x="205899" y="4941432"/>
                </a:lnTo>
                <a:cubicBezTo>
                  <a:pt x="197436" y="4952756"/>
                  <a:pt x="169486" y="4977486"/>
                  <a:pt x="172811" y="4947695"/>
                </a:cubicBezTo>
                <a:cubicBezTo>
                  <a:pt x="173369" y="4942728"/>
                  <a:pt x="172459" y="4918599"/>
                  <a:pt x="168785" y="4919292"/>
                </a:cubicBezTo>
                <a:lnTo>
                  <a:pt x="165109" y="4919989"/>
                </a:lnTo>
                <a:lnTo>
                  <a:pt x="127940" y="4995068"/>
                </a:lnTo>
                <a:cubicBezTo>
                  <a:pt x="143549" y="5016418"/>
                  <a:pt x="171850" y="5020785"/>
                  <a:pt x="197584" y="5015913"/>
                </a:cubicBezTo>
                <a:cubicBezTo>
                  <a:pt x="206949" y="5028720"/>
                  <a:pt x="217424" y="5031601"/>
                  <a:pt x="232130" y="5028817"/>
                </a:cubicBezTo>
                <a:lnTo>
                  <a:pt x="262997" y="5042417"/>
                </a:lnTo>
                <a:cubicBezTo>
                  <a:pt x="266675" y="5041720"/>
                  <a:pt x="277705" y="5039634"/>
                  <a:pt x="277150" y="5044598"/>
                </a:cubicBezTo>
                <a:cubicBezTo>
                  <a:pt x="274934" y="5064457"/>
                  <a:pt x="236507" y="5086311"/>
                  <a:pt x="225479" y="5088402"/>
                </a:cubicBezTo>
                <a:cubicBezTo>
                  <a:pt x="221802" y="5089096"/>
                  <a:pt x="214450" y="5090486"/>
                  <a:pt x="215559" y="5080558"/>
                </a:cubicBezTo>
                <a:cubicBezTo>
                  <a:pt x="187256" y="5076191"/>
                  <a:pt x="134884" y="5061800"/>
                  <a:pt x="116706" y="5031219"/>
                </a:cubicBezTo>
                <a:cubicBezTo>
                  <a:pt x="102002" y="5034003"/>
                  <a:pt x="99988" y="5019802"/>
                  <a:pt x="85286" y="5022583"/>
                </a:cubicBezTo>
                <a:cubicBezTo>
                  <a:pt x="61212" y="5012556"/>
                  <a:pt x="34019" y="4998263"/>
                  <a:pt x="14733" y="4977610"/>
                </a:cubicBezTo>
                <a:cubicBezTo>
                  <a:pt x="11057" y="4978306"/>
                  <a:pt x="6600" y="4977935"/>
                  <a:pt x="3201" y="4976148"/>
                </a:cubicBezTo>
                <a:lnTo>
                  <a:pt x="0" y="4970003"/>
                </a:lnTo>
                <a:lnTo>
                  <a:pt x="0" y="4962608"/>
                </a:lnTo>
                <a:lnTo>
                  <a:pt x="4495" y="4954485"/>
                </a:lnTo>
                <a:cubicBezTo>
                  <a:pt x="14925" y="4945676"/>
                  <a:pt x="34603" y="4944686"/>
                  <a:pt x="40117" y="4943643"/>
                </a:cubicBezTo>
                <a:lnTo>
                  <a:pt x="33521" y="4906009"/>
                </a:lnTo>
                <a:lnTo>
                  <a:pt x="0" y="4907851"/>
                </a:lnTo>
                <a:lnTo>
                  <a:pt x="0" y="4823662"/>
                </a:lnTo>
                <a:lnTo>
                  <a:pt x="19761" y="4827808"/>
                </a:lnTo>
                <a:cubicBezTo>
                  <a:pt x="39860" y="4833118"/>
                  <a:pt x="58832" y="4840463"/>
                  <a:pt x="61676" y="4847214"/>
                </a:cubicBezTo>
                <a:lnTo>
                  <a:pt x="47876" y="4874131"/>
                </a:lnTo>
                <a:cubicBezTo>
                  <a:pt x="62029" y="4876310"/>
                  <a:pt x="79855" y="4877798"/>
                  <a:pt x="89220" y="4890606"/>
                </a:cubicBezTo>
                <a:lnTo>
                  <a:pt x="95668" y="4865085"/>
                </a:lnTo>
                <a:lnTo>
                  <a:pt x="108913" y="4843135"/>
                </a:lnTo>
                <a:lnTo>
                  <a:pt x="83735" y="4843044"/>
                </a:lnTo>
                <a:cubicBezTo>
                  <a:pt x="74369" y="4830231"/>
                  <a:pt x="57649" y="4818817"/>
                  <a:pt x="44053" y="4811667"/>
                </a:cubicBezTo>
                <a:cubicBezTo>
                  <a:pt x="29348" y="4814451"/>
                  <a:pt x="15199" y="4812267"/>
                  <a:pt x="5832" y="4799458"/>
                </a:cubicBezTo>
                <a:cubicBezTo>
                  <a:pt x="12178" y="4790968"/>
                  <a:pt x="6740" y="4779238"/>
                  <a:pt x="1605" y="4778386"/>
                </a:cubicBezTo>
                <a:lnTo>
                  <a:pt x="0" y="4779540"/>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534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A469505A-3251-4C47-8CD1-8E27FEECBED7}"/>
              </a:ext>
            </a:extLst>
          </p:cNvPr>
          <p:cNvSpPr/>
          <p:nvPr userDrawn="1"/>
        </p:nvSpPr>
        <p:spPr>
          <a:xfrm>
            <a:off x="1795013" y="2742054"/>
            <a:ext cx="1378531" cy="13738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ndParaRPr>
          </a:p>
        </p:txBody>
      </p:sp>
      <p:sp>
        <p:nvSpPr>
          <p:cNvPr id="9" name="Picture Placeholder 8">
            <a:extLst>
              <a:ext uri="{FF2B5EF4-FFF2-40B4-BE49-F238E27FC236}">
                <a16:creationId xmlns:a16="http://schemas.microsoft.com/office/drawing/2014/main" id="{9839F335-AE5D-814B-AADD-D6E3D8AF1EBD}"/>
              </a:ext>
            </a:extLst>
          </p:cNvPr>
          <p:cNvSpPr>
            <a:spLocks noGrp="1"/>
          </p:cNvSpPr>
          <p:nvPr>
            <p:ph type="pic" sz="quarter" idx="10"/>
          </p:nvPr>
        </p:nvSpPr>
        <p:spPr>
          <a:xfrm>
            <a:off x="2099227" y="914399"/>
            <a:ext cx="5037603" cy="2898499"/>
          </a:xfrm>
          <a:custGeom>
            <a:avLst/>
            <a:gdLst>
              <a:gd name="connsiteX0" fmla="*/ 0 w 5037603"/>
              <a:gd name="connsiteY0" fmla="*/ 0 h 2898499"/>
              <a:gd name="connsiteX1" fmla="*/ 5037603 w 5037603"/>
              <a:gd name="connsiteY1" fmla="*/ 0 h 2898499"/>
              <a:gd name="connsiteX2" fmla="*/ 5037603 w 5037603"/>
              <a:gd name="connsiteY2" fmla="*/ 2898499 h 2898499"/>
              <a:gd name="connsiteX3" fmla="*/ 0 w 5037603"/>
              <a:gd name="connsiteY3" fmla="*/ 2898499 h 2898499"/>
            </a:gdLst>
            <a:ahLst/>
            <a:cxnLst>
              <a:cxn ang="0">
                <a:pos x="connsiteX0" y="connsiteY0"/>
              </a:cxn>
              <a:cxn ang="0">
                <a:pos x="connsiteX1" y="connsiteY1"/>
              </a:cxn>
              <a:cxn ang="0">
                <a:pos x="connsiteX2" y="connsiteY2"/>
              </a:cxn>
              <a:cxn ang="0">
                <a:pos x="connsiteX3" y="connsiteY3"/>
              </a:cxn>
            </a:cxnLst>
            <a:rect l="l" t="t" r="r" b="b"/>
            <a:pathLst>
              <a:path w="5037603" h="2898499">
                <a:moveTo>
                  <a:pt x="0" y="0"/>
                </a:moveTo>
                <a:lnTo>
                  <a:pt x="5037603" y="0"/>
                </a:lnTo>
                <a:lnTo>
                  <a:pt x="5037603" y="2898499"/>
                </a:lnTo>
                <a:lnTo>
                  <a:pt x="0" y="2898499"/>
                </a:lnTo>
                <a:close/>
              </a:path>
            </a:pathLst>
          </a:custGeom>
        </p:spPr>
        <p:txBody>
          <a:bodyPr wrap="square">
            <a:noAutofit/>
          </a:bodyPr>
          <a:lstStyle>
            <a:lvl1pPr>
              <a:defRPr b="0" i="0">
                <a:latin typeface="Open Sans" panose="020B0606030504020204" pitchFamily="34" charset="0"/>
              </a:defRPr>
            </a:lvl1pPr>
          </a:lstStyle>
          <a:p>
            <a:endParaRPr lang="en-US"/>
          </a:p>
        </p:txBody>
      </p:sp>
      <p:sp>
        <p:nvSpPr>
          <p:cNvPr id="8" name="Picture Placeholder 7">
            <a:extLst>
              <a:ext uri="{FF2B5EF4-FFF2-40B4-BE49-F238E27FC236}">
                <a16:creationId xmlns:a16="http://schemas.microsoft.com/office/drawing/2014/main" id="{D6E1D51E-F5D5-5F43-93B3-8B6E3B103F14}"/>
              </a:ext>
            </a:extLst>
          </p:cNvPr>
          <p:cNvSpPr>
            <a:spLocks noGrp="1"/>
          </p:cNvSpPr>
          <p:nvPr>
            <p:ph type="pic" sz="quarter" idx="11"/>
          </p:nvPr>
        </p:nvSpPr>
        <p:spPr>
          <a:xfrm>
            <a:off x="7244744" y="0"/>
            <a:ext cx="4947256" cy="3812898"/>
          </a:xfrm>
          <a:custGeom>
            <a:avLst/>
            <a:gdLst>
              <a:gd name="connsiteX0" fmla="*/ 0 w 4947256"/>
              <a:gd name="connsiteY0" fmla="*/ 0 h 3812898"/>
              <a:gd name="connsiteX1" fmla="*/ 4947256 w 4947256"/>
              <a:gd name="connsiteY1" fmla="*/ 0 h 3812898"/>
              <a:gd name="connsiteX2" fmla="*/ 4947256 w 4947256"/>
              <a:gd name="connsiteY2" fmla="*/ 3812898 h 3812898"/>
              <a:gd name="connsiteX3" fmla="*/ 0 w 4947256"/>
              <a:gd name="connsiteY3" fmla="*/ 3812898 h 3812898"/>
            </a:gdLst>
            <a:ahLst/>
            <a:cxnLst>
              <a:cxn ang="0">
                <a:pos x="connsiteX0" y="connsiteY0"/>
              </a:cxn>
              <a:cxn ang="0">
                <a:pos x="connsiteX1" y="connsiteY1"/>
              </a:cxn>
              <a:cxn ang="0">
                <a:pos x="connsiteX2" y="connsiteY2"/>
              </a:cxn>
              <a:cxn ang="0">
                <a:pos x="connsiteX3" y="connsiteY3"/>
              </a:cxn>
            </a:cxnLst>
            <a:rect l="l" t="t" r="r" b="b"/>
            <a:pathLst>
              <a:path w="4947256" h="3812898">
                <a:moveTo>
                  <a:pt x="0" y="0"/>
                </a:moveTo>
                <a:lnTo>
                  <a:pt x="4947256" y="0"/>
                </a:lnTo>
                <a:lnTo>
                  <a:pt x="4947256" y="3812898"/>
                </a:lnTo>
                <a:lnTo>
                  <a:pt x="0" y="3812898"/>
                </a:lnTo>
                <a:close/>
              </a:path>
            </a:pathLst>
          </a:custGeom>
        </p:spPr>
        <p:txBody>
          <a:bodyPr wrap="square">
            <a:noAutofit/>
          </a:bodyPr>
          <a:lstStyle>
            <a:lvl1pPr>
              <a:defRPr b="0" i="0">
                <a:latin typeface="Open Sans" panose="020B0606030504020204" pitchFamily="34" charset="0"/>
              </a:defRPr>
            </a:lvl1pPr>
          </a:lstStyle>
          <a:p>
            <a:endParaRPr lang="en-US"/>
          </a:p>
        </p:txBody>
      </p:sp>
    </p:spTree>
    <p:extLst>
      <p:ext uri="{BB962C8B-B14F-4D97-AF65-F5344CB8AC3E}">
        <p14:creationId xmlns:p14="http://schemas.microsoft.com/office/powerpoint/2010/main" val="27675496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77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DE059-953A-C039-B913-06A818708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167C5-2DFB-D208-5BCA-C5080E6B1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066B3-B736-0172-7468-D5D08E3A9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54986A-E443-D54F-A88A-DDFB8052BE99}" type="datetimeFigureOut">
              <a:rPr lang="en-US" smtClean="0"/>
              <a:t>5/28/2024</a:t>
            </a:fld>
            <a:endParaRPr lang="en-US"/>
          </a:p>
        </p:txBody>
      </p:sp>
      <p:sp>
        <p:nvSpPr>
          <p:cNvPr id="5" name="Footer Placeholder 4">
            <a:extLst>
              <a:ext uri="{FF2B5EF4-FFF2-40B4-BE49-F238E27FC236}">
                <a16:creationId xmlns:a16="http://schemas.microsoft.com/office/drawing/2014/main" id="{4FF02A8C-E1AE-6BC5-BA02-1C6755C96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C31B235-0D59-D831-7C4A-E6DBC6A95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0BE192-BB35-5348-9880-D14519316AE4}" type="slidenum">
              <a:rPr lang="en-US" smtClean="0"/>
              <a:t>‹#›</a:t>
            </a:fld>
            <a:endParaRPr lang="en-US"/>
          </a:p>
        </p:txBody>
      </p:sp>
    </p:spTree>
    <p:extLst>
      <p:ext uri="{BB962C8B-B14F-4D97-AF65-F5344CB8AC3E}">
        <p14:creationId xmlns:p14="http://schemas.microsoft.com/office/powerpoint/2010/main" val="278307472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mailto:marrodriguez@unicef.or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70912-C8B1-08BF-4AEC-A0894E9FE227}"/>
              </a:ext>
            </a:extLst>
          </p:cNvPr>
          <p:cNvPicPr>
            <a:picLocks noChangeAspect="1"/>
          </p:cNvPicPr>
          <p:nvPr/>
        </p:nvPicPr>
        <p:blipFill>
          <a:blip r:embed="rId3"/>
          <a:stretch>
            <a:fillRect/>
          </a:stretch>
        </p:blipFill>
        <p:spPr>
          <a:xfrm>
            <a:off x="0" y="-635000"/>
            <a:ext cx="12192000" cy="8128000"/>
          </a:xfrm>
          <a:prstGeom prst="rect">
            <a:avLst/>
          </a:prstGeom>
        </p:spPr>
      </p:pic>
      <p:sp>
        <p:nvSpPr>
          <p:cNvPr id="7" name="Rectangle 6">
            <a:extLst>
              <a:ext uri="{FF2B5EF4-FFF2-40B4-BE49-F238E27FC236}">
                <a16:creationId xmlns:a16="http://schemas.microsoft.com/office/drawing/2014/main" id="{80B82CCD-547E-F21D-C879-8DF4E59C3145}"/>
              </a:ext>
            </a:extLst>
          </p:cNvPr>
          <p:cNvSpPr/>
          <p:nvPr/>
        </p:nvSpPr>
        <p:spPr>
          <a:xfrm>
            <a:off x="452459" y="3703524"/>
            <a:ext cx="2699229" cy="4573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200" kern="0">
                <a:solidFill>
                  <a:srgbClr val="FFFFFF"/>
                </a:solidFill>
                <a:latin typeface="Franklin Gothic Medium Cond"/>
              </a:rPr>
              <a:t>FORMATION MONDIALE</a:t>
            </a:r>
            <a:endParaRPr kumimoji="0" lang="en-US" sz="2200" b="0" i="0" u="none" strike="noStrike" kern="0" cap="none" spc="0" normalizeH="0" baseline="0" noProof="0">
              <a:ln>
                <a:noFill/>
              </a:ln>
              <a:solidFill>
                <a:srgbClr val="FFFFFF"/>
              </a:solidFill>
              <a:effectLst/>
              <a:uLnTx/>
              <a:uFillTx/>
              <a:latin typeface="Franklin Gothic Medium Cond"/>
            </a:endParaRPr>
          </a:p>
        </p:txBody>
      </p:sp>
      <p:grpSp>
        <p:nvGrpSpPr>
          <p:cNvPr id="4" name="Group 3">
            <a:extLst>
              <a:ext uri="{FF2B5EF4-FFF2-40B4-BE49-F238E27FC236}">
                <a16:creationId xmlns:a16="http://schemas.microsoft.com/office/drawing/2014/main" id="{F2499F3D-8BBC-8302-3E70-6D9C457D687F}"/>
              </a:ext>
            </a:extLst>
          </p:cNvPr>
          <p:cNvGrpSpPr/>
          <p:nvPr/>
        </p:nvGrpSpPr>
        <p:grpSpPr>
          <a:xfrm>
            <a:off x="5639" y="5537669"/>
            <a:ext cx="12180722" cy="1492537"/>
            <a:chOff x="5639" y="5537669"/>
            <a:chExt cx="12180722" cy="1492537"/>
          </a:xfrm>
        </p:grpSpPr>
        <p:sp>
          <p:nvSpPr>
            <p:cNvPr id="16" name="Rectangle 15">
              <a:extLst>
                <a:ext uri="{FF2B5EF4-FFF2-40B4-BE49-F238E27FC236}">
                  <a16:creationId xmlns:a16="http://schemas.microsoft.com/office/drawing/2014/main" id="{56B52743-A3B1-03B0-68AF-413FFAC5CBDC}"/>
                </a:ext>
              </a:extLst>
            </p:cNvPr>
            <p:cNvSpPr/>
            <p:nvPr/>
          </p:nvSpPr>
          <p:spPr>
            <a:xfrm>
              <a:off x="5639" y="5758104"/>
              <a:ext cx="12180722" cy="1094361"/>
            </a:xfrm>
            <a:prstGeom prst="rect">
              <a:avLst/>
            </a:prstGeom>
            <a:solidFill>
              <a:srgbClr val="F4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DEE2E6"/>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42A9555-477B-ED00-EEA4-CD9F7A284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291" y="5537669"/>
              <a:ext cx="3284268" cy="1492537"/>
            </a:xfrm>
            <a:prstGeom prst="rect">
              <a:avLst/>
            </a:prstGeom>
          </p:spPr>
        </p:pic>
        <p:pic>
          <p:nvPicPr>
            <p:cNvPr id="19" name="Picture 18">
              <a:extLst>
                <a:ext uri="{FF2B5EF4-FFF2-40B4-BE49-F238E27FC236}">
                  <a16:creationId xmlns:a16="http://schemas.microsoft.com/office/drawing/2014/main" id="{CBBE90FF-B0D2-C643-4EB7-C2AFBAE7F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353" y="5967892"/>
              <a:ext cx="3925483" cy="614423"/>
            </a:xfrm>
            <a:prstGeom prst="rect">
              <a:avLst/>
            </a:prstGeom>
          </p:spPr>
        </p:pic>
        <p:pic>
          <p:nvPicPr>
            <p:cNvPr id="20" name="Graphic 19">
              <a:extLst>
                <a:ext uri="{FF2B5EF4-FFF2-40B4-BE49-F238E27FC236}">
                  <a16:creationId xmlns:a16="http://schemas.microsoft.com/office/drawing/2014/main" id="{3E1A1FF9-674D-578E-056F-9157300AB0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165" y="6057335"/>
              <a:ext cx="2674333" cy="531738"/>
            </a:xfrm>
            <a:prstGeom prst="rect">
              <a:avLst/>
            </a:prstGeom>
          </p:spPr>
        </p:pic>
      </p:grpSp>
      <p:sp>
        <p:nvSpPr>
          <p:cNvPr id="2" name="TextBox 1">
            <a:extLst>
              <a:ext uri="{FF2B5EF4-FFF2-40B4-BE49-F238E27FC236}">
                <a16:creationId xmlns:a16="http://schemas.microsoft.com/office/drawing/2014/main" id="{1B899235-5BB1-CC2B-1512-6407493F8ABA}"/>
              </a:ext>
            </a:extLst>
          </p:cNvPr>
          <p:cNvSpPr txBox="1"/>
          <p:nvPr/>
        </p:nvSpPr>
        <p:spPr>
          <a:xfrm>
            <a:off x="10624595" y="6792103"/>
            <a:ext cx="158082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Calibri" panose="020F0502020204030204"/>
                <a:ea typeface="+mn-ea"/>
                <a:cs typeface="+mn-cs"/>
              </a:rPr>
              <a:t>@UN0596490</a:t>
            </a:r>
          </a:p>
        </p:txBody>
      </p:sp>
      <p:sp>
        <p:nvSpPr>
          <p:cNvPr id="5" name="TextBox 2">
            <a:extLst>
              <a:ext uri="{FF2B5EF4-FFF2-40B4-BE49-F238E27FC236}">
                <a16:creationId xmlns:a16="http://schemas.microsoft.com/office/drawing/2014/main" id="{707A1BE0-D69A-1290-B45A-EA51B42718D7}"/>
              </a:ext>
            </a:extLst>
          </p:cNvPr>
          <p:cNvSpPr txBox="1"/>
          <p:nvPr/>
        </p:nvSpPr>
        <p:spPr>
          <a:xfrm>
            <a:off x="328160" y="4372036"/>
            <a:ext cx="11852562" cy="1328825"/>
          </a:xfrm>
          <a:prstGeom prst="rect">
            <a:avLst/>
          </a:prstGeom>
          <a:noFill/>
          <a:effectLst>
            <a:outerShdw blurRad="118903" dist="38100" dir="2700000" algn="tl" rotWithShape="0">
              <a:prstClr val="black"/>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800"/>
              </a:lnSpc>
            </a:pPr>
            <a:r>
              <a:rPr lang="en-GB" sz="5400" kern="0">
                <a:solidFill>
                  <a:schemeClr val="bg1"/>
                </a:solidFill>
                <a:latin typeface="Franklin Gothic Medium Cond"/>
                <a:ea typeface="Noto Serif"/>
                <a:cs typeface="Poppins ExtraBold"/>
              </a:rPr>
              <a:t>INDICATEURS DE BASE EN PSEA DE L’IASC  </a:t>
            </a:r>
            <a:br>
              <a:rPr lang="en-GB" sz="5400" kern="0">
                <a:latin typeface="Franklin Gothic Medium Cond"/>
                <a:ea typeface="Noto Serif"/>
                <a:cs typeface="Poppins ExtraBold"/>
              </a:rPr>
            </a:br>
            <a:r>
              <a:rPr lang="en-GB" sz="5400" kern="0">
                <a:solidFill>
                  <a:schemeClr val="bg1"/>
                </a:solidFill>
                <a:latin typeface="Franklin Gothic Medium Cond"/>
                <a:ea typeface="Noto Serif"/>
                <a:cs typeface="Poppins ExtraBold"/>
              </a:rPr>
              <a:t>ET EXERCICE DE CARTOGRAPHIE DE </a:t>
            </a:r>
            <a:r>
              <a:rPr lang="en-GB" sz="5400" kern="0">
                <a:solidFill>
                  <a:srgbClr val="00B0F0"/>
                </a:solidFill>
                <a:latin typeface="Franklin Gothic Medium Cond"/>
                <a:ea typeface="Noto Serif"/>
                <a:cs typeface="Poppins ExtraBold"/>
              </a:rPr>
              <a:t>2023</a:t>
            </a:r>
            <a:endParaRPr lang="id-ID" sz="5400" kern="0">
              <a:solidFill>
                <a:srgbClr val="00B0F0"/>
              </a:solidFill>
              <a:latin typeface="Franklin Gothic Medium Cond" panose="020B0606030402020204" pitchFamily="34" charset="0"/>
              <a:ea typeface="Noto Serif" panose="02020600060500020200" pitchFamily="18" charset="0"/>
              <a:cs typeface="Poppins ExtraBold" panose="00000900000000000000" pitchFamily="50" charset="0"/>
            </a:endParaRPr>
          </a:p>
        </p:txBody>
      </p:sp>
    </p:spTree>
    <p:extLst>
      <p:ext uri="{BB962C8B-B14F-4D97-AF65-F5344CB8AC3E}">
        <p14:creationId xmlns:p14="http://schemas.microsoft.com/office/powerpoint/2010/main" val="25123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395 0.04537" pathEditMode="relative" ptsTypes="AA">
                                      <p:cBhvr>
                                        <p:cTn id="6" dur="30000" fill="hold"/>
                                        <p:tgtEl>
                                          <p:spTgt spid="8"/>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8"/>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395 0.04537 L 0 0" pathEditMode="relative" ptsTypes="AA">
                                      <p:cBhvr>
                                        <p:cTn id="11" dur="30000" fill="hold"/>
                                        <p:tgtEl>
                                          <p:spTgt spid="8"/>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8"/>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81787F-F662-585D-097F-6F4ED2FEBB01}"/>
              </a:ext>
            </a:extLst>
          </p:cNvPr>
          <p:cNvSpPr txBox="1"/>
          <p:nvPr/>
        </p:nvSpPr>
        <p:spPr>
          <a:xfrm>
            <a:off x="411664" y="492427"/>
            <a:ext cx="4987188" cy="579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lang="en-GB" sz="4000" kern="0" spc="-150">
                <a:solidFill>
                  <a:srgbClr val="181A38"/>
                </a:solidFill>
                <a:latin typeface="Franklin Gothic Medium Cond"/>
                <a:ea typeface="Noto Serif"/>
                <a:cs typeface="Poppins ExtraBold"/>
              </a:rPr>
              <a:t>RESSOURCES</a:t>
            </a:r>
            <a:endParaRPr kumimoji="0" lang="id-ID" sz="4000" b="0" i="0" u="none" strike="noStrike" kern="0" cap="none" spc="-150" normalizeH="0" baseline="0" noProof="0">
              <a:ln>
                <a:noFill/>
              </a:ln>
              <a:solidFill>
                <a:srgbClr val="181A38"/>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endParaRPr>
          </a:p>
        </p:txBody>
      </p:sp>
      <p:sp>
        <p:nvSpPr>
          <p:cNvPr id="3" name="Content Placeholder 2">
            <a:extLst>
              <a:ext uri="{FF2B5EF4-FFF2-40B4-BE49-F238E27FC236}">
                <a16:creationId xmlns:a16="http://schemas.microsoft.com/office/drawing/2014/main" id="{38B89D58-C238-7B2B-D2BE-0A0C1E372AFF}"/>
              </a:ext>
            </a:extLst>
          </p:cNvPr>
          <p:cNvSpPr txBox="1">
            <a:spLocks/>
          </p:cNvSpPr>
          <p:nvPr/>
        </p:nvSpPr>
        <p:spPr>
          <a:xfrm>
            <a:off x="512891" y="4080961"/>
            <a:ext cx="4885962" cy="2246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rPr>
              <a:t>Carmen Rodriguez</a:t>
            </a:r>
            <a:br>
              <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hlinkClick r:id="rId3"/>
              </a:rPr>
              <a:t>marrodriguez@unicef.org</a:t>
            </a:r>
            <a:endPar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rPr>
              <a:t>Ivana </a:t>
            </a:r>
            <a:r>
              <a:rPr kumimoji="0" lang="en-US" sz="1600" b="0" i="0" u="none" strike="noStrike" kern="1200" cap="none" spc="0" normalizeH="0" baseline="0" noProof="0" err="1">
                <a:ln>
                  <a:noFill/>
                </a:ln>
                <a:solidFill>
                  <a:srgbClr val="181A38"/>
                </a:solidFill>
                <a:effectLst/>
                <a:uLnTx/>
                <a:uFillTx/>
                <a:latin typeface="Arial" panose="020B0604020202020204" pitchFamily="34" charset="0"/>
                <a:ea typeface="+mn-ea"/>
                <a:cs typeface="Arial" panose="020B0604020202020204" pitchFamily="34" charset="0"/>
              </a:rPr>
              <a:t>Chapcakova</a:t>
            </a:r>
            <a:br>
              <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err="1">
                <a:ln>
                  <a:noFill/>
                </a:ln>
                <a:solidFill>
                  <a:srgbClr val="181A38"/>
                </a:solidFill>
                <a:effectLst/>
                <a:uLnTx/>
                <a:uFillTx/>
                <a:latin typeface="Arial" panose="020B0604020202020204" pitchFamily="34" charset="0"/>
                <a:ea typeface="+mn-ea"/>
                <a:cs typeface="Arial" panose="020B0604020202020204" pitchFamily="34" charset="0"/>
              </a:rPr>
              <a:t>ichapcakova@unicef.org</a:t>
            </a:r>
            <a:endParaRPr kumimoji="0" lang="en-US" sz="1600" b="0" i="0" u="none" strike="noStrike" kern="1200" cap="none" spc="0" normalizeH="0" baseline="0" noProof="0">
              <a:ln>
                <a:noFill/>
              </a:ln>
              <a:solidFill>
                <a:srgbClr val="181A3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98D769DB-8AD2-7A9E-3B12-EC436CDF6650}"/>
              </a:ext>
            </a:extLst>
          </p:cNvPr>
          <p:cNvSpPr txBox="1"/>
          <p:nvPr/>
        </p:nvSpPr>
        <p:spPr>
          <a:xfrm>
            <a:off x="411664" y="3422778"/>
            <a:ext cx="4987188" cy="579646"/>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GB" sz="4000" b="0" i="0" u="none" strike="noStrike" kern="0" cap="none" spc="-150" normalizeH="0" baseline="0" noProof="0">
                <a:ln>
                  <a:noFill/>
                </a:ln>
                <a:solidFill>
                  <a:srgbClr val="00B0F0"/>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rPr>
              <a:t>QUESTIONS?</a:t>
            </a:r>
            <a:endParaRPr kumimoji="0" lang="id-ID" sz="4000" b="0" i="0" u="none" strike="noStrike" kern="0" cap="none" spc="-150" normalizeH="0" baseline="0" noProof="0">
              <a:ln>
                <a:noFill/>
              </a:ln>
              <a:solidFill>
                <a:srgbClr val="00B0F0"/>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endParaRPr>
          </a:p>
        </p:txBody>
      </p:sp>
      <p:sp>
        <p:nvSpPr>
          <p:cNvPr id="2" name="Content Placeholder 2">
            <a:extLst>
              <a:ext uri="{FF2B5EF4-FFF2-40B4-BE49-F238E27FC236}">
                <a16:creationId xmlns:a16="http://schemas.microsoft.com/office/drawing/2014/main" id="{E40BACD0-3F89-235C-5D00-64CFC54353C6}"/>
              </a:ext>
            </a:extLst>
          </p:cNvPr>
          <p:cNvSpPr txBox="1">
            <a:spLocks/>
          </p:cNvSpPr>
          <p:nvPr/>
        </p:nvSpPr>
        <p:spPr>
          <a:xfrm>
            <a:off x="512891" y="4002424"/>
            <a:ext cx="10962649" cy="507530"/>
          </a:xfrm>
          <a:prstGeom prst="rect">
            <a:avLst/>
          </a:prstGeom>
        </p:spPr>
        <p:txBody>
          <a:bodyPr vert="horz" lIns="121807" tIns="60904" rIns="121807" bIns="60904" rtlCol="0" anchor="t">
            <a:noAutofit/>
          </a:bodyPr>
          <a:lstStyle>
            <a:lvl1pPr marL="0" indent="0" algn="ctr" defTabSz="686440" rtl="0" eaLnBrk="1" latinLnBrk="0" hangingPunct="1">
              <a:spcBef>
                <a:spcPct val="20000"/>
              </a:spcBef>
              <a:buFont typeface="Arial" pitchFamily="34" charset="0"/>
              <a:buNone/>
              <a:defRPr sz="1800" b="0" i="0" kern="1200">
                <a:solidFill>
                  <a:srgbClr val="77777A"/>
                </a:solidFill>
                <a:latin typeface="Univers LT Std 55" panose="020B0603020202020204" pitchFamily="34" charset="0"/>
                <a:ea typeface="Univers LT Std 55" panose="020B0603020202020204" pitchFamily="34" charset="0"/>
                <a:cs typeface="Calibri Light" charset="0"/>
              </a:defRPr>
            </a:lvl1pPr>
            <a:lvl2pPr marL="342900" indent="0" algn="ctr" defTabSz="686440" rtl="0" eaLnBrk="1" latinLnBrk="0" hangingPunct="1">
              <a:spcBef>
                <a:spcPct val="20000"/>
              </a:spcBef>
              <a:buFont typeface="Arial" pitchFamily="34" charset="0"/>
              <a:buNone/>
              <a:defRPr sz="1500" b="0" i="0" kern="1200">
                <a:solidFill>
                  <a:srgbClr val="77777A"/>
                </a:solidFill>
                <a:latin typeface="Univers LT Std 55" panose="020B0603020202020204" pitchFamily="34" charset="0"/>
                <a:ea typeface="Univers LT Std 55" panose="020B0603020202020204" pitchFamily="34" charset="0"/>
                <a:cs typeface="Calibri Light" charset="0"/>
              </a:defRPr>
            </a:lvl2pPr>
            <a:lvl3pPr marL="685800" indent="0" algn="ctr" defTabSz="686440" rtl="0" eaLnBrk="1" latinLnBrk="0" hangingPunct="1">
              <a:spcBef>
                <a:spcPct val="20000"/>
              </a:spcBef>
              <a:buFont typeface="Arial" pitchFamily="34" charset="0"/>
              <a:buNone/>
              <a:defRPr sz="1350" b="0" i="0" kern="1200">
                <a:solidFill>
                  <a:srgbClr val="77777A"/>
                </a:solidFill>
                <a:latin typeface="Univers LT Std 55" panose="020B0603020202020204" pitchFamily="34" charset="0"/>
                <a:ea typeface="Univers LT Std 55" panose="020B0603020202020204" pitchFamily="34" charset="0"/>
                <a:cs typeface="Calibri Light" charset="0"/>
              </a:defRPr>
            </a:lvl3pPr>
            <a:lvl4pPr marL="1028700" indent="0" algn="ctr" defTabSz="686440" rtl="0" eaLnBrk="1" latinLnBrk="0" hangingPunct="1">
              <a:spcBef>
                <a:spcPct val="20000"/>
              </a:spcBef>
              <a:buFont typeface="Arial" pitchFamily="34" charset="0"/>
              <a:buNone/>
              <a:defRPr sz="1200" b="0" i="0" kern="1200">
                <a:solidFill>
                  <a:srgbClr val="77777A"/>
                </a:solidFill>
                <a:latin typeface="Univers LT Std 55" panose="020B0603020202020204" pitchFamily="34" charset="0"/>
                <a:ea typeface="Univers LT Std 55" panose="020B0603020202020204" pitchFamily="34" charset="0"/>
                <a:cs typeface="Calibri Light" charset="0"/>
              </a:defRPr>
            </a:lvl4pPr>
            <a:lvl5pPr marL="1371600" indent="0" algn="ctr" defTabSz="686440" rtl="0" eaLnBrk="1" latinLnBrk="0" hangingPunct="1">
              <a:spcBef>
                <a:spcPct val="20000"/>
              </a:spcBef>
              <a:buFont typeface="Arial" pitchFamily="34" charset="0"/>
              <a:buNone/>
              <a:defRPr sz="1200" b="0" i="0" kern="1200">
                <a:solidFill>
                  <a:srgbClr val="77777A"/>
                </a:solidFill>
                <a:latin typeface="Univers LT Std 55" panose="020B0603020202020204" pitchFamily="34" charset="0"/>
                <a:ea typeface="Univers LT Std 55" panose="020B0603020202020204" pitchFamily="34" charset="0"/>
                <a:cs typeface="Calibri Light" charset="0"/>
              </a:defRPr>
            </a:lvl5pPr>
            <a:lvl6pPr marL="17145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l">
              <a:defRPr sz="1800"/>
            </a:pPr>
            <a:r>
              <a:rPr lang="en-US" sz="1400" b="1" spc="300">
                <a:solidFill>
                  <a:srgbClr val="A5A5A5"/>
                </a:solidFill>
                <a:latin typeface="Franklin Gothic Demi Cond"/>
                <a:ea typeface="Open Sans"/>
                <a:cs typeface="Open Sans"/>
              </a:rPr>
              <a:t>CONTACTEZ NOUS: </a:t>
            </a:r>
            <a:endParaRPr kumimoji="0" lang="en-US" sz="1400" b="1" i="0" u="none" strike="noStrike" kern="1200" cap="none" spc="300" normalizeH="0" baseline="0" noProof="0">
              <a:ln>
                <a:noFill/>
              </a:ln>
              <a:solidFill>
                <a:srgbClr val="A5A5A5"/>
              </a:solidFill>
              <a:effectLst/>
              <a:uLnTx/>
              <a:uFillTx/>
              <a:latin typeface="Franklin Gothic Demi Cond"/>
              <a:ea typeface="Open Sans"/>
              <a:cs typeface="Open Sans"/>
            </a:endParaRPr>
          </a:p>
        </p:txBody>
      </p:sp>
      <p:pic>
        <p:nvPicPr>
          <p:cNvPr id="6" name="Picture 5">
            <a:extLst>
              <a:ext uri="{FF2B5EF4-FFF2-40B4-BE49-F238E27FC236}">
                <a16:creationId xmlns:a16="http://schemas.microsoft.com/office/drawing/2014/main" id="{7A017060-171E-E3A5-7C51-07DAF5C16673}"/>
              </a:ext>
            </a:extLst>
          </p:cNvPr>
          <p:cNvPicPr>
            <a:picLocks noChangeAspect="1"/>
          </p:cNvPicPr>
          <p:nvPr/>
        </p:nvPicPr>
        <p:blipFill>
          <a:blip r:embed="rId4"/>
          <a:stretch>
            <a:fillRect/>
          </a:stretch>
        </p:blipFill>
        <p:spPr>
          <a:xfrm>
            <a:off x="6160524" y="0"/>
            <a:ext cx="6031476" cy="4018954"/>
          </a:xfrm>
          <a:prstGeom prst="rect">
            <a:avLst/>
          </a:prstGeom>
        </p:spPr>
      </p:pic>
      <p:sp>
        <p:nvSpPr>
          <p:cNvPr id="8" name="TextBox 7">
            <a:extLst>
              <a:ext uri="{FF2B5EF4-FFF2-40B4-BE49-F238E27FC236}">
                <a16:creationId xmlns:a16="http://schemas.microsoft.com/office/drawing/2014/main" id="{755473D5-DB8A-A74B-C28D-7D258FE54CB2}"/>
              </a:ext>
            </a:extLst>
          </p:cNvPr>
          <p:cNvSpPr txBox="1"/>
          <p:nvPr/>
        </p:nvSpPr>
        <p:spPr>
          <a:xfrm>
            <a:off x="11210795" y="3712601"/>
            <a:ext cx="1321103" cy="246221"/>
          </a:xfrm>
          <a:prstGeom prst="rect">
            <a:avLst/>
          </a:prstGeom>
          <a:noFill/>
        </p:spPr>
        <p:txBody>
          <a:bodyPr wrap="square" rtlCol="0">
            <a:spAutoFit/>
          </a:bodyPr>
          <a:lstStyle/>
          <a:p>
            <a:r>
              <a:rPr lang="en-US" sz="1000">
                <a:solidFill>
                  <a:schemeClr val="bg1"/>
                </a:solidFill>
              </a:rPr>
              <a:t>@UN0684373</a:t>
            </a:r>
          </a:p>
        </p:txBody>
      </p:sp>
      <p:sp>
        <p:nvSpPr>
          <p:cNvPr id="9" name="Rounded Rectangle 8">
            <a:extLst>
              <a:ext uri="{FF2B5EF4-FFF2-40B4-BE49-F238E27FC236}">
                <a16:creationId xmlns:a16="http://schemas.microsoft.com/office/drawing/2014/main" id="{6F630499-0FF9-FCB0-056A-C1E814BE6A67}"/>
              </a:ext>
            </a:extLst>
          </p:cNvPr>
          <p:cNvSpPr/>
          <p:nvPr/>
        </p:nvSpPr>
        <p:spPr>
          <a:xfrm>
            <a:off x="6624084" y="4509955"/>
            <a:ext cx="4104167" cy="1678194"/>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lIns="91440" tIns="45720" rIns="91440" bIns="45720" rtlCol="0" anchor="ctr"/>
          <a:lstStyle/>
          <a:p>
            <a:pPr algn="ctr"/>
            <a:endParaRPr lang="en-US" sz="2400" i="1">
              <a:latin typeface="Franklin Gothic Medium"/>
            </a:endParaRPr>
          </a:p>
          <a:p>
            <a:pPr algn="ctr"/>
            <a:r>
              <a:rPr lang="en-US" sz="2400" i="1" err="1">
                <a:latin typeface="Franklin Gothic Medium"/>
              </a:rPr>
              <a:t>Réponses</a:t>
            </a:r>
            <a:r>
              <a:rPr lang="en-US" sz="2400" i="1">
                <a:latin typeface="Franklin Gothic Medium"/>
              </a:rPr>
              <a:t> </a:t>
            </a:r>
            <a:r>
              <a:rPr lang="en-US" sz="2400" i="1" err="1">
                <a:latin typeface="Franklin Gothic Medium"/>
              </a:rPr>
              <a:t>avant</a:t>
            </a:r>
            <a:r>
              <a:rPr lang="en-US" sz="2400" i="1">
                <a:latin typeface="Franklin Gothic Medium"/>
              </a:rPr>
              <a:t> le 21 </a:t>
            </a:r>
            <a:r>
              <a:rPr lang="en-US" sz="2400" i="1" err="1">
                <a:latin typeface="Franklin Gothic Medium"/>
              </a:rPr>
              <a:t>juin</a:t>
            </a:r>
            <a:r>
              <a:rPr lang="en-US" sz="2400" i="1">
                <a:latin typeface="Franklin Gothic Medium"/>
              </a:rPr>
              <a:t>!</a:t>
            </a:r>
            <a:endParaRPr lang="en-US"/>
          </a:p>
        </p:txBody>
      </p:sp>
      <p:pic>
        <p:nvPicPr>
          <p:cNvPr id="12" name="Graphic 11" descr="Alarm Ringing with solid fill">
            <a:extLst>
              <a:ext uri="{FF2B5EF4-FFF2-40B4-BE49-F238E27FC236}">
                <a16:creationId xmlns:a16="http://schemas.microsoft.com/office/drawing/2014/main" id="{526435D8-93B8-EF4A-9B9B-E461CAA781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4084" y="4415275"/>
            <a:ext cx="914400" cy="914400"/>
          </a:xfrm>
          <a:prstGeom prst="rect">
            <a:avLst/>
          </a:prstGeom>
        </p:spPr>
      </p:pic>
      <p:sp>
        <p:nvSpPr>
          <p:cNvPr id="7" name="TextBox 1">
            <a:extLst>
              <a:ext uri="{FF2B5EF4-FFF2-40B4-BE49-F238E27FC236}">
                <a16:creationId xmlns:a16="http://schemas.microsoft.com/office/drawing/2014/main" id="{71040C79-5DAD-BA6B-E768-427BAC7CEF28}"/>
              </a:ext>
            </a:extLst>
          </p:cNvPr>
          <p:cNvSpPr txBox="1"/>
          <p:nvPr/>
        </p:nvSpPr>
        <p:spPr>
          <a:xfrm>
            <a:off x="514350" y="1219200"/>
            <a:ext cx="5219700"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sz="1600" b="1">
                <a:latin typeface="Arial"/>
                <a:cs typeface="Arial"/>
              </a:rPr>
              <a:t>Note </a:t>
            </a:r>
            <a:r>
              <a:rPr lang="en-US" sz="1600" b="1" err="1">
                <a:latin typeface="Arial"/>
                <a:cs typeface="Arial"/>
              </a:rPr>
              <a:t>d'orientation</a:t>
            </a:r>
            <a:r>
              <a:rPr lang="en-US" sz="1600" b="1">
                <a:latin typeface="Arial"/>
                <a:cs typeface="Arial"/>
              </a:rPr>
              <a:t> sur les </a:t>
            </a:r>
            <a:r>
              <a:rPr lang="en-US" sz="1600" b="1" err="1">
                <a:latin typeface="Arial"/>
                <a:cs typeface="Arial"/>
              </a:rPr>
              <a:t>indicateurs</a:t>
            </a:r>
            <a:r>
              <a:rPr lang="en-US" sz="1600" b="1">
                <a:latin typeface="Arial"/>
                <a:cs typeface="Arial"/>
              </a:rPr>
              <a:t> de base </a:t>
            </a:r>
            <a:r>
              <a:rPr lang="en-US" sz="1600" b="1" err="1">
                <a:latin typeface="Arial"/>
                <a:cs typeface="Arial"/>
              </a:rPr>
              <a:t>en</a:t>
            </a:r>
            <a:r>
              <a:rPr lang="en-US" sz="1600" b="1">
                <a:latin typeface="Arial"/>
                <a:cs typeface="Arial"/>
              </a:rPr>
              <a:t> PSEA de </a:t>
            </a:r>
            <a:r>
              <a:rPr lang="en-US" sz="1600" b="1" err="1">
                <a:latin typeface="Arial"/>
                <a:cs typeface="Arial"/>
              </a:rPr>
              <a:t>l'IASC</a:t>
            </a:r>
            <a:r>
              <a:rPr lang="en-US" sz="1600">
                <a:latin typeface="Arial"/>
                <a:cs typeface="Arial"/>
              </a:rPr>
              <a:t> - </a:t>
            </a:r>
            <a:r>
              <a:rPr lang="en-US" sz="1600" err="1">
                <a:latin typeface="Arial"/>
                <a:cs typeface="Arial"/>
              </a:rPr>
              <a:t>Deuxième</a:t>
            </a:r>
            <a:r>
              <a:rPr lang="en-US" sz="1600">
                <a:latin typeface="Arial"/>
                <a:cs typeface="Arial"/>
              </a:rPr>
              <a:t> </a:t>
            </a:r>
            <a:r>
              <a:rPr lang="en-US" sz="1600" err="1">
                <a:latin typeface="Arial"/>
                <a:cs typeface="Arial"/>
              </a:rPr>
              <a:t>édition</a:t>
            </a:r>
            <a:r>
              <a:rPr lang="en-US" sz="1600">
                <a:latin typeface="Arial"/>
                <a:cs typeface="Arial"/>
              </a:rPr>
              <a:t> 2024 </a:t>
            </a:r>
            <a:endParaRPr lang="en-US" sz="1600">
              <a:latin typeface="Arial"/>
              <a:ea typeface="Calibri" panose="020F0502020204030204"/>
              <a:cs typeface="Arial"/>
            </a:endParaRPr>
          </a:p>
          <a:p>
            <a:pPr marL="742950" lvl="1" indent="-285750">
              <a:buFont typeface="Courier New"/>
              <a:buChar char="o"/>
            </a:pPr>
            <a:r>
              <a:rPr lang="en-US" sz="1600">
                <a:latin typeface="Arial"/>
                <a:cs typeface="Arial"/>
              </a:rPr>
              <a:t>Feuille de travail du plan </a:t>
            </a:r>
            <a:r>
              <a:rPr lang="en-US" sz="1600" err="1">
                <a:latin typeface="Arial"/>
                <a:cs typeface="Arial"/>
              </a:rPr>
              <a:t>d'action</a:t>
            </a:r>
            <a:r>
              <a:rPr lang="en-US" sz="1600">
                <a:latin typeface="Arial"/>
                <a:cs typeface="Arial"/>
              </a:rPr>
              <a:t> de </a:t>
            </a:r>
            <a:r>
              <a:rPr lang="en-US" sz="1600" err="1">
                <a:latin typeface="Arial"/>
                <a:cs typeface="Arial"/>
              </a:rPr>
              <a:t>l'UNCT</a:t>
            </a:r>
            <a:r>
              <a:rPr lang="en-US" sz="1600">
                <a:latin typeface="Arial"/>
                <a:cs typeface="Arial"/>
              </a:rPr>
              <a:t>/HCT </a:t>
            </a:r>
          </a:p>
          <a:p>
            <a:pPr marL="742950" lvl="1" indent="-285750">
              <a:buFont typeface="Courier New"/>
              <a:buChar char="o"/>
            </a:pPr>
            <a:r>
              <a:rPr lang="en-US" sz="1600">
                <a:latin typeface="Arial"/>
                <a:cs typeface="Arial"/>
              </a:rPr>
              <a:t>Plan de </a:t>
            </a:r>
            <a:r>
              <a:rPr lang="en-US" sz="1600" err="1">
                <a:latin typeface="Arial"/>
                <a:cs typeface="Arial"/>
              </a:rPr>
              <a:t>collecte</a:t>
            </a:r>
            <a:r>
              <a:rPr lang="en-US" sz="1600">
                <a:latin typeface="Arial"/>
                <a:cs typeface="Arial"/>
              </a:rPr>
              <a:t> de données 2023</a:t>
            </a:r>
          </a:p>
          <a:p>
            <a:r>
              <a:rPr lang="en-US" sz="1600">
                <a:latin typeface="Arial"/>
                <a:cs typeface="Arial"/>
              </a:rPr>
              <a:t>2. </a:t>
            </a:r>
            <a:r>
              <a:rPr lang="en-US" sz="1600" err="1">
                <a:latin typeface="Arial"/>
                <a:cs typeface="Arial"/>
              </a:rPr>
              <a:t>Outil</a:t>
            </a:r>
            <a:r>
              <a:rPr lang="en-US" sz="1600">
                <a:latin typeface="Arial"/>
                <a:cs typeface="Arial"/>
              </a:rPr>
              <a:t> de </a:t>
            </a:r>
            <a:r>
              <a:rPr lang="en-US" sz="1600" err="1">
                <a:latin typeface="Arial"/>
                <a:cs typeface="Arial"/>
              </a:rPr>
              <a:t>collecte</a:t>
            </a:r>
            <a:r>
              <a:rPr lang="en-US" sz="1600">
                <a:latin typeface="Arial"/>
                <a:cs typeface="Arial"/>
              </a:rPr>
              <a:t> des données </a:t>
            </a:r>
            <a:endParaRPr lang="en-US" sz="1600">
              <a:latin typeface="Arial"/>
              <a:ea typeface="Calibri" panose="020F0502020204030204"/>
              <a:cs typeface="Calibri" panose="020F0502020204030204"/>
            </a:endParaRPr>
          </a:p>
          <a:p>
            <a:r>
              <a:rPr lang="en-US" sz="1600">
                <a:latin typeface="Arial"/>
                <a:cs typeface="Arial"/>
              </a:rPr>
              <a:t>3. Fiche </a:t>
            </a:r>
            <a:r>
              <a:rPr lang="en-US" sz="1600" err="1">
                <a:latin typeface="Arial"/>
                <a:cs typeface="Arial"/>
              </a:rPr>
              <a:t>d'introduction</a:t>
            </a:r>
            <a:r>
              <a:rPr lang="en-US" sz="1600">
                <a:latin typeface="Arial"/>
                <a:cs typeface="Arial"/>
              </a:rPr>
              <a:t> - </a:t>
            </a:r>
            <a:r>
              <a:rPr lang="en-US" sz="1600" err="1">
                <a:latin typeface="Arial"/>
                <a:cs typeface="Arial"/>
              </a:rPr>
              <a:t>Exercice</a:t>
            </a:r>
            <a:r>
              <a:rPr lang="en-US" sz="1600">
                <a:latin typeface="Arial"/>
                <a:cs typeface="Arial"/>
              </a:rPr>
              <a:t> de </a:t>
            </a:r>
            <a:r>
              <a:rPr lang="en-US" sz="1600" err="1">
                <a:latin typeface="Arial"/>
                <a:cs typeface="Arial"/>
              </a:rPr>
              <a:t>cartographie</a:t>
            </a:r>
            <a:r>
              <a:rPr lang="en-US" sz="1600">
                <a:latin typeface="Arial"/>
                <a:cs typeface="Arial"/>
              </a:rPr>
              <a:t> 2023</a:t>
            </a:r>
            <a:endParaRPr lang="en-US" sz="1600">
              <a:latin typeface="Arial"/>
              <a:ea typeface="Calibri" panose="020F0502020204030204"/>
              <a:cs typeface="Calibri" panose="020F0502020204030204"/>
            </a:endParaRPr>
          </a:p>
        </p:txBody>
      </p:sp>
    </p:spTree>
    <p:extLst>
      <p:ext uri="{BB962C8B-B14F-4D97-AF65-F5344CB8AC3E}">
        <p14:creationId xmlns:p14="http://schemas.microsoft.com/office/powerpoint/2010/main" val="18826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74430B-65C3-43CB-49C6-C1E67D82AB1D}"/>
              </a:ext>
            </a:extLst>
          </p:cNvPr>
          <p:cNvSpPr txBox="1"/>
          <p:nvPr/>
        </p:nvSpPr>
        <p:spPr>
          <a:xfrm>
            <a:off x="411663" y="365438"/>
            <a:ext cx="10134001" cy="579646"/>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GB" sz="4000" b="0" i="0" u="none" strike="noStrike" kern="0" cap="none" spc="-150" normalizeH="0" baseline="0" noProof="0">
                <a:ln>
                  <a:noFill/>
                </a:ln>
                <a:solidFill>
                  <a:srgbClr val="181A38"/>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rPr>
              <a:t>AGENDA</a:t>
            </a:r>
            <a:endParaRPr kumimoji="0" lang="id-ID" sz="4000" b="0" i="0" u="none" strike="noStrike" kern="0" cap="none" spc="-150" normalizeH="0" baseline="0" noProof="0">
              <a:ln>
                <a:noFill/>
              </a:ln>
              <a:solidFill>
                <a:srgbClr val="181A38"/>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endParaRPr>
          </a:p>
        </p:txBody>
      </p:sp>
      <p:sp>
        <p:nvSpPr>
          <p:cNvPr id="10" name="Title 1">
            <a:extLst>
              <a:ext uri="{FF2B5EF4-FFF2-40B4-BE49-F238E27FC236}">
                <a16:creationId xmlns:a16="http://schemas.microsoft.com/office/drawing/2014/main" id="{A66D4540-CBE1-C4CB-E41C-D2373F6F8F08}"/>
              </a:ext>
            </a:extLst>
          </p:cNvPr>
          <p:cNvSpPr txBox="1">
            <a:spLocks/>
          </p:cNvSpPr>
          <p:nvPr/>
        </p:nvSpPr>
        <p:spPr>
          <a:xfrm>
            <a:off x="1183193" y="1518592"/>
            <a:ext cx="5687837" cy="40508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800" err="1">
                <a:solidFill>
                  <a:srgbClr val="191A38"/>
                </a:solidFill>
                <a:latin typeface="Arial"/>
                <a:ea typeface="+mj-lt"/>
                <a:cs typeface="+mj-lt"/>
              </a:rPr>
              <a:t>Objectifs</a:t>
            </a:r>
            <a:r>
              <a:rPr lang="en-US" sz="1800">
                <a:solidFill>
                  <a:srgbClr val="191A38"/>
                </a:solidFill>
                <a:latin typeface="Arial"/>
                <a:ea typeface="+mj-lt"/>
                <a:cs typeface="+mj-lt"/>
              </a:rPr>
              <a:t> de </a:t>
            </a:r>
            <a:r>
              <a:rPr lang="en-US" sz="1800" err="1">
                <a:solidFill>
                  <a:srgbClr val="191A38"/>
                </a:solidFill>
                <a:latin typeface="Arial"/>
                <a:ea typeface="+mj-lt"/>
                <a:cs typeface="+mj-lt"/>
              </a:rPr>
              <a:t>l'exercice</a:t>
            </a:r>
            <a:r>
              <a:rPr lang="en-US" sz="1800">
                <a:solidFill>
                  <a:srgbClr val="191A38"/>
                </a:solidFill>
                <a:latin typeface="Arial"/>
                <a:ea typeface="+mj-lt"/>
                <a:cs typeface="+mj-lt"/>
              </a:rPr>
              <a:t> de </a:t>
            </a:r>
            <a:r>
              <a:rPr lang="en-US" sz="1800" err="1">
                <a:solidFill>
                  <a:srgbClr val="191A38"/>
                </a:solidFill>
                <a:latin typeface="Arial"/>
                <a:ea typeface="+mj-lt"/>
                <a:cs typeface="+mj-lt"/>
              </a:rPr>
              <a:t>cartographie</a:t>
            </a:r>
            <a:r>
              <a:rPr lang="en-US" sz="1800">
                <a:solidFill>
                  <a:srgbClr val="191A38"/>
                </a:solidFill>
                <a:latin typeface="Arial"/>
                <a:ea typeface="+mj-lt"/>
                <a:cs typeface="+mj-lt"/>
              </a:rPr>
              <a:t> et </a:t>
            </a:r>
            <a:r>
              <a:rPr lang="en-US" sz="1800" err="1">
                <a:solidFill>
                  <a:srgbClr val="191A38"/>
                </a:solidFill>
                <a:latin typeface="Arial"/>
                <a:ea typeface="+mj-lt"/>
                <a:cs typeface="+mj-lt"/>
              </a:rPr>
              <a:t>utilisation</a:t>
            </a:r>
            <a:r>
              <a:rPr lang="en-US" sz="1800">
                <a:solidFill>
                  <a:srgbClr val="191A38"/>
                </a:solidFill>
                <a:latin typeface="Arial"/>
                <a:ea typeface="+mj-lt"/>
                <a:cs typeface="+mj-lt"/>
              </a:rPr>
              <a:t> des </a:t>
            </a:r>
            <a:r>
              <a:rPr lang="en-US" sz="1800" err="1">
                <a:solidFill>
                  <a:srgbClr val="191A38"/>
                </a:solidFill>
                <a:latin typeface="Arial"/>
                <a:ea typeface="+mj-lt"/>
                <a:cs typeface="+mj-lt"/>
              </a:rPr>
              <a:t>résultats</a:t>
            </a:r>
            <a:r>
              <a:rPr lang="en-US" sz="1800">
                <a:solidFill>
                  <a:srgbClr val="191A38"/>
                </a:solidFill>
                <a:latin typeface="Arial"/>
                <a:ea typeface="+mj-lt"/>
                <a:cs typeface="+mj-lt"/>
              </a:rPr>
              <a:t> </a:t>
            </a:r>
            <a:endParaRPr lang="en-US" sz="1800">
              <a:solidFill>
                <a:srgbClr val="191A38"/>
              </a:solidFill>
              <a:latin typeface="Arial"/>
              <a:ea typeface="Calibri Light"/>
              <a:cs typeface="Calibri Light"/>
            </a:endParaRPr>
          </a:p>
        </p:txBody>
      </p:sp>
      <p:sp>
        <p:nvSpPr>
          <p:cNvPr id="11" name="Title 1">
            <a:extLst>
              <a:ext uri="{FF2B5EF4-FFF2-40B4-BE49-F238E27FC236}">
                <a16:creationId xmlns:a16="http://schemas.microsoft.com/office/drawing/2014/main" id="{D070CE86-83BE-2536-7EBF-A8A4E50EE607}"/>
              </a:ext>
            </a:extLst>
          </p:cNvPr>
          <p:cNvSpPr txBox="1">
            <a:spLocks/>
          </p:cNvSpPr>
          <p:nvPr/>
        </p:nvSpPr>
        <p:spPr>
          <a:xfrm>
            <a:off x="1183193" y="2225504"/>
            <a:ext cx="6094519" cy="7433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558"/>
              </a:lnSpc>
              <a:spcAft>
                <a:spcPts val="799"/>
              </a:spcAft>
              <a:defRPr/>
            </a:pPr>
            <a:r>
              <a:rPr lang="en-US" sz="1800">
                <a:solidFill>
                  <a:srgbClr val="191A38"/>
                </a:solidFill>
                <a:latin typeface="Arial"/>
                <a:ea typeface="+mj-lt"/>
                <a:cs typeface="+mj-lt"/>
              </a:rPr>
              <a:t>Mise à jour des </a:t>
            </a:r>
            <a:r>
              <a:rPr lang="en-US" sz="1800" err="1">
                <a:solidFill>
                  <a:srgbClr val="191A38"/>
                </a:solidFill>
                <a:latin typeface="Arial"/>
                <a:ea typeface="+mj-lt"/>
                <a:cs typeface="+mj-lt"/>
              </a:rPr>
              <a:t>indicateurs</a:t>
            </a:r>
            <a:r>
              <a:rPr lang="en-US" sz="1800">
                <a:solidFill>
                  <a:srgbClr val="191A38"/>
                </a:solidFill>
                <a:latin typeface="Arial"/>
                <a:ea typeface="+mj-lt"/>
                <a:cs typeface="+mj-lt"/>
              </a:rPr>
              <a:t> de base </a:t>
            </a:r>
            <a:r>
              <a:rPr lang="en-US" sz="1800" err="1">
                <a:solidFill>
                  <a:srgbClr val="191A38"/>
                </a:solidFill>
                <a:latin typeface="Arial"/>
                <a:ea typeface="+mj-lt"/>
                <a:cs typeface="+mj-lt"/>
              </a:rPr>
              <a:t>en</a:t>
            </a:r>
            <a:r>
              <a:rPr lang="en-US" sz="1800">
                <a:solidFill>
                  <a:srgbClr val="191A38"/>
                </a:solidFill>
                <a:latin typeface="Arial"/>
                <a:ea typeface="+mj-lt"/>
                <a:cs typeface="+mj-lt"/>
              </a:rPr>
              <a:t> PSEA de </a:t>
            </a:r>
            <a:r>
              <a:rPr lang="en-US" sz="1800" err="1">
                <a:solidFill>
                  <a:srgbClr val="191A38"/>
                </a:solidFill>
                <a:latin typeface="Arial"/>
                <a:ea typeface="+mj-lt"/>
                <a:cs typeface="+mj-lt"/>
              </a:rPr>
              <a:t>l'IASC</a:t>
            </a:r>
            <a:r>
              <a:rPr lang="en-US" sz="1800">
                <a:solidFill>
                  <a:srgbClr val="191A38"/>
                </a:solidFill>
                <a:latin typeface="Arial"/>
                <a:ea typeface="+mj-lt"/>
                <a:cs typeface="+mj-lt"/>
              </a:rPr>
              <a:t> pour</a:t>
            </a:r>
            <a:r>
              <a:rPr kumimoji="0" lang="en-US" sz="1800" b="0" i="0" u="none" strike="noStrike" kern="1200" cap="none" spc="0" normalizeH="0" baseline="0" noProof="0">
                <a:ln>
                  <a:noFill/>
                </a:ln>
                <a:solidFill>
                  <a:srgbClr val="191A38"/>
                </a:solidFill>
                <a:effectLst/>
                <a:uLnTx/>
                <a:uFillTx/>
                <a:latin typeface="Arial"/>
                <a:ea typeface="+mj-lt"/>
                <a:cs typeface="+mj-lt"/>
              </a:rPr>
              <a:t> 2023</a:t>
            </a:r>
            <a:endParaRPr lang="en-US" sz="4800">
              <a:latin typeface="Arial"/>
              <a:ea typeface="+mj-lt"/>
              <a:cs typeface="+mj-lt"/>
            </a:endParaRPr>
          </a:p>
        </p:txBody>
      </p:sp>
      <p:sp>
        <p:nvSpPr>
          <p:cNvPr id="12" name="Title 1">
            <a:extLst>
              <a:ext uri="{FF2B5EF4-FFF2-40B4-BE49-F238E27FC236}">
                <a16:creationId xmlns:a16="http://schemas.microsoft.com/office/drawing/2014/main" id="{00230007-9BF5-0DB1-2446-F461F1396C65}"/>
              </a:ext>
            </a:extLst>
          </p:cNvPr>
          <p:cNvSpPr txBox="1">
            <a:spLocks/>
          </p:cNvSpPr>
          <p:nvPr/>
        </p:nvSpPr>
        <p:spPr>
          <a:xfrm>
            <a:off x="1186486" y="3357075"/>
            <a:ext cx="5688908" cy="35289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800" err="1">
                <a:solidFill>
                  <a:srgbClr val="191A38"/>
                </a:solidFill>
                <a:latin typeface="Arial"/>
                <a:ea typeface="+mj-lt"/>
                <a:cs typeface="+mj-lt"/>
              </a:rPr>
              <a:t>Outils</a:t>
            </a:r>
            <a:r>
              <a:rPr lang="en-US" sz="1800">
                <a:solidFill>
                  <a:srgbClr val="191A38"/>
                </a:solidFill>
                <a:latin typeface="Arial"/>
                <a:ea typeface="+mj-lt"/>
                <a:cs typeface="+mj-lt"/>
              </a:rPr>
              <a:t> de </a:t>
            </a:r>
            <a:r>
              <a:rPr lang="en-US" sz="1800" err="1">
                <a:solidFill>
                  <a:srgbClr val="191A38"/>
                </a:solidFill>
                <a:latin typeface="Arial"/>
                <a:ea typeface="+mj-lt"/>
                <a:cs typeface="+mj-lt"/>
              </a:rPr>
              <a:t>collecte</a:t>
            </a:r>
            <a:r>
              <a:rPr lang="en-US" sz="1800">
                <a:solidFill>
                  <a:srgbClr val="191A38"/>
                </a:solidFill>
                <a:latin typeface="Arial"/>
                <a:ea typeface="+mj-lt"/>
                <a:cs typeface="+mj-lt"/>
              </a:rPr>
              <a:t> de données </a:t>
            </a:r>
            <a:r>
              <a:rPr lang="en-US" sz="1800" err="1">
                <a:solidFill>
                  <a:srgbClr val="191A38"/>
                </a:solidFill>
                <a:latin typeface="Arial"/>
                <a:ea typeface="+mj-lt"/>
                <a:cs typeface="+mj-lt"/>
              </a:rPr>
              <a:t>cartographiques</a:t>
            </a:r>
            <a:r>
              <a:rPr lang="en-US" sz="1800">
                <a:solidFill>
                  <a:srgbClr val="191A38"/>
                </a:solidFill>
                <a:latin typeface="Arial"/>
                <a:ea typeface="+mj-lt"/>
                <a:cs typeface="+mj-lt"/>
              </a:rPr>
              <a:t> pour 2023</a:t>
            </a:r>
            <a:endParaRPr lang="en-US" sz="4800" err="1">
              <a:latin typeface="Arial"/>
              <a:cs typeface="Arial"/>
            </a:endParaRPr>
          </a:p>
        </p:txBody>
      </p:sp>
      <p:sp>
        <p:nvSpPr>
          <p:cNvPr id="13" name="Title 1">
            <a:extLst>
              <a:ext uri="{FF2B5EF4-FFF2-40B4-BE49-F238E27FC236}">
                <a16:creationId xmlns:a16="http://schemas.microsoft.com/office/drawing/2014/main" id="{7BF5E701-899D-CF84-36AA-164EDED5DC25}"/>
              </a:ext>
            </a:extLst>
          </p:cNvPr>
          <p:cNvSpPr txBox="1">
            <a:spLocks/>
          </p:cNvSpPr>
          <p:nvPr/>
        </p:nvSpPr>
        <p:spPr>
          <a:xfrm>
            <a:off x="1183193" y="4220563"/>
            <a:ext cx="5285106" cy="40859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800" err="1">
                <a:solidFill>
                  <a:srgbClr val="191A38"/>
                </a:solidFill>
                <a:latin typeface="Arial"/>
                <a:ea typeface="+mj-lt"/>
                <a:cs typeface="+mj-lt"/>
              </a:rPr>
              <a:t>Principales</a:t>
            </a:r>
            <a:r>
              <a:rPr lang="en-US" sz="1800">
                <a:solidFill>
                  <a:srgbClr val="191A38"/>
                </a:solidFill>
                <a:latin typeface="Arial"/>
                <a:ea typeface="+mj-lt"/>
                <a:cs typeface="+mj-lt"/>
              </a:rPr>
              <a:t> </a:t>
            </a:r>
            <a:r>
              <a:rPr lang="en-US" sz="1800" err="1">
                <a:solidFill>
                  <a:srgbClr val="191A38"/>
                </a:solidFill>
                <a:latin typeface="Arial"/>
                <a:ea typeface="+mj-lt"/>
                <a:cs typeface="+mj-lt"/>
              </a:rPr>
              <a:t>considérations</a:t>
            </a:r>
            <a:r>
              <a:rPr lang="en-US" sz="1800">
                <a:solidFill>
                  <a:srgbClr val="191A38"/>
                </a:solidFill>
                <a:latin typeface="Arial"/>
                <a:ea typeface="+mj-lt"/>
                <a:cs typeface="+mj-lt"/>
              </a:rPr>
              <a:t> et conseils</a:t>
            </a:r>
            <a:endParaRPr lang="en-US" sz="4800">
              <a:latin typeface="Arial"/>
              <a:cs typeface="Arial"/>
            </a:endParaRPr>
          </a:p>
        </p:txBody>
      </p:sp>
      <p:sp>
        <p:nvSpPr>
          <p:cNvPr id="2" name="Rectangle 1">
            <a:extLst>
              <a:ext uri="{FF2B5EF4-FFF2-40B4-BE49-F238E27FC236}">
                <a16:creationId xmlns:a16="http://schemas.microsoft.com/office/drawing/2014/main" id="{5B9EA96F-05AA-8827-601D-2E034ED6512F}"/>
              </a:ext>
            </a:extLst>
          </p:cNvPr>
          <p:cNvSpPr/>
          <p:nvPr/>
        </p:nvSpPr>
        <p:spPr>
          <a:xfrm>
            <a:off x="593098" y="1521320"/>
            <a:ext cx="421740" cy="40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3" name="Rectangle 2">
            <a:extLst>
              <a:ext uri="{FF2B5EF4-FFF2-40B4-BE49-F238E27FC236}">
                <a16:creationId xmlns:a16="http://schemas.microsoft.com/office/drawing/2014/main" id="{C17C8EAE-9A22-6331-AE84-F0913F382FD5}"/>
              </a:ext>
            </a:extLst>
          </p:cNvPr>
          <p:cNvSpPr/>
          <p:nvPr/>
        </p:nvSpPr>
        <p:spPr>
          <a:xfrm>
            <a:off x="593098" y="2392518"/>
            <a:ext cx="421740" cy="40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4" name="Rectangle 3">
            <a:extLst>
              <a:ext uri="{FF2B5EF4-FFF2-40B4-BE49-F238E27FC236}">
                <a16:creationId xmlns:a16="http://schemas.microsoft.com/office/drawing/2014/main" id="{A76C01A7-4EF6-3973-45E0-1AFB9E765E70}"/>
              </a:ext>
            </a:extLst>
          </p:cNvPr>
          <p:cNvSpPr/>
          <p:nvPr/>
        </p:nvSpPr>
        <p:spPr>
          <a:xfrm>
            <a:off x="593098" y="3357075"/>
            <a:ext cx="421740" cy="40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5" name="Rectangle 4">
            <a:extLst>
              <a:ext uri="{FF2B5EF4-FFF2-40B4-BE49-F238E27FC236}">
                <a16:creationId xmlns:a16="http://schemas.microsoft.com/office/drawing/2014/main" id="{66C079E2-F739-8477-5E2C-41B438BC0504}"/>
              </a:ext>
            </a:extLst>
          </p:cNvPr>
          <p:cNvSpPr/>
          <p:nvPr/>
        </p:nvSpPr>
        <p:spPr>
          <a:xfrm>
            <a:off x="593098" y="4234506"/>
            <a:ext cx="421740" cy="40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pic>
        <p:nvPicPr>
          <p:cNvPr id="15" name="Picture 14">
            <a:extLst>
              <a:ext uri="{FF2B5EF4-FFF2-40B4-BE49-F238E27FC236}">
                <a16:creationId xmlns:a16="http://schemas.microsoft.com/office/drawing/2014/main" id="{C4A97364-10E7-4D39-9600-E522A046472C}"/>
              </a:ext>
            </a:extLst>
          </p:cNvPr>
          <p:cNvPicPr>
            <a:picLocks noChangeAspect="1"/>
          </p:cNvPicPr>
          <p:nvPr/>
        </p:nvPicPr>
        <p:blipFill>
          <a:blip r:embed="rId3"/>
          <a:stretch>
            <a:fillRect/>
          </a:stretch>
        </p:blipFill>
        <p:spPr>
          <a:xfrm>
            <a:off x="7878871" y="0"/>
            <a:ext cx="4313129" cy="6847396"/>
          </a:xfrm>
          <a:prstGeom prst="rect">
            <a:avLst/>
          </a:prstGeom>
        </p:spPr>
      </p:pic>
      <p:sp>
        <p:nvSpPr>
          <p:cNvPr id="8" name="TextBox 7">
            <a:extLst>
              <a:ext uri="{FF2B5EF4-FFF2-40B4-BE49-F238E27FC236}">
                <a16:creationId xmlns:a16="http://schemas.microsoft.com/office/drawing/2014/main" id="{5EC31069-B0E6-D055-A512-852554210874}"/>
              </a:ext>
            </a:extLst>
          </p:cNvPr>
          <p:cNvSpPr txBox="1"/>
          <p:nvPr/>
        </p:nvSpPr>
        <p:spPr>
          <a:xfrm>
            <a:off x="11164867" y="6609763"/>
            <a:ext cx="1052185" cy="400110"/>
          </a:xfrm>
          <a:prstGeom prst="rect">
            <a:avLst/>
          </a:prstGeom>
          <a:noFill/>
        </p:spPr>
        <p:txBody>
          <a:bodyPr wrap="square" rtlCol="0">
            <a:spAutoFit/>
          </a:bodyPr>
          <a:lstStyle/>
          <a:p>
            <a:r>
              <a:rPr lang="en-US" sz="1000" i="1">
                <a:solidFill>
                  <a:schemeClr val="bg1"/>
                </a:solidFill>
                <a:effectLst/>
                <a:latin typeface="Arial" panose="020B0604020202020204" pitchFamily="34" charset="0"/>
                <a:cs typeface="Arial" panose="020B0604020202020204" pitchFamily="34" charset="0"/>
              </a:rPr>
              <a:t>@UN0199046</a:t>
            </a:r>
            <a:endParaRPr lang="en-US" sz="1000">
              <a:solidFill>
                <a:schemeClr val="bg1"/>
              </a:solidFill>
              <a:effectLst/>
              <a:latin typeface="Arial" panose="020B0604020202020204" pitchFamily="34" charset="0"/>
              <a:cs typeface="Arial" panose="020B0604020202020204" pitchFamily="34" charset="0"/>
            </a:endParaRPr>
          </a:p>
          <a:p>
            <a:endParaRPr lang="en-US"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5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Placeholder 7">
            <a:extLst>
              <a:ext uri="{FF2B5EF4-FFF2-40B4-BE49-F238E27FC236}">
                <a16:creationId xmlns:a16="http://schemas.microsoft.com/office/drawing/2014/main" id="{BD625266-70E5-50D8-7AB0-10F7EEFB067C}"/>
              </a:ext>
            </a:extLst>
          </p:cNvPr>
          <p:cNvPicPr>
            <a:picLocks noGrp="1" noChangeAspect="1"/>
          </p:cNvPicPr>
          <p:nvPr>
            <p:ph type="pic" sz="quarter" idx="10"/>
          </p:nvPr>
        </p:nvPicPr>
        <p:blipFill rotWithShape="1">
          <a:blip r:embed="rId3"/>
          <a:srcRect l="16772" r="12023" b="-1"/>
          <a:stretch/>
        </p:blipFill>
        <p:spPr>
          <a:xfrm>
            <a:off x="2519309" y="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65C0211-CD13-BC31-DE89-018011E7620D}"/>
              </a:ext>
            </a:extLst>
          </p:cNvPr>
          <p:cNvSpPr txBox="1"/>
          <p:nvPr/>
        </p:nvSpPr>
        <p:spPr>
          <a:xfrm>
            <a:off x="378911" y="0"/>
            <a:ext cx="2590463"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000" spc="-150">
                <a:solidFill>
                  <a:prstClr val="black"/>
                </a:solidFill>
                <a:latin typeface="Franklin Gothic Book"/>
              </a:rPr>
              <a:t>OBJECTIFS</a:t>
            </a:r>
            <a:endParaRPr kumimoji="0" lang="en-US" sz="4000" b="0" i="0" u="none" strike="noStrike" kern="1200" cap="none" spc="-150" normalizeH="0" baseline="0" noProof="0">
              <a:ln>
                <a:noFill/>
              </a:ln>
              <a:solidFill>
                <a:prstClr val="black"/>
              </a:solidFill>
              <a:effectLst/>
              <a:uLnTx/>
              <a:uFillTx/>
              <a:latin typeface="Franklin Gothic Book" panose="020B0503020102020204" pitchFamily="34" charset="0"/>
            </a:endParaRPr>
          </a:p>
        </p:txBody>
      </p:sp>
      <p:sp>
        <p:nvSpPr>
          <p:cNvPr id="3" name="TextBox 2">
            <a:extLst>
              <a:ext uri="{FF2B5EF4-FFF2-40B4-BE49-F238E27FC236}">
                <a16:creationId xmlns:a16="http://schemas.microsoft.com/office/drawing/2014/main" id="{ED681A48-9397-4049-4C31-32390ED20D38}"/>
              </a:ext>
            </a:extLst>
          </p:cNvPr>
          <p:cNvSpPr txBox="1"/>
          <p:nvPr/>
        </p:nvSpPr>
        <p:spPr>
          <a:xfrm>
            <a:off x="382044" y="1592893"/>
            <a:ext cx="4288076"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latin typeface="Arial"/>
                <a:cs typeface="Arial"/>
              </a:rPr>
              <a:t>Suivre</a:t>
            </a:r>
            <a:r>
              <a:rPr lang="en-US" sz="1400" b="1">
                <a:latin typeface="Arial"/>
                <a:cs typeface="Arial"/>
              </a:rPr>
              <a:t> les </a:t>
            </a:r>
            <a:r>
              <a:rPr lang="en-US" sz="1400" b="1" err="1">
                <a:latin typeface="Arial"/>
                <a:cs typeface="Arial"/>
              </a:rPr>
              <a:t>progrès</a:t>
            </a:r>
            <a:r>
              <a:rPr lang="en-US" sz="1400" b="1">
                <a:latin typeface="Arial"/>
                <a:cs typeface="Arial"/>
              </a:rPr>
              <a:t> </a:t>
            </a:r>
            <a:r>
              <a:rPr lang="en-US" sz="1400" b="1" err="1">
                <a:latin typeface="Arial"/>
                <a:cs typeface="Arial"/>
              </a:rPr>
              <a:t>collectifs</a:t>
            </a:r>
            <a:r>
              <a:rPr lang="en-US" sz="1400">
                <a:latin typeface="Arial"/>
                <a:cs typeface="Arial"/>
              </a:rPr>
              <a:t> </a:t>
            </a:r>
            <a:r>
              <a:rPr lang="en-US" sz="1400" err="1">
                <a:latin typeface="Arial"/>
                <a:cs typeface="Arial"/>
              </a:rPr>
              <a:t>en</a:t>
            </a:r>
            <a:r>
              <a:rPr lang="en-US" sz="1400">
                <a:latin typeface="Arial"/>
                <a:cs typeface="Arial"/>
              </a:rPr>
              <a:t> matière </a:t>
            </a:r>
            <a:r>
              <a:rPr lang="en-US" sz="1400" err="1">
                <a:latin typeface="Arial"/>
                <a:cs typeface="Arial"/>
              </a:rPr>
              <a:t>d'accélération</a:t>
            </a:r>
            <a:r>
              <a:rPr lang="en-US" sz="1400">
                <a:latin typeface="Arial"/>
                <a:cs typeface="Arial"/>
              </a:rPr>
              <a:t> de la PSEA dans </a:t>
            </a:r>
            <a:r>
              <a:rPr lang="en-US" sz="1400" err="1">
                <a:latin typeface="Arial"/>
                <a:cs typeface="Arial"/>
              </a:rPr>
              <a:t>tous</a:t>
            </a:r>
            <a:r>
              <a:rPr lang="en-US" sz="1400">
                <a:latin typeface="Arial"/>
                <a:cs typeface="Arial"/>
              </a:rPr>
              <a:t> les pays </a:t>
            </a:r>
            <a:r>
              <a:rPr lang="en-US" sz="1400" err="1">
                <a:latin typeface="Arial"/>
                <a:cs typeface="Arial"/>
              </a:rPr>
              <a:t>ayant</a:t>
            </a:r>
            <a:r>
              <a:rPr lang="en-US" sz="1400">
                <a:latin typeface="Arial"/>
                <a:cs typeface="Arial"/>
              </a:rPr>
              <a:t> </a:t>
            </a:r>
            <a:r>
              <a:rPr lang="en-US" sz="1400" err="1">
                <a:latin typeface="Arial"/>
                <a:cs typeface="Arial"/>
              </a:rPr>
              <a:t>une</a:t>
            </a:r>
            <a:r>
              <a:rPr lang="en-US" sz="1400">
                <a:latin typeface="Arial"/>
                <a:cs typeface="Arial"/>
              </a:rPr>
              <a:t> </a:t>
            </a:r>
            <a:r>
              <a:rPr lang="en-US" sz="1400" err="1">
                <a:latin typeface="Arial"/>
                <a:cs typeface="Arial"/>
              </a:rPr>
              <a:t>réponse</a:t>
            </a:r>
            <a:r>
              <a:rPr lang="en-US" sz="1400">
                <a:latin typeface="Arial"/>
                <a:cs typeface="Arial"/>
              </a:rPr>
              <a:t> </a:t>
            </a:r>
            <a:r>
              <a:rPr lang="en-US" sz="1400" err="1">
                <a:latin typeface="Arial"/>
                <a:cs typeface="Arial"/>
              </a:rPr>
              <a:t>humanitaire</a:t>
            </a:r>
            <a:r>
              <a:rPr lang="en-US" sz="1400">
                <a:latin typeface="Arial"/>
                <a:cs typeface="Arial"/>
              </a:rPr>
              <a:t>. </a:t>
            </a:r>
            <a:endParaRPr lang="en-US" sz="1400"/>
          </a:p>
          <a:p>
            <a:endParaRPr lang="en-US" sz="1400">
              <a:latin typeface="Arial"/>
              <a:cs typeface="Arial"/>
            </a:endParaRPr>
          </a:p>
          <a:p>
            <a:r>
              <a:rPr lang="en-US" sz="1400" err="1">
                <a:latin typeface="Arial"/>
                <a:cs typeface="Arial"/>
              </a:rPr>
              <a:t>Objectifs</a:t>
            </a:r>
            <a:r>
              <a:rPr lang="en-US" sz="1400">
                <a:latin typeface="Arial"/>
                <a:cs typeface="Arial"/>
              </a:rPr>
              <a:t> </a:t>
            </a:r>
            <a:r>
              <a:rPr lang="en-US" sz="1400" err="1">
                <a:latin typeface="Arial"/>
                <a:cs typeface="Arial"/>
              </a:rPr>
              <a:t>spécifiques</a:t>
            </a:r>
            <a:r>
              <a:rPr lang="en-US" sz="1400">
                <a:latin typeface="Arial"/>
                <a:cs typeface="Arial"/>
              </a:rPr>
              <a:t>: </a:t>
            </a:r>
            <a:endParaRPr lang="en-US" sz="1400">
              <a:latin typeface="Aptos" panose="02110004020202020204"/>
              <a:cs typeface="Arial"/>
            </a:endParaRPr>
          </a:p>
          <a:p>
            <a:pPr marL="285750" indent="-285750">
              <a:buFont typeface="Arial"/>
              <a:buChar char="•"/>
            </a:pPr>
            <a:r>
              <a:rPr lang="en-US" sz="1400" b="1" err="1">
                <a:latin typeface="Arial"/>
                <a:cs typeface="Arial"/>
              </a:rPr>
              <a:t>Recueillir</a:t>
            </a:r>
            <a:r>
              <a:rPr lang="en-US" sz="1400" b="1">
                <a:latin typeface="Arial"/>
                <a:cs typeface="Arial"/>
              </a:rPr>
              <a:t> des données </a:t>
            </a:r>
            <a:r>
              <a:rPr lang="en-US" sz="1400" b="1" err="1">
                <a:latin typeface="Arial"/>
                <a:cs typeface="Arial"/>
              </a:rPr>
              <a:t>qualitatives</a:t>
            </a:r>
            <a:r>
              <a:rPr lang="en-US" sz="1400" b="1">
                <a:latin typeface="Arial"/>
                <a:cs typeface="Arial"/>
              </a:rPr>
              <a:t> et </a:t>
            </a:r>
            <a:r>
              <a:rPr lang="en-US" sz="1400" b="1" err="1">
                <a:latin typeface="Arial"/>
                <a:cs typeface="Arial"/>
              </a:rPr>
              <a:t>quantitatives</a:t>
            </a:r>
            <a:r>
              <a:rPr lang="en-US" sz="1400">
                <a:latin typeface="Arial"/>
                <a:cs typeface="Arial"/>
              </a:rPr>
              <a:t> sur les </a:t>
            </a:r>
            <a:r>
              <a:rPr lang="en-US" sz="1400" err="1">
                <a:latin typeface="Arial"/>
                <a:cs typeface="Arial"/>
              </a:rPr>
              <a:t>progrès</a:t>
            </a:r>
            <a:r>
              <a:rPr lang="en-US" sz="1400">
                <a:latin typeface="Arial"/>
                <a:cs typeface="Arial"/>
              </a:rPr>
              <a:t> </a:t>
            </a:r>
            <a:r>
              <a:rPr lang="en-US" sz="1400" err="1">
                <a:latin typeface="Arial"/>
                <a:cs typeface="Arial"/>
              </a:rPr>
              <a:t>accomplis</a:t>
            </a:r>
            <a:r>
              <a:rPr lang="en-US" sz="1400">
                <a:latin typeface="Arial"/>
                <a:cs typeface="Arial"/>
              </a:rPr>
              <a:t> dans la </a:t>
            </a:r>
            <a:r>
              <a:rPr lang="en-US" sz="1400" err="1">
                <a:latin typeface="Arial"/>
                <a:cs typeface="Arial"/>
              </a:rPr>
              <a:t>réalisation</a:t>
            </a:r>
            <a:r>
              <a:rPr lang="en-US" sz="1400">
                <a:latin typeface="Arial"/>
                <a:cs typeface="Arial"/>
              </a:rPr>
              <a:t> des </a:t>
            </a:r>
            <a:r>
              <a:rPr lang="en-US" sz="1400" err="1">
                <a:latin typeface="Arial"/>
                <a:cs typeface="Arial"/>
              </a:rPr>
              <a:t>cibles</a:t>
            </a:r>
            <a:r>
              <a:rPr lang="en-US" sz="1400">
                <a:latin typeface="Arial"/>
                <a:cs typeface="Arial"/>
              </a:rPr>
              <a:t> et </a:t>
            </a:r>
            <a:r>
              <a:rPr lang="en-US" sz="1400" err="1">
                <a:latin typeface="Arial"/>
                <a:cs typeface="Arial"/>
              </a:rPr>
              <a:t>objectifs</a:t>
            </a:r>
            <a:r>
              <a:rPr lang="en-US" sz="1400">
                <a:latin typeface="Arial"/>
                <a:cs typeface="Arial"/>
              </a:rPr>
              <a:t> PSEA par pays.</a:t>
            </a:r>
            <a:endParaRPr lang="en-US" sz="1400">
              <a:latin typeface="Aptos" panose="02110004020202020204"/>
              <a:cs typeface="Arial"/>
            </a:endParaRPr>
          </a:p>
          <a:p>
            <a:pPr marL="285750" indent="-285750">
              <a:buFont typeface="Arial"/>
              <a:buChar char="•"/>
            </a:pPr>
            <a:r>
              <a:rPr lang="en-US" sz="1400" b="1" err="1">
                <a:latin typeface="Arial"/>
                <a:cs typeface="Arial"/>
              </a:rPr>
              <a:t>Établir</a:t>
            </a:r>
            <a:r>
              <a:rPr lang="en-US" sz="1400" b="1">
                <a:latin typeface="Arial"/>
                <a:cs typeface="Arial"/>
              </a:rPr>
              <a:t> des points de </a:t>
            </a:r>
            <a:r>
              <a:rPr lang="en-US" sz="1400" b="1" err="1">
                <a:latin typeface="Arial"/>
                <a:cs typeface="Arial"/>
              </a:rPr>
              <a:t>référence</a:t>
            </a:r>
            <a:r>
              <a:rPr lang="en-US" sz="1400" b="1">
                <a:latin typeface="Arial"/>
                <a:cs typeface="Arial"/>
              </a:rPr>
              <a:t> </a:t>
            </a:r>
            <a:r>
              <a:rPr lang="en-US" sz="1400" err="1">
                <a:latin typeface="Arial"/>
                <a:cs typeface="Arial"/>
              </a:rPr>
              <a:t>permettant</a:t>
            </a:r>
            <a:r>
              <a:rPr lang="en-US" sz="1400">
                <a:latin typeface="Arial"/>
                <a:cs typeface="Arial"/>
              </a:rPr>
              <a:t> de </a:t>
            </a:r>
            <a:r>
              <a:rPr lang="en-US" sz="1400" err="1">
                <a:latin typeface="Arial"/>
                <a:cs typeface="Arial"/>
              </a:rPr>
              <a:t>mesurer</a:t>
            </a:r>
            <a:r>
              <a:rPr lang="en-US" sz="1400">
                <a:latin typeface="Arial"/>
                <a:cs typeface="Arial"/>
              </a:rPr>
              <a:t> les </a:t>
            </a:r>
            <a:r>
              <a:rPr lang="en-US" sz="1400" err="1">
                <a:latin typeface="Arial"/>
                <a:cs typeface="Arial"/>
              </a:rPr>
              <a:t>progrès</a:t>
            </a:r>
            <a:r>
              <a:rPr lang="en-US" sz="1400">
                <a:latin typeface="Arial"/>
                <a:cs typeface="Arial"/>
              </a:rPr>
              <a:t> </a:t>
            </a:r>
            <a:r>
              <a:rPr lang="en-US" sz="1400" err="1">
                <a:latin typeface="Arial"/>
                <a:cs typeface="Arial"/>
              </a:rPr>
              <a:t>futurs</a:t>
            </a:r>
            <a:r>
              <a:rPr lang="en-US" sz="1400">
                <a:latin typeface="Arial"/>
                <a:cs typeface="Arial"/>
              </a:rPr>
              <a:t>. </a:t>
            </a:r>
            <a:endParaRPr lang="en-US" sz="1400">
              <a:latin typeface="Aptos" panose="02110004020202020204"/>
              <a:cs typeface="Arial"/>
            </a:endParaRPr>
          </a:p>
          <a:p>
            <a:pPr marL="285750" indent="-285750">
              <a:buFont typeface="Arial"/>
              <a:buChar char="•"/>
            </a:pPr>
            <a:r>
              <a:rPr lang="en-US" sz="1400" err="1">
                <a:latin typeface="Arial"/>
                <a:cs typeface="Arial"/>
              </a:rPr>
              <a:t>Contribuer</a:t>
            </a:r>
            <a:r>
              <a:rPr lang="en-US" sz="1400">
                <a:latin typeface="Arial"/>
                <a:cs typeface="Arial"/>
              </a:rPr>
              <a:t> à</a:t>
            </a:r>
            <a:r>
              <a:rPr lang="en-US" sz="1400" b="1">
                <a:latin typeface="Arial"/>
                <a:cs typeface="Arial"/>
              </a:rPr>
              <a:t> </a:t>
            </a:r>
            <a:r>
              <a:rPr lang="en-US" sz="1400" b="1" err="1">
                <a:latin typeface="Arial"/>
                <a:cs typeface="Arial"/>
              </a:rPr>
              <a:t>l'élaboration</a:t>
            </a:r>
            <a:r>
              <a:rPr lang="en-US" sz="1400" b="1">
                <a:latin typeface="Arial"/>
                <a:cs typeface="Arial"/>
              </a:rPr>
              <a:t> de plans </a:t>
            </a:r>
            <a:r>
              <a:rPr lang="en-US" sz="1400" b="1" err="1">
                <a:latin typeface="Arial"/>
                <a:cs typeface="Arial"/>
              </a:rPr>
              <a:t>d'action</a:t>
            </a:r>
            <a:r>
              <a:rPr lang="en-US" sz="1400">
                <a:latin typeface="Arial"/>
                <a:cs typeface="Arial"/>
              </a:rPr>
              <a:t> pour </a:t>
            </a:r>
            <a:r>
              <a:rPr lang="en-US" sz="1400" err="1">
                <a:latin typeface="Arial"/>
                <a:cs typeface="Arial"/>
              </a:rPr>
              <a:t>l'année</a:t>
            </a:r>
            <a:r>
              <a:rPr lang="en-US" sz="1400">
                <a:latin typeface="Arial"/>
                <a:cs typeface="Arial"/>
              </a:rPr>
              <a:t> à </a:t>
            </a:r>
            <a:r>
              <a:rPr lang="en-US" sz="1400" err="1">
                <a:latin typeface="Arial"/>
                <a:cs typeface="Arial"/>
              </a:rPr>
              <a:t>venir</a:t>
            </a:r>
            <a:r>
              <a:rPr lang="en-US" sz="1400">
                <a:latin typeface="Arial"/>
                <a:cs typeface="Arial"/>
              </a:rPr>
              <a:t>. </a:t>
            </a:r>
            <a:endParaRPr lang="en-US" sz="1400">
              <a:latin typeface="Aptos" panose="02110004020202020204"/>
              <a:cs typeface="Arial"/>
            </a:endParaRPr>
          </a:p>
          <a:p>
            <a:pPr marL="285750" indent="-285750">
              <a:buFont typeface="Arial"/>
              <a:buChar char="•"/>
            </a:pPr>
            <a:r>
              <a:rPr lang="en-US" sz="1400" b="1">
                <a:latin typeface="Arial"/>
                <a:cs typeface="Arial"/>
              </a:rPr>
              <a:t>Identifier les </a:t>
            </a:r>
            <a:r>
              <a:rPr lang="en-US" sz="1400" b="1" err="1">
                <a:latin typeface="Arial"/>
                <a:cs typeface="Arial"/>
              </a:rPr>
              <a:t>domaines</a:t>
            </a:r>
            <a:r>
              <a:rPr lang="en-US" sz="1400">
                <a:latin typeface="Arial"/>
                <a:cs typeface="Arial"/>
              </a:rPr>
              <a:t> qui </a:t>
            </a:r>
            <a:r>
              <a:rPr lang="en-US" sz="1400" err="1">
                <a:latin typeface="Arial"/>
                <a:cs typeface="Arial"/>
              </a:rPr>
              <a:t>nécessitent</a:t>
            </a:r>
            <a:r>
              <a:rPr lang="en-US" sz="1400">
                <a:latin typeface="Arial"/>
                <a:cs typeface="Arial"/>
              </a:rPr>
              <a:t> un </a:t>
            </a:r>
            <a:r>
              <a:rPr lang="en-US" sz="1400" err="1">
                <a:latin typeface="Arial"/>
                <a:cs typeface="Arial"/>
              </a:rPr>
              <a:t>soutien</a:t>
            </a:r>
            <a:r>
              <a:rPr lang="en-US" sz="1400">
                <a:latin typeface="Arial"/>
                <a:cs typeface="Arial"/>
              </a:rPr>
              <a:t> </a:t>
            </a:r>
            <a:r>
              <a:rPr lang="en-US" sz="1400" err="1">
                <a:latin typeface="Arial"/>
                <a:cs typeface="Arial"/>
              </a:rPr>
              <a:t>supplémentaire</a:t>
            </a:r>
            <a:r>
              <a:rPr lang="en-US" sz="1400">
                <a:latin typeface="Arial"/>
                <a:cs typeface="Arial"/>
              </a:rPr>
              <a:t> </a:t>
            </a:r>
            <a:r>
              <a:rPr lang="en-US" sz="1400" err="1">
                <a:latin typeface="Arial"/>
                <a:cs typeface="Arial"/>
              </a:rPr>
              <a:t>ou</a:t>
            </a:r>
            <a:r>
              <a:rPr lang="en-US" sz="1400">
                <a:latin typeface="Arial"/>
                <a:cs typeface="Arial"/>
              </a:rPr>
              <a:t> un </a:t>
            </a:r>
            <a:r>
              <a:rPr lang="en-US" sz="1400" err="1">
                <a:latin typeface="Arial"/>
                <a:cs typeface="Arial"/>
              </a:rPr>
              <a:t>renforcement</a:t>
            </a:r>
            <a:r>
              <a:rPr lang="en-US" sz="1400">
                <a:latin typeface="Arial"/>
                <a:cs typeface="Arial"/>
              </a:rPr>
              <a:t> des </a:t>
            </a:r>
            <a:r>
              <a:rPr lang="en-US" sz="1400" err="1">
                <a:latin typeface="Arial"/>
                <a:cs typeface="Arial"/>
              </a:rPr>
              <a:t>capacités</a:t>
            </a:r>
            <a:r>
              <a:rPr lang="en-US" sz="1400">
                <a:latin typeface="Arial"/>
                <a:cs typeface="Arial"/>
              </a:rPr>
              <a:t>.</a:t>
            </a:r>
          </a:p>
          <a:p>
            <a:pPr marL="285750" indent="-285750">
              <a:buFont typeface="Arial"/>
              <a:buChar char="•"/>
            </a:pPr>
            <a:r>
              <a:rPr lang="en-US" sz="1400" b="1">
                <a:latin typeface="Arial"/>
                <a:cs typeface="Arial"/>
              </a:rPr>
              <a:t>Informer la </a:t>
            </a:r>
            <a:r>
              <a:rPr lang="en-US" sz="1400" b="1" err="1">
                <a:latin typeface="Arial"/>
                <a:cs typeface="Arial"/>
              </a:rPr>
              <a:t>communauté</a:t>
            </a:r>
            <a:r>
              <a:rPr lang="en-US" sz="1400" b="1">
                <a:latin typeface="Arial"/>
                <a:cs typeface="Arial"/>
              </a:rPr>
              <a:t> de </a:t>
            </a:r>
            <a:r>
              <a:rPr lang="en-US" sz="1400" b="1" err="1">
                <a:latin typeface="Arial"/>
                <a:cs typeface="Arial"/>
              </a:rPr>
              <a:t>l'IASC</a:t>
            </a:r>
            <a:r>
              <a:rPr lang="en-US" sz="1400" b="1">
                <a:latin typeface="Arial"/>
                <a:cs typeface="Arial"/>
              </a:rPr>
              <a:t>, les </a:t>
            </a:r>
            <a:r>
              <a:rPr lang="en-US" sz="1400" b="1" err="1">
                <a:latin typeface="Arial"/>
                <a:cs typeface="Arial"/>
              </a:rPr>
              <a:t>donateurs</a:t>
            </a:r>
            <a:r>
              <a:rPr lang="en-US" sz="1400" b="1">
                <a:latin typeface="Arial"/>
                <a:cs typeface="Arial"/>
              </a:rPr>
              <a:t> et les parties </a:t>
            </a:r>
            <a:r>
              <a:rPr lang="en-US" sz="1400" b="1" err="1">
                <a:latin typeface="Arial"/>
                <a:cs typeface="Arial"/>
              </a:rPr>
              <a:t>prenantes</a:t>
            </a:r>
            <a:r>
              <a:rPr lang="en-US" sz="1400" b="1">
                <a:latin typeface="Arial"/>
                <a:cs typeface="Arial"/>
              </a:rPr>
              <a:t> </a:t>
            </a:r>
            <a:r>
              <a:rPr lang="en-US" sz="1400" b="1" err="1">
                <a:latin typeface="Arial"/>
                <a:cs typeface="Arial"/>
              </a:rPr>
              <a:t>mondiales</a:t>
            </a:r>
            <a:r>
              <a:rPr lang="en-US" sz="1400" b="1">
                <a:latin typeface="Arial"/>
                <a:cs typeface="Arial"/>
              </a:rPr>
              <a:t>.</a:t>
            </a:r>
            <a:endParaRPr lang="en-US" sz="1400" b="1"/>
          </a:p>
        </p:txBody>
      </p:sp>
    </p:spTree>
    <p:extLst>
      <p:ext uri="{BB962C8B-B14F-4D97-AF65-F5344CB8AC3E}">
        <p14:creationId xmlns:p14="http://schemas.microsoft.com/office/powerpoint/2010/main" val="3137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1B69FD-0C5F-4DB6-27CC-727DA9FFE58D}"/>
              </a:ext>
            </a:extLst>
          </p:cNvPr>
          <p:cNvPicPr>
            <a:picLocks noChangeAspect="1"/>
          </p:cNvPicPr>
          <p:nvPr/>
        </p:nvPicPr>
        <p:blipFill rotWithShape="1">
          <a:blip r:embed="rId3"/>
          <a:srcRect l="1117" t="-232" b="1"/>
          <a:stretch/>
        </p:blipFill>
        <p:spPr>
          <a:xfrm>
            <a:off x="3956813" y="1641783"/>
            <a:ext cx="7809113" cy="4314032"/>
          </a:xfrm>
          <a:prstGeom prst="rect">
            <a:avLst/>
          </a:prstGeom>
          <a:ln>
            <a:solidFill>
              <a:srgbClr val="272E67"/>
            </a:solidFill>
          </a:ln>
          <a:effectLst/>
        </p:spPr>
      </p:pic>
      <p:sp>
        <p:nvSpPr>
          <p:cNvPr id="32" name="Flowchart: Connector 4">
            <a:extLst>
              <a:ext uri="{FF2B5EF4-FFF2-40B4-BE49-F238E27FC236}">
                <a16:creationId xmlns:a16="http://schemas.microsoft.com/office/drawing/2014/main" id="{D62B7783-4620-8B3C-62B2-28FFA1C78728}"/>
              </a:ext>
            </a:extLst>
          </p:cNvPr>
          <p:cNvSpPr/>
          <p:nvPr/>
        </p:nvSpPr>
        <p:spPr>
          <a:xfrm>
            <a:off x="520019" y="3453078"/>
            <a:ext cx="713614" cy="707393"/>
          </a:xfrm>
          <a:prstGeom prst="flowChartConnector">
            <a:avLst/>
          </a:prstGeom>
          <a:solidFill>
            <a:srgbClr val="81BD41"/>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srgbClr val="777779"/>
              </a:solidFill>
              <a:effectLst/>
              <a:uLnTx/>
              <a:uFillTx/>
              <a:latin typeface="Calibri"/>
              <a:ea typeface="+mn-ea"/>
              <a:cs typeface="+mn-cs"/>
            </a:endParaRPr>
          </a:p>
        </p:txBody>
      </p:sp>
      <p:sp>
        <p:nvSpPr>
          <p:cNvPr id="37" name="Flowchart: Connector 4">
            <a:extLst>
              <a:ext uri="{FF2B5EF4-FFF2-40B4-BE49-F238E27FC236}">
                <a16:creationId xmlns:a16="http://schemas.microsoft.com/office/drawing/2014/main" id="{F4A444BA-9235-3F4E-4A88-BC1274C5FF73}"/>
              </a:ext>
            </a:extLst>
          </p:cNvPr>
          <p:cNvSpPr/>
          <p:nvPr/>
        </p:nvSpPr>
        <p:spPr>
          <a:xfrm>
            <a:off x="552403" y="2454009"/>
            <a:ext cx="713614" cy="707393"/>
          </a:xfrm>
          <a:prstGeom prst="flowChartConnector">
            <a:avLst/>
          </a:prstGeom>
          <a:solidFill>
            <a:schemeClr val="accent1"/>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EE2996B3-346F-CDB0-73A0-07FE56EF1991}"/>
              </a:ext>
            </a:extLst>
          </p:cNvPr>
          <p:cNvSpPr txBox="1"/>
          <p:nvPr/>
        </p:nvSpPr>
        <p:spPr>
          <a:xfrm>
            <a:off x="567728" y="2601153"/>
            <a:ext cx="670257" cy="707245"/>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3996" b="1" i="0" u="none" strike="noStrike" kern="1200" cap="none" spc="0" normalizeH="0" baseline="0" noProof="0">
              <a:ln>
                <a:noFill/>
              </a:ln>
              <a:solidFill>
                <a:prstClr val="white"/>
              </a:solidFill>
              <a:effectLst/>
              <a:uLnTx/>
              <a:uFillTx/>
              <a:latin typeface="Aleo Bold"/>
              <a:ea typeface="+mn-ea"/>
              <a:cs typeface="Aleo Bold"/>
            </a:endParaRPr>
          </a:p>
        </p:txBody>
      </p:sp>
      <p:sp>
        <p:nvSpPr>
          <p:cNvPr id="41" name="Rectangle 40">
            <a:extLst>
              <a:ext uri="{FF2B5EF4-FFF2-40B4-BE49-F238E27FC236}">
                <a16:creationId xmlns:a16="http://schemas.microsoft.com/office/drawing/2014/main" id="{299247E4-58B0-0A90-1690-313E9D2ED033}"/>
              </a:ext>
            </a:extLst>
          </p:cNvPr>
          <p:cNvSpPr/>
          <p:nvPr/>
        </p:nvSpPr>
        <p:spPr>
          <a:xfrm>
            <a:off x="1303337" y="2638428"/>
            <a:ext cx="2440496" cy="338554"/>
          </a:xfrm>
          <a:prstGeom prst="rect">
            <a:avLst/>
          </a:prstGeom>
        </p:spPr>
        <p:txBody>
          <a:bodyPr wrap="square" lIns="91440" tIns="45720" rIns="91440" bIns="45720" anchor="t">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191A38"/>
                </a:solidFill>
                <a:effectLst/>
                <a:uLnTx/>
                <a:uFillTx/>
                <a:latin typeface="Franklin Gothic Demi Cond"/>
                <a:cs typeface="Arial"/>
              </a:rPr>
              <a:t>2. </a:t>
            </a:r>
            <a:r>
              <a:rPr lang="en-AU" sz="1600" b="1" kern="0">
                <a:solidFill>
                  <a:srgbClr val="191A38"/>
                </a:solidFill>
                <a:latin typeface="Franklin Gothic Demi Cond"/>
                <a:cs typeface="Arial"/>
              </a:rPr>
              <a:t>SIGNALEMENT</a:t>
            </a:r>
            <a:endParaRPr kumimoji="0" lang="en-AU" sz="1600" b="1" i="0" u="none" strike="noStrike" kern="0" cap="none" spc="0" normalizeH="0" baseline="0" noProof="0">
              <a:ln>
                <a:noFill/>
              </a:ln>
              <a:solidFill>
                <a:srgbClr val="191A38"/>
              </a:solidFill>
              <a:effectLst/>
              <a:uLnTx/>
              <a:uFillTx/>
              <a:latin typeface="Franklin Gothic Demi Cond" panose="020B0603020102020204" pitchFamily="34" charset="0"/>
              <a:ea typeface="+mn-ea"/>
              <a:cs typeface="Arial"/>
            </a:endParaRPr>
          </a:p>
        </p:txBody>
      </p:sp>
      <p:sp>
        <p:nvSpPr>
          <p:cNvPr id="42" name="Rectangle 41">
            <a:extLst>
              <a:ext uri="{FF2B5EF4-FFF2-40B4-BE49-F238E27FC236}">
                <a16:creationId xmlns:a16="http://schemas.microsoft.com/office/drawing/2014/main" id="{55618714-80DA-1245-EFFE-B03954B0512F}"/>
              </a:ext>
            </a:extLst>
          </p:cNvPr>
          <p:cNvSpPr/>
          <p:nvPr/>
        </p:nvSpPr>
        <p:spPr>
          <a:xfrm>
            <a:off x="1303335" y="3408901"/>
            <a:ext cx="2436145" cy="830997"/>
          </a:xfrm>
          <a:prstGeom prst="rect">
            <a:avLst/>
          </a:prstGeom>
        </p:spPr>
        <p:txBody>
          <a:bodyPr wrap="square" lIns="91440" tIns="45720" rIns="91440" bIns="45720" anchor="t">
            <a:spAutoFit/>
          </a:bodyPr>
          <a:lstStyle/>
          <a:p>
            <a:pPr defTabSz="913554">
              <a:defRPr/>
            </a:pPr>
            <a:r>
              <a:rPr kumimoji="0" lang="en-AU" sz="1600" b="1" i="0" u="none" strike="noStrike" kern="0" cap="none" spc="0" normalizeH="0" baseline="0" noProof="0">
                <a:ln>
                  <a:noFill/>
                </a:ln>
                <a:solidFill>
                  <a:srgbClr val="81BD41"/>
                </a:solidFill>
                <a:effectLst/>
                <a:uLnTx/>
                <a:uFillTx/>
                <a:latin typeface="Franklin Gothic Medium"/>
                <a:cs typeface="Arial"/>
              </a:rPr>
              <a:t>3. </a:t>
            </a:r>
            <a:r>
              <a:rPr lang="en-AU" sz="1600" b="1" kern="0">
                <a:solidFill>
                  <a:srgbClr val="81BD41"/>
                </a:solidFill>
                <a:latin typeface="Franklin Gothic Medium"/>
                <a:ea typeface="+mn-lt"/>
                <a:cs typeface="+mn-lt"/>
              </a:rPr>
              <a:t>PRISE EN CHARGE ET ACCOMPAGNEMENT DES VICTIMES</a:t>
            </a:r>
            <a:endParaRPr lang="en-AU" sz="1600" b="1" i="0" u="none" strike="noStrike" kern="0" cap="none" spc="0" normalizeH="0" baseline="0" noProof="0">
              <a:ln>
                <a:noFill/>
              </a:ln>
              <a:solidFill>
                <a:srgbClr val="81BD41"/>
              </a:solidFill>
              <a:effectLst/>
              <a:uLnTx/>
              <a:uFillTx/>
              <a:latin typeface="Franklin Gothic Medium"/>
              <a:cs typeface="Arial"/>
            </a:endParaRPr>
          </a:p>
        </p:txBody>
      </p:sp>
      <p:sp>
        <p:nvSpPr>
          <p:cNvPr id="43" name="Rectangle 42">
            <a:extLst>
              <a:ext uri="{FF2B5EF4-FFF2-40B4-BE49-F238E27FC236}">
                <a16:creationId xmlns:a16="http://schemas.microsoft.com/office/drawing/2014/main" id="{46F2662F-4B84-B40A-6B3D-BABC9D58427F}"/>
              </a:ext>
            </a:extLst>
          </p:cNvPr>
          <p:cNvSpPr/>
          <p:nvPr/>
        </p:nvSpPr>
        <p:spPr>
          <a:xfrm>
            <a:off x="1303336" y="4489917"/>
            <a:ext cx="2436144" cy="830997"/>
          </a:xfrm>
          <a:prstGeom prst="rect">
            <a:avLst/>
          </a:prstGeom>
        </p:spPr>
        <p:txBody>
          <a:bodyPr wrap="square" lIns="91440" tIns="45720" rIns="91440" bIns="45720" anchor="t">
            <a:spAutoFit/>
          </a:bodyPr>
          <a:lstStyle/>
          <a:p>
            <a:pPr defTabSz="913554">
              <a:defRPr/>
            </a:pPr>
            <a:r>
              <a:rPr kumimoji="0" lang="en-AU" sz="1600" b="1" i="0" u="none" strike="noStrike" kern="0" cap="none" spc="0" normalizeH="0" baseline="0" noProof="0">
                <a:ln>
                  <a:noFill/>
                </a:ln>
                <a:solidFill>
                  <a:srgbClr val="777779"/>
                </a:solidFill>
                <a:effectLst/>
                <a:uLnTx/>
                <a:uFillTx/>
                <a:latin typeface="Franklin Gothic Medium"/>
                <a:cs typeface="Arial"/>
              </a:rPr>
              <a:t>4. </a:t>
            </a:r>
            <a:r>
              <a:rPr lang="en-AU" sz="1600" b="1" kern="0">
                <a:solidFill>
                  <a:srgbClr val="777779"/>
                </a:solidFill>
                <a:latin typeface="Franklin Gothic Medium"/>
                <a:ea typeface="+mn-lt"/>
                <a:cs typeface="+mn-lt"/>
              </a:rPr>
              <a:t>APPLICATION DU PRINCIPE DE RESPONSABILITE</a:t>
            </a:r>
            <a:endParaRPr lang="en-US" sz="1600" b="1" i="0" u="none" strike="noStrike" kern="0" cap="none" spc="0" normalizeH="0" baseline="0" noProof="0">
              <a:ln>
                <a:noFill/>
              </a:ln>
              <a:solidFill>
                <a:srgbClr val="777779"/>
              </a:solidFill>
              <a:effectLst/>
              <a:uLnTx/>
              <a:uFillTx/>
              <a:latin typeface="Franklin Gothic Medium"/>
              <a:cs typeface="Arial"/>
            </a:endParaRPr>
          </a:p>
        </p:txBody>
      </p:sp>
      <p:sp>
        <p:nvSpPr>
          <p:cNvPr id="47" name="Flowchart: Connector 4">
            <a:extLst>
              <a:ext uri="{FF2B5EF4-FFF2-40B4-BE49-F238E27FC236}">
                <a16:creationId xmlns:a16="http://schemas.microsoft.com/office/drawing/2014/main" id="{58168746-580D-AE34-820E-3B148C137891}"/>
              </a:ext>
            </a:extLst>
          </p:cNvPr>
          <p:cNvSpPr/>
          <p:nvPr/>
        </p:nvSpPr>
        <p:spPr>
          <a:xfrm>
            <a:off x="526626" y="4488149"/>
            <a:ext cx="713614" cy="707393"/>
          </a:xfrm>
          <a:prstGeom prst="flowChartConnector">
            <a:avLst/>
          </a:prstGeom>
          <a:solidFill>
            <a:srgbClr val="777779"/>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52" name="Flowchart: Connector 4">
            <a:extLst>
              <a:ext uri="{FF2B5EF4-FFF2-40B4-BE49-F238E27FC236}">
                <a16:creationId xmlns:a16="http://schemas.microsoft.com/office/drawing/2014/main" id="{7E512B0A-B38E-CA5C-6413-A81A0E0ECBAE}"/>
              </a:ext>
            </a:extLst>
          </p:cNvPr>
          <p:cNvSpPr/>
          <p:nvPr/>
        </p:nvSpPr>
        <p:spPr>
          <a:xfrm>
            <a:off x="541180" y="1500386"/>
            <a:ext cx="713614" cy="707393"/>
          </a:xfrm>
          <a:prstGeom prst="flowChartConnector">
            <a:avLst/>
          </a:prstGeom>
          <a:solidFill>
            <a:schemeClr val="accent5"/>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2">
            <a:extLst>
              <a:ext uri="{FF2B5EF4-FFF2-40B4-BE49-F238E27FC236}">
                <a16:creationId xmlns:a16="http://schemas.microsoft.com/office/drawing/2014/main" id="{7B144B5C-DE58-628B-8A42-305F465ABD56}"/>
              </a:ext>
            </a:extLst>
          </p:cNvPr>
          <p:cNvSpPr txBox="1"/>
          <p:nvPr/>
        </p:nvSpPr>
        <p:spPr>
          <a:xfrm>
            <a:off x="556505" y="1647529"/>
            <a:ext cx="670257" cy="707245"/>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3996" b="1" i="0" u="none" strike="noStrike" kern="1200" cap="none" spc="0" normalizeH="0" baseline="0" noProof="0">
              <a:ln>
                <a:noFill/>
              </a:ln>
              <a:solidFill>
                <a:prstClr val="white"/>
              </a:solidFill>
              <a:effectLst/>
              <a:uLnTx/>
              <a:uFillTx/>
              <a:latin typeface="Aleo Bold"/>
              <a:ea typeface="+mn-ea"/>
              <a:cs typeface="Aleo Bold"/>
            </a:endParaRPr>
          </a:p>
        </p:txBody>
      </p:sp>
      <p:sp>
        <p:nvSpPr>
          <p:cNvPr id="55" name="Rectangle 54">
            <a:extLst>
              <a:ext uri="{FF2B5EF4-FFF2-40B4-BE49-F238E27FC236}">
                <a16:creationId xmlns:a16="http://schemas.microsoft.com/office/drawing/2014/main" id="{F6ADBE3B-E3DF-E856-205E-9EA779B0796B}"/>
              </a:ext>
            </a:extLst>
          </p:cNvPr>
          <p:cNvSpPr/>
          <p:nvPr/>
        </p:nvSpPr>
        <p:spPr>
          <a:xfrm>
            <a:off x="1303337" y="1684805"/>
            <a:ext cx="2436143" cy="338554"/>
          </a:xfrm>
          <a:prstGeom prst="rect">
            <a:avLst/>
          </a:prstGeom>
        </p:spPr>
        <p:txBody>
          <a:bodyPr wrap="square" lIns="91440" tIns="45720" rIns="91440" bIns="45720" anchor="t">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E02827"/>
                </a:solidFill>
                <a:effectLst/>
                <a:uLnTx/>
                <a:uFillTx/>
                <a:latin typeface="Franklin Gothic Demi Cond"/>
                <a:cs typeface="Arial"/>
              </a:rPr>
              <a:t>1. </a:t>
            </a:r>
            <a:r>
              <a:rPr lang="en-AU" sz="1600" b="1" kern="0">
                <a:solidFill>
                  <a:srgbClr val="E02827"/>
                </a:solidFill>
                <a:latin typeface="Franklin Gothic Demi Cond"/>
                <a:cs typeface="Arial"/>
              </a:rPr>
              <a:t>PREVENTION</a:t>
            </a:r>
            <a:endParaRPr kumimoji="0" lang="en-AU" sz="1600" b="1" i="0" u="none" strike="noStrike" kern="0" cap="none" spc="0" normalizeH="0" baseline="0" noProof="0">
              <a:ln>
                <a:noFill/>
              </a:ln>
              <a:solidFill>
                <a:srgbClr val="E02827"/>
              </a:solidFill>
              <a:effectLst/>
              <a:uLnTx/>
              <a:uFillTx/>
              <a:latin typeface="Franklin Gothic Demi Cond" panose="020B0603020102020204" pitchFamily="34" charset="0"/>
              <a:ea typeface="+mn-ea"/>
              <a:cs typeface="Arial"/>
            </a:endParaRPr>
          </a:p>
        </p:txBody>
      </p:sp>
      <p:pic>
        <p:nvPicPr>
          <p:cNvPr id="57" name="图形 10">
            <a:extLst>
              <a:ext uri="{FF2B5EF4-FFF2-40B4-BE49-F238E27FC236}">
                <a16:creationId xmlns:a16="http://schemas.microsoft.com/office/drawing/2014/main" id="{E09029E0-8731-6529-9085-7B92A92D6374}"/>
              </a:ext>
            </a:extLst>
          </p:cNvPr>
          <p:cNvPicPr>
            <a:picLocks noChangeAspect="1"/>
          </p:cNvPicPr>
          <p:nvPr/>
        </p:nvPicPr>
        <p:blipFill>
          <a:blip r:embed="rId4"/>
          <a:srcRect/>
          <a:stretch/>
        </p:blipFill>
        <p:spPr>
          <a:xfrm>
            <a:off x="722191" y="1615825"/>
            <a:ext cx="338892" cy="483644"/>
          </a:xfrm>
          <a:prstGeom prst="rect">
            <a:avLst/>
          </a:prstGeom>
        </p:spPr>
      </p:pic>
      <p:sp>
        <p:nvSpPr>
          <p:cNvPr id="59" name="Flowchart: Connector 4">
            <a:extLst>
              <a:ext uri="{FF2B5EF4-FFF2-40B4-BE49-F238E27FC236}">
                <a16:creationId xmlns:a16="http://schemas.microsoft.com/office/drawing/2014/main" id="{F81529BE-867F-651F-8B71-6871B28CFFCE}"/>
              </a:ext>
            </a:extLst>
          </p:cNvPr>
          <p:cNvSpPr/>
          <p:nvPr/>
        </p:nvSpPr>
        <p:spPr>
          <a:xfrm>
            <a:off x="520347" y="5556892"/>
            <a:ext cx="713614" cy="707393"/>
          </a:xfrm>
          <a:prstGeom prst="flowChartConnector">
            <a:avLst/>
          </a:prstGeom>
          <a:solidFill>
            <a:srgbClr val="00B0F0"/>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54">
            <a:extLst>
              <a:ext uri="{FF2B5EF4-FFF2-40B4-BE49-F238E27FC236}">
                <a16:creationId xmlns:a16="http://schemas.microsoft.com/office/drawing/2014/main" id="{4DB79B32-45D3-26AF-3EF0-8B784800D04D}"/>
              </a:ext>
            </a:extLst>
          </p:cNvPr>
          <p:cNvSpPr/>
          <p:nvPr/>
        </p:nvSpPr>
        <p:spPr>
          <a:xfrm>
            <a:off x="1300464" y="5553421"/>
            <a:ext cx="2580041" cy="584775"/>
          </a:xfrm>
          <a:prstGeom prst="rect">
            <a:avLst/>
          </a:prstGeom>
        </p:spPr>
        <p:txBody>
          <a:bodyPr wrap="square" lIns="91440" tIns="45720" rIns="91440" bIns="45720" anchor="t">
            <a:spAutoFit/>
          </a:bodyPr>
          <a:lstStyle/>
          <a:p>
            <a:pPr defTabSz="913554">
              <a:defRPr/>
            </a:pPr>
            <a:r>
              <a:rPr kumimoji="0" lang="en-AU" sz="1600" b="1" i="0" u="none" strike="noStrike" kern="0" cap="none" spc="0" normalizeH="0" baseline="0" noProof="0">
                <a:ln>
                  <a:noFill/>
                </a:ln>
                <a:solidFill>
                  <a:srgbClr val="00B0F0"/>
                </a:solidFill>
                <a:effectLst/>
                <a:uLnTx/>
                <a:uFillTx/>
                <a:latin typeface="Franklin Gothic Medium"/>
                <a:cs typeface="Arial"/>
              </a:rPr>
              <a:t>5. </a:t>
            </a:r>
            <a:r>
              <a:rPr kumimoji="0" lang="en-AU" sz="1600" b="1" i="0" u="none" strike="noStrike" kern="0" cap="none" spc="0" normalizeH="0" baseline="0" noProof="0">
                <a:ln>
                  <a:noFill/>
                </a:ln>
                <a:solidFill>
                  <a:srgbClr val="00B0F0"/>
                </a:solidFill>
                <a:effectLst/>
                <a:uLnTx/>
                <a:uFillTx/>
                <a:latin typeface="Franklin Gothic Medium"/>
                <a:ea typeface="+mn-lt"/>
                <a:cs typeface="+mn-lt"/>
              </a:rPr>
              <a:t>STRUCTURE</a:t>
            </a:r>
            <a:r>
              <a:rPr lang="en-AU" sz="1600" b="1" kern="0">
                <a:solidFill>
                  <a:srgbClr val="00B0F0"/>
                </a:solidFill>
                <a:latin typeface="Franklin Gothic Medium"/>
                <a:ea typeface="+mn-lt"/>
                <a:cs typeface="+mn-lt"/>
              </a:rPr>
              <a:t> DE COORDINATION</a:t>
            </a:r>
            <a:endParaRPr lang="en-AU" sz="1600" b="1" i="0" u="none" strike="noStrike" kern="0" cap="none" spc="0" normalizeH="0" baseline="0" noProof="0">
              <a:ln>
                <a:noFill/>
              </a:ln>
              <a:solidFill>
                <a:srgbClr val="00B0F0"/>
              </a:solidFill>
              <a:effectLst/>
              <a:uLnTx/>
              <a:uFillTx/>
              <a:latin typeface="Franklin Gothic Medium"/>
              <a:cs typeface="Arial"/>
            </a:endParaRPr>
          </a:p>
        </p:txBody>
      </p:sp>
      <p:pic>
        <p:nvPicPr>
          <p:cNvPr id="9" name="Picture 8">
            <a:extLst>
              <a:ext uri="{FF2B5EF4-FFF2-40B4-BE49-F238E27FC236}">
                <a16:creationId xmlns:a16="http://schemas.microsoft.com/office/drawing/2014/main" id="{917BA247-503C-6CE2-4A90-E4AD0BC006BB}"/>
              </a:ext>
            </a:extLst>
          </p:cNvPr>
          <p:cNvPicPr>
            <a:picLocks noChangeAspect="1"/>
          </p:cNvPicPr>
          <p:nvPr/>
        </p:nvPicPr>
        <p:blipFill>
          <a:blip r:embed="rId5"/>
          <a:stretch>
            <a:fillRect/>
          </a:stretch>
        </p:blipFill>
        <p:spPr>
          <a:xfrm>
            <a:off x="682412" y="3636634"/>
            <a:ext cx="389106" cy="372189"/>
          </a:xfrm>
          <a:prstGeom prst="rect">
            <a:avLst/>
          </a:prstGeom>
        </p:spPr>
      </p:pic>
      <p:pic>
        <p:nvPicPr>
          <p:cNvPr id="16" name="Picture 15">
            <a:extLst>
              <a:ext uri="{FF2B5EF4-FFF2-40B4-BE49-F238E27FC236}">
                <a16:creationId xmlns:a16="http://schemas.microsoft.com/office/drawing/2014/main" id="{43A3CBC8-3C60-9D1E-17E5-EC6DA0E7838F}"/>
              </a:ext>
            </a:extLst>
          </p:cNvPr>
          <p:cNvPicPr>
            <a:picLocks noChangeAspect="1"/>
          </p:cNvPicPr>
          <p:nvPr/>
        </p:nvPicPr>
        <p:blipFill>
          <a:blip r:embed="rId6"/>
          <a:srcRect/>
          <a:stretch/>
        </p:blipFill>
        <p:spPr>
          <a:xfrm>
            <a:off x="741129" y="2611318"/>
            <a:ext cx="367959" cy="406024"/>
          </a:xfrm>
          <a:prstGeom prst="rect">
            <a:avLst/>
          </a:prstGeom>
        </p:spPr>
      </p:pic>
      <p:pic>
        <p:nvPicPr>
          <p:cNvPr id="18" name="Picture 17">
            <a:extLst>
              <a:ext uri="{FF2B5EF4-FFF2-40B4-BE49-F238E27FC236}">
                <a16:creationId xmlns:a16="http://schemas.microsoft.com/office/drawing/2014/main" id="{7A652A5F-0B32-654B-CD79-A087C09ACB75}"/>
              </a:ext>
            </a:extLst>
          </p:cNvPr>
          <p:cNvPicPr>
            <a:picLocks noChangeAspect="1"/>
          </p:cNvPicPr>
          <p:nvPr/>
        </p:nvPicPr>
        <p:blipFill>
          <a:blip r:embed="rId7"/>
          <a:srcRect/>
          <a:stretch/>
        </p:blipFill>
        <p:spPr>
          <a:xfrm>
            <a:off x="714771" y="4647292"/>
            <a:ext cx="401657" cy="389106"/>
          </a:xfrm>
          <a:prstGeom prst="rect">
            <a:avLst/>
          </a:prstGeom>
        </p:spPr>
      </p:pic>
      <p:pic>
        <p:nvPicPr>
          <p:cNvPr id="19" name="Picture 18">
            <a:extLst>
              <a:ext uri="{FF2B5EF4-FFF2-40B4-BE49-F238E27FC236}">
                <a16:creationId xmlns:a16="http://schemas.microsoft.com/office/drawing/2014/main" id="{0470BE2F-69C7-502B-CDFE-135B9DE548CF}"/>
              </a:ext>
            </a:extLst>
          </p:cNvPr>
          <p:cNvPicPr>
            <a:picLocks noChangeAspect="1"/>
          </p:cNvPicPr>
          <p:nvPr/>
        </p:nvPicPr>
        <p:blipFill>
          <a:blip r:embed="rId8"/>
          <a:srcRect/>
          <a:stretch/>
        </p:blipFill>
        <p:spPr>
          <a:xfrm>
            <a:off x="712588" y="5692012"/>
            <a:ext cx="321436" cy="437152"/>
          </a:xfrm>
          <a:prstGeom prst="rect">
            <a:avLst/>
          </a:prstGeom>
        </p:spPr>
      </p:pic>
      <p:sp>
        <p:nvSpPr>
          <p:cNvPr id="7" name="TextBox 6">
            <a:extLst>
              <a:ext uri="{FF2B5EF4-FFF2-40B4-BE49-F238E27FC236}">
                <a16:creationId xmlns:a16="http://schemas.microsoft.com/office/drawing/2014/main" id="{755A66F5-24BB-C2FB-BE82-A6221F7005F0}"/>
              </a:ext>
            </a:extLst>
          </p:cNvPr>
          <p:cNvSpPr txBox="1"/>
          <p:nvPr/>
        </p:nvSpPr>
        <p:spPr>
          <a:xfrm>
            <a:off x="411663" y="365438"/>
            <a:ext cx="11240466" cy="593239"/>
          </a:xfrm>
          <a:prstGeom prst="rect">
            <a:avLst/>
          </a:prstGeom>
          <a:noFill/>
        </p:spPr>
        <p:txBody>
          <a:bodyPr wrap="square" lIns="91440" tIns="45720" rIns="91440" bIns="45720" rtlCol="0" anchor="t">
            <a:spAutoFit/>
          </a:bodyPr>
          <a:lstStyle/>
          <a:p>
            <a:pPr>
              <a:lnSpc>
                <a:spcPts val="3800"/>
              </a:lnSpc>
              <a:defRPr/>
            </a:pPr>
            <a:r>
              <a:rPr lang="en-GB" sz="4000">
                <a:solidFill>
                  <a:srgbClr val="181A38"/>
                </a:solidFill>
                <a:latin typeface="Franklin Gothic Medium Cond"/>
                <a:ea typeface="+mn-lt"/>
                <a:cs typeface="+mn-lt"/>
              </a:rPr>
              <a:t>PROCESSUS</a:t>
            </a:r>
            <a:r>
              <a:rPr lang="en-GB" sz="4000" kern="0" spc="-150">
                <a:solidFill>
                  <a:srgbClr val="181A38"/>
                </a:solidFill>
                <a:latin typeface="Franklin Gothic Medium Cond"/>
                <a:ea typeface="+mn-lt"/>
                <a:cs typeface="+mn-lt"/>
              </a:rPr>
              <a:t> DU </a:t>
            </a:r>
            <a:r>
              <a:rPr lang="en-GB" sz="4000" kern="0" spc="-150">
                <a:solidFill>
                  <a:srgbClr val="FF0000"/>
                </a:solidFill>
                <a:latin typeface="Franklin Gothic Medium Cond"/>
                <a:ea typeface="+mn-lt"/>
                <a:cs typeface="+mn-lt"/>
              </a:rPr>
              <a:t>PLAN D’ACTION</a:t>
            </a:r>
            <a:r>
              <a:rPr lang="en-GB" sz="4000" kern="0" spc="-150">
                <a:solidFill>
                  <a:srgbClr val="181A38"/>
                </a:solidFill>
                <a:latin typeface="Franklin Gothic Medium Cond"/>
                <a:ea typeface="+mn-lt"/>
                <a:cs typeface="+mn-lt"/>
              </a:rPr>
              <a:t> PSEA DE L'UNCT/HCT</a:t>
            </a:r>
            <a:endParaRPr lang="en-US">
              <a:solidFill>
                <a:srgbClr val="181A38"/>
              </a:solidFill>
              <a:latin typeface="Franklin Gothic Medium Cond"/>
            </a:endParaRPr>
          </a:p>
        </p:txBody>
      </p:sp>
      <p:sp>
        <p:nvSpPr>
          <p:cNvPr id="8" name="Content Placeholder 2">
            <a:extLst>
              <a:ext uri="{FF2B5EF4-FFF2-40B4-BE49-F238E27FC236}">
                <a16:creationId xmlns:a16="http://schemas.microsoft.com/office/drawing/2014/main" id="{6395CC25-E5B0-6FFC-B500-44BA6E404579}"/>
              </a:ext>
            </a:extLst>
          </p:cNvPr>
          <p:cNvSpPr txBox="1">
            <a:spLocks/>
          </p:cNvSpPr>
          <p:nvPr/>
        </p:nvSpPr>
        <p:spPr>
          <a:xfrm>
            <a:off x="411663" y="841223"/>
            <a:ext cx="10962649" cy="507530"/>
          </a:xfrm>
          <a:prstGeom prst="rect">
            <a:avLst/>
          </a:prstGeom>
        </p:spPr>
        <p:txBody>
          <a:bodyPr vert="horz" lIns="121807" tIns="60904" rIns="121807" bIns="60904" rtlCol="0" anchor="t">
            <a:noAutofit/>
          </a:bodyPr>
          <a:lstStyle>
            <a:lvl1pPr marL="0" indent="0" algn="ctr" defTabSz="686440" rtl="0" eaLnBrk="1" latinLnBrk="0" hangingPunct="1">
              <a:spcBef>
                <a:spcPct val="20000"/>
              </a:spcBef>
              <a:buFont typeface="Arial" pitchFamily="34" charset="0"/>
              <a:buNone/>
              <a:defRPr sz="1800" b="0" i="0" kern="1200">
                <a:solidFill>
                  <a:srgbClr val="77777A"/>
                </a:solidFill>
                <a:latin typeface="Univers LT Std 55" panose="020B0603020202020204" pitchFamily="34" charset="0"/>
                <a:ea typeface="Univers LT Std 55" panose="020B0603020202020204" pitchFamily="34" charset="0"/>
                <a:cs typeface="Calibri Light" charset="0"/>
              </a:defRPr>
            </a:lvl1pPr>
            <a:lvl2pPr marL="342900" indent="0" algn="ctr" defTabSz="686440" rtl="0" eaLnBrk="1" latinLnBrk="0" hangingPunct="1">
              <a:spcBef>
                <a:spcPct val="20000"/>
              </a:spcBef>
              <a:buFont typeface="Arial" pitchFamily="34" charset="0"/>
              <a:buNone/>
              <a:defRPr sz="1500" b="0" i="0" kern="1200">
                <a:solidFill>
                  <a:srgbClr val="77777A"/>
                </a:solidFill>
                <a:latin typeface="Univers LT Std 55" panose="020B0603020202020204" pitchFamily="34" charset="0"/>
                <a:ea typeface="Univers LT Std 55" panose="020B0603020202020204" pitchFamily="34" charset="0"/>
                <a:cs typeface="Calibri Light" charset="0"/>
              </a:defRPr>
            </a:lvl2pPr>
            <a:lvl3pPr marL="685800" indent="0" algn="ctr" defTabSz="686440" rtl="0" eaLnBrk="1" latinLnBrk="0" hangingPunct="1">
              <a:spcBef>
                <a:spcPct val="20000"/>
              </a:spcBef>
              <a:buFont typeface="Arial" pitchFamily="34" charset="0"/>
              <a:buNone/>
              <a:defRPr sz="1350" b="0" i="0" kern="1200">
                <a:solidFill>
                  <a:srgbClr val="77777A"/>
                </a:solidFill>
                <a:latin typeface="Univers LT Std 55" panose="020B0603020202020204" pitchFamily="34" charset="0"/>
                <a:ea typeface="Univers LT Std 55" panose="020B0603020202020204" pitchFamily="34" charset="0"/>
                <a:cs typeface="Calibri Light" charset="0"/>
              </a:defRPr>
            </a:lvl3pPr>
            <a:lvl4pPr marL="1028700" indent="0" algn="ctr" defTabSz="686440" rtl="0" eaLnBrk="1" latinLnBrk="0" hangingPunct="1">
              <a:spcBef>
                <a:spcPct val="20000"/>
              </a:spcBef>
              <a:buFont typeface="Arial" pitchFamily="34" charset="0"/>
              <a:buNone/>
              <a:defRPr sz="1200" b="0" i="0" kern="1200">
                <a:solidFill>
                  <a:srgbClr val="77777A"/>
                </a:solidFill>
                <a:latin typeface="Univers LT Std 55" panose="020B0603020202020204" pitchFamily="34" charset="0"/>
                <a:ea typeface="Univers LT Std 55" panose="020B0603020202020204" pitchFamily="34" charset="0"/>
                <a:cs typeface="Calibri Light" charset="0"/>
              </a:defRPr>
            </a:lvl4pPr>
            <a:lvl5pPr marL="1371600" indent="0" algn="ctr" defTabSz="686440" rtl="0" eaLnBrk="1" latinLnBrk="0" hangingPunct="1">
              <a:spcBef>
                <a:spcPct val="20000"/>
              </a:spcBef>
              <a:buFont typeface="Arial" pitchFamily="34" charset="0"/>
              <a:buNone/>
              <a:defRPr sz="1200" b="0" i="0" kern="1200">
                <a:solidFill>
                  <a:srgbClr val="77777A"/>
                </a:solidFill>
                <a:latin typeface="Univers LT Std 55" panose="020B0603020202020204" pitchFamily="34" charset="0"/>
                <a:ea typeface="Univers LT Std 55" panose="020B0603020202020204" pitchFamily="34" charset="0"/>
                <a:cs typeface="Calibri Light" charset="0"/>
              </a:defRPr>
            </a:lvl5pPr>
            <a:lvl6pPr marL="17145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644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l">
              <a:defRPr sz="1800"/>
            </a:pPr>
            <a:r>
              <a:rPr lang="fr-FR" sz="1400" b="1" spc="300">
                <a:solidFill>
                  <a:schemeClr val="accent3"/>
                </a:solidFill>
                <a:latin typeface="Franklin Gothic Medium"/>
                <a:ea typeface="Open Sans"/>
                <a:cs typeface="Open Sans"/>
              </a:rPr>
              <a:t>QUAND UTILISER LES INDICATEURS EN PSEA DE L’IASC</a:t>
            </a:r>
            <a:endParaRPr lang="en-US">
              <a:solidFill>
                <a:schemeClr val="accent3"/>
              </a:solidFill>
              <a:latin typeface="Franklin Gothic Medium"/>
              <a:ea typeface="Open Sans"/>
              <a:cs typeface="Open Sans"/>
            </a:endParaRPr>
          </a:p>
        </p:txBody>
      </p:sp>
    </p:spTree>
    <p:extLst>
      <p:ext uri="{BB962C8B-B14F-4D97-AF65-F5344CB8AC3E}">
        <p14:creationId xmlns:p14="http://schemas.microsoft.com/office/powerpoint/2010/main" val="143976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E4910-786F-7182-1AB8-2056CF59D8EA}"/>
              </a:ext>
            </a:extLst>
          </p:cNvPr>
          <p:cNvSpPr txBox="1"/>
          <p:nvPr/>
        </p:nvSpPr>
        <p:spPr>
          <a:xfrm>
            <a:off x="411663" y="365438"/>
            <a:ext cx="10134001" cy="593239"/>
          </a:xfrm>
          <a:prstGeom prst="rect">
            <a:avLst/>
          </a:prstGeom>
          <a:noFill/>
        </p:spPr>
        <p:txBody>
          <a:bodyPr wrap="square" lIns="91440" tIns="45720" rIns="91440" bIns="45720" rtlCol="0" anchor="t">
            <a:spAutoFit/>
          </a:bodyPr>
          <a:lstStyle/>
          <a:p>
            <a:pPr>
              <a:lnSpc>
                <a:spcPts val="3800"/>
              </a:lnSpc>
              <a:defRPr/>
            </a:pPr>
            <a:r>
              <a:rPr lang="en-GB" sz="4000" kern="0" spc="-150">
                <a:solidFill>
                  <a:srgbClr val="E02827"/>
                </a:solidFill>
                <a:latin typeface="Franklin Gothic Medium"/>
                <a:ea typeface="+mn-lt"/>
                <a:cs typeface="+mn-lt"/>
              </a:rPr>
              <a:t>CYCLE </a:t>
            </a:r>
            <a:r>
              <a:rPr lang="en-GB" sz="4000" kern="0" spc="-150">
                <a:solidFill>
                  <a:srgbClr val="1E1E1E"/>
                </a:solidFill>
                <a:latin typeface="Franklin Gothic Medium"/>
                <a:ea typeface="+mn-lt"/>
                <a:cs typeface="+mn-lt"/>
              </a:rPr>
              <a:t>DE</a:t>
            </a:r>
            <a:r>
              <a:rPr lang="en-GB" sz="4000" kern="0" spc="-150">
                <a:solidFill>
                  <a:srgbClr val="E02827"/>
                </a:solidFill>
                <a:latin typeface="Franklin Gothic Medium"/>
                <a:ea typeface="+mn-lt"/>
                <a:cs typeface="+mn-lt"/>
              </a:rPr>
              <a:t> </a:t>
            </a:r>
            <a:r>
              <a:rPr lang="en-GB" sz="4000" kern="0" spc="-150">
                <a:solidFill>
                  <a:srgbClr val="181A38"/>
                </a:solidFill>
                <a:latin typeface="Franklin Gothic Medium"/>
                <a:ea typeface="+mn-lt"/>
                <a:cs typeface="+mn-lt"/>
              </a:rPr>
              <a:t>PROGRAMME HUMANITAIRE</a:t>
            </a:r>
            <a:endParaRPr lang="en-US">
              <a:latin typeface="Franklin Gothic Medium"/>
            </a:endParaRPr>
          </a:p>
        </p:txBody>
      </p:sp>
      <p:pic>
        <p:nvPicPr>
          <p:cNvPr id="9" name="Picture 8">
            <a:extLst>
              <a:ext uri="{FF2B5EF4-FFF2-40B4-BE49-F238E27FC236}">
                <a16:creationId xmlns:a16="http://schemas.microsoft.com/office/drawing/2014/main" id="{7305D2F7-103E-9150-0EA0-B0200502383B}"/>
              </a:ext>
            </a:extLst>
          </p:cNvPr>
          <p:cNvPicPr>
            <a:picLocks noChangeAspect="1"/>
          </p:cNvPicPr>
          <p:nvPr/>
        </p:nvPicPr>
        <p:blipFill>
          <a:blip r:embed="rId3"/>
          <a:stretch>
            <a:fillRect/>
          </a:stretch>
        </p:blipFill>
        <p:spPr>
          <a:xfrm>
            <a:off x="411663" y="1421820"/>
            <a:ext cx="11472772" cy="5143809"/>
          </a:xfrm>
          <a:prstGeom prst="rect">
            <a:avLst/>
          </a:prstGeom>
        </p:spPr>
      </p:pic>
      <p:sp>
        <p:nvSpPr>
          <p:cNvPr id="3" name="Content Placeholder 2">
            <a:extLst>
              <a:ext uri="{FF2B5EF4-FFF2-40B4-BE49-F238E27FC236}">
                <a16:creationId xmlns:a16="http://schemas.microsoft.com/office/drawing/2014/main" id="{37EEB32C-9010-655D-DDCB-96BDEED67908}"/>
              </a:ext>
            </a:extLst>
          </p:cNvPr>
          <p:cNvSpPr txBox="1">
            <a:spLocks/>
          </p:cNvSpPr>
          <p:nvPr/>
        </p:nvSpPr>
        <p:spPr>
          <a:xfrm>
            <a:off x="411663" y="841223"/>
            <a:ext cx="10962649" cy="507530"/>
          </a:xfrm>
          <a:prstGeom prst="rect">
            <a:avLst/>
          </a:prstGeom>
        </p:spPr>
        <p:txBody>
          <a:bodyPr vert="horz" lIns="121807" tIns="60904" rIns="121807" bIns="60904"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sz="1800"/>
            </a:pPr>
            <a:r>
              <a:rPr lang="fr-FR" sz="1400" b="1" spc="300">
                <a:solidFill>
                  <a:schemeClr val="accent3"/>
                </a:solidFill>
                <a:latin typeface="Franklin Gothic Demi Cond"/>
                <a:ea typeface="Open Sans"/>
                <a:cs typeface="Open Sans"/>
              </a:rPr>
              <a:t>QUAND UTILISER LES INDICATEURS EN PSEA DE L’IASC</a:t>
            </a:r>
            <a:endParaRPr lang="en-US" sz="1400" b="1" spc="300">
              <a:solidFill>
                <a:schemeClr val="accent3"/>
              </a:solidFill>
              <a:latin typeface="Franklin Gothic Demi Cond"/>
              <a:ea typeface="Open Sans"/>
              <a:cs typeface="Open Sans"/>
            </a:endParaRPr>
          </a:p>
        </p:txBody>
      </p:sp>
    </p:spTree>
    <p:extLst>
      <p:ext uri="{BB962C8B-B14F-4D97-AF65-F5344CB8AC3E}">
        <p14:creationId xmlns:p14="http://schemas.microsoft.com/office/powerpoint/2010/main" val="400797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7D5296-A039-B6BD-98F7-18C358DAD6B6}"/>
              </a:ext>
            </a:extLst>
          </p:cNvPr>
          <p:cNvSpPr txBox="1"/>
          <p:nvPr/>
        </p:nvSpPr>
        <p:spPr>
          <a:xfrm>
            <a:off x="10151164" y="5852090"/>
            <a:ext cx="12026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@UN0802723</a:t>
            </a:r>
          </a:p>
        </p:txBody>
      </p:sp>
      <p:sp>
        <p:nvSpPr>
          <p:cNvPr id="7" name="Title 1">
            <a:extLst>
              <a:ext uri="{FF2B5EF4-FFF2-40B4-BE49-F238E27FC236}">
                <a16:creationId xmlns:a16="http://schemas.microsoft.com/office/drawing/2014/main" id="{A6632613-5DC2-3F82-7E4D-FBEB8050D531}"/>
              </a:ext>
            </a:extLst>
          </p:cNvPr>
          <p:cNvSpPr txBox="1">
            <a:spLocks/>
          </p:cNvSpPr>
          <p:nvPr/>
        </p:nvSpPr>
        <p:spPr>
          <a:xfrm>
            <a:off x="241001" y="20709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kern="0" spc="-150">
                <a:solidFill>
                  <a:srgbClr val="181A38"/>
                </a:solidFill>
                <a:latin typeface="Franklin Gothic Medium Cond"/>
                <a:cs typeface="Poppins ExtraBold"/>
              </a:rPr>
              <a:t>EXERCISE DE CARTOGRAPHIE</a:t>
            </a:r>
            <a:r>
              <a:rPr lang="en-US" sz="4000" kern="0" spc="-150">
                <a:solidFill>
                  <a:srgbClr val="00B0F0"/>
                </a:solidFill>
                <a:latin typeface="Franklin Gothic Medium Cond"/>
                <a:cs typeface="Poppins ExtraBold"/>
              </a:rPr>
              <a:t> 2023 – </a:t>
            </a:r>
            <a:r>
              <a:rPr lang="en-US" sz="4000" kern="0" spc="-150">
                <a:solidFill>
                  <a:srgbClr val="181A38"/>
                </a:solidFill>
                <a:latin typeface="Franklin Gothic Medium Cond"/>
                <a:cs typeface="Poppins ExtraBold"/>
              </a:rPr>
              <a:t>PRINCIPALES MISES A JOUR</a:t>
            </a:r>
            <a:endParaRPr lang="en-US" sz="4000" b="1" kern="0" spc="-150">
              <a:solidFill>
                <a:srgbClr val="181A38"/>
              </a:solidFill>
              <a:latin typeface="Franklin Gothic Medium"/>
              <a:cs typeface="Poppins ExtraBold"/>
            </a:endParaRPr>
          </a:p>
        </p:txBody>
      </p:sp>
      <p:sp>
        <p:nvSpPr>
          <p:cNvPr id="8" name="TextBox 7">
            <a:extLst>
              <a:ext uri="{FF2B5EF4-FFF2-40B4-BE49-F238E27FC236}">
                <a16:creationId xmlns:a16="http://schemas.microsoft.com/office/drawing/2014/main" id="{3EBB71DD-680C-616F-9361-0B801A27F137}"/>
              </a:ext>
            </a:extLst>
          </p:cNvPr>
          <p:cNvSpPr txBox="1"/>
          <p:nvPr/>
        </p:nvSpPr>
        <p:spPr>
          <a:xfrm>
            <a:off x="425760" y="1833795"/>
            <a:ext cx="5334474" cy="3323987"/>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effectLst/>
                <a:uLnTx/>
                <a:uFillTx/>
                <a:latin typeface="Arial"/>
                <a:ea typeface="+mn-lt"/>
                <a:cs typeface="+mn-lt"/>
              </a:rPr>
              <a:t>Note</a:t>
            </a:r>
            <a:r>
              <a:rPr lang="en-US" sz="2400" b="1">
                <a:latin typeface="Arial"/>
                <a:ea typeface="+mn-lt"/>
                <a:cs typeface="+mn-lt"/>
              </a:rPr>
              <a:t> </a:t>
            </a:r>
            <a:r>
              <a:rPr lang="en-US" sz="2400" b="1" err="1">
                <a:latin typeface="Arial"/>
                <a:ea typeface="+mn-lt"/>
                <a:cs typeface="+mn-lt"/>
              </a:rPr>
              <a:t>d'orientation</a:t>
            </a:r>
            <a:r>
              <a:rPr lang="en-US" sz="2400" b="1">
                <a:latin typeface="Arial"/>
                <a:ea typeface="+mn-lt"/>
                <a:cs typeface="+mn-lt"/>
              </a:rPr>
              <a:t> sur les </a:t>
            </a:r>
            <a:r>
              <a:rPr lang="en-US" sz="2400" b="1" err="1">
                <a:latin typeface="Arial"/>
                <a:ea typeface="+mn-lt"/>
                <a:cs typeface="+mn-lt"/>
              </a:rPr>
              <a:t>indicateurs</a:t>
            </a:r>
            <a:r>
              <a:rPr lang="en-US" sz="2400" b="1">
                <a:latin typeface="Arial"/>
                <a:ea typeface="+mn-lt"/>
                <a:cs typeface="+mn-lt"/>
              </a:rPr>
              <a:t> de base </a:t>
            </a:r>
            <a:r>
              <a:rPr lang="en-US" sz="2400" b="1" err="1">
                <a:latin typeface="Arial"/>
                <a:ea typeface="+mn-lt"/>
                <a:cs typeface="+mn-lt"/>
              </a:rPr>
              <a:t>en</a:t>
            </a:r>
            <a:r>
              <a:rPr lang="en-US" sz="2400" b="1">
                <a:latin typeface="Arial"/>
                <a:ea typeface="+mn-lt"/>
                <a:cs typeface="+mn-lt"/>
              </a:rPr>
              <a:t> PSEA de </a:t>
            </a:r>
            <a:r>
              <a:rPr lang="en-US" sz="2400" b="1" err="1">
                <a:latin typeface="Arial"/>
                <a:ea typeface="+mn-lt"/>
                <a:cs typeface="+mn-lt"/>
              </a:rPr>
              <a:t>l'IASC</a:t>
            </a:r>
            <a:r>
              <a:rPr lang="en-US" sz="2400">
                <a:latin typeface="Arial"/>
                <a:ea typeface="+mn-lt"/>
                <a:cs typeface="+mn-lt"/>
              </a:rPr>
              <a:t> - </a:t>
            </a:r>
            <a:r>
              <a:rPr lang="en-US" sz="2400" err="1">
                <a:latin typeface="Arial"/>
                <a:ea typeface="+mn-lt"/>
                <a:cs typeface="+mn-lt"/>
              </a:rPr>
              <a:t>Deuxième</a:t>
            </a:r>
            <a:r>
              <a:rPr lang="en-US" sz="2400">
                <a:latin typeface="Arial"/>
                <a:ea typeface="+mn-lt"/>
                <a:cs typeface="+mn-lt"/>
              </a:rPr>
              <a:t> version</a:t>
            </a:r>
            <a:r>
              <a:rPr kumimoji="0" lang="en-US" sz="2400" b="0" i="0" u="none" strike="noStrike" kern="1200" cap="none" spc="0" normalizeH="0" baseline="0" noProof="0">
                <a:ln>
                  <a:noFill/>
                </a:ln>
                <a:effectLst/>
                <a:uLnTx/>
                <a:uFillTx/>
                <a:latin typeface="Arial"/>
                <a:ea typeface="+mn-lt"/>
                <a:cs typeface="+mn-lt"/>
              </a:rPr>
              <a:t>:</a:t>
            </a:r>
            <a:r>
              <a:rPr lang="en-US" sz="2400">
                <a:latin typeface="Arial"/>
                <a:ea typeface="+mn-lt"/>
                <a:cs typeface="+mn-lt"/>
              </a:rPr>
              <a:t> </a:t>
            </a:r>
            <a:endParaRPr lang="en-US">
              <a:latin typeface="Arial"/>
              <a:cs typeface="Arial"/>
            </a:endParaRPr>
          </a:p>
          <a:p>
            <a:pPr>
              <a:defRPr/>
            </a:pPr>
            <a:endParaRPr lang="en-US">
              <a:latin typeface="Arial"/>
              <a:cs typeface="Arial"/>
            </a:endParaRPr>
          </a:p>
          <a:p>
            <a:pPr marL="342900" indent="-342900">
              <a:buFont typeface="Arial"/>
              <a:buChar char="•"/>
              <a:defRPr/>
            </a:pPr>
            <a:r>
              <a:rPr lang="en-US" sz="2400">
                <a:latin typeface="Arial"/>
                <a:ea typeface="+mn-lt"/>
                <a:cs typeface="+mn-lt"/>
              </a:rPr>
              <a:t>Mise à jour suite aux </a:t>
            </a:r>
            <a:r>
              <a:rPr lang="en-US" sz="2400" err="1">
                <a:latin typeface="Arial"/>
                <a:ea typeface="+mn-lt"/>
                <a:cs typeface="+mn-lt"/>
              </a:rPr>
              <a:t>révisions</a:t>
            </a:r>
            <a:r>
              <a:rPr lang="en-US" sz="2400">
                <a:latin typeface="Arial"/>
                <a:ea typeface="+mn-lt"/>
                <a:cs typeface="+mn-lt"/>
              </a:rPr>
              <a:t> des directives de </a:t>
            </a:r>
            <a:r>
              <a:rPr lang="en-US" sz="2400" err="1">
                <a:latin typeface="Arial"/>
                <a:ea typeface="+mn-lt"/>
                <a:cs typeface="+mn-lt"/>
              </a:rPr>
              <a:t>l'IASC</a:t>
            </a:r>
            <a:r>
              <a:rPr lang="en-US" sz="2400">
                <a:latin typeface="Arial"/>
                <a:ea typeface="+mn-lt"/>
                <a:cs typeface="+mn-lt"/>
              </a:rPr>
              <a:t> </a:t>
            </a:r>
            <a:endParaRPr lang="en-US">
              <a:latin typeface="Arial"/>
              <a:cs typeface="Arial"/>
            </a:endParaRPr>
          </a:p>
          <a:p>
            <a:pPr marL="342900" indent="-342900">
              <a:buFont typeface="Arial"/>
              <a:buChar char="•"/>
              <a:defRPr/>
            </a:pPr>
            <a:r>
              <a:rPr lang="en-US" sz="2400">
                <a:latin typeface="Arial"/>
                <a:ea typeface="+mn-lt"/>
                <a:cs typeface="+mn-lt"/>
              </a:rPr>
              <a:t>Retour sur le dernier </a:t>
            </a:r>
            <a:r>
              <a:rPr lang="en-US" sz="2400" err="1">
                <a:latin typeface="Arial"/>
                <a:ea typeface="+mn-lt"/>
                <a:cs typeface="+mn-lt"/>
              </a:rPr>
              <a:t>exercice</a:t>
            </a:r>
            <a:r>
              <a:rPr lang="en-US" sz="2400">
                <a:latin typeface="Arial"/>
                <a:ea typeface="+mn-lt"/>
                <a:cs typeface="+mn-lt"/>
              </a:rPr>
              <a:t> </a:t>
            </a:r>
            <a:endParaRPr lang="en-US">
              <a:latin typeface="Arial"/>
              <a:ea typeface="+mn-lt"/>
              <a:cs typeface="Arial"/>
            </a:endParaRPr>
          </a:p>
          <a:p>
            <a:pPr marL="342900" indent="-342900">
              <a:buFont typeface="Arial"/>
              <a:buChar char="•"/>
              <a:defRPr/>
            </a:pPr>
            <a:r>
              <a:rPr lang="en-US" sz="2400">
                <a:latin typeface="Arial"/>
                <a:ea typeface="+mn-lt"/>
                <a:cs typeface="+mn-lt"/>
              </a:rPr>
              <a:t>Contribution de </a:t>
            </a:r>
            <a:r>
              <a:rPr lang="en-US" sz="2400" err="1">
                <a:latin typeface="Arial"/>
                <a:ea typeface="+mn-lt"/>
                <a:cs typeface="+mn-lt"/>
              </a:rPr>
              <a:t>groupes</a:t>
            </a:r>
            <a:r>
              <a:rPr lang="en-US" sz="2400">
                <a:latin typeface="Arial"/>
                <a:ea typeface="+mn-lt"/>
                <a:cs typeface="+mn-lt"/>
              </a:rPr>
              <a:t> </a:t>
            </a:r>
            <a:r>
              <a:rPr lang="en-US" sz="2400" err="1">
                <a:latin typeface="Arial"/>
                <a:ea typeface="+mn-lt"/>
                <a:cs typeface="+mn-lt"/>
              </a:rPr>
              <a:t>d’experts</a:t>
            </a:r>
            <a:r>
              <a:rPr lang="en-US" sz="2400">
                <a:latin typeface="Arial"/>
                <a:ea typeface="+mn-lt"/>
                <a:cs typeface="+mn-lt"/>
              </a:rPr>
              <a:t> </a:t>
            </a:r>
            <a:endParaRPr lang="en-US">
              <a:latin typeface="Arial"/>
              <a:ea typeface="+mn-lt"/>
              <a:cs typeface="Arial"/>
            </a:endParaRPr>
          </a:p>
          <a:p>
            <a:pPr marL="342900" indent="-342900">
              <a:buFont typeface="Arial"/>
              <a:buChar char="•"/>
              <a:defRPr/>
            </a:pPr>
            <a:r>
              <a:rPr lang="en-US" sz="2400" err="1">
                <a:latin typeface="Arial"/>
                <a:ea typeface="+mn-lt"/>
                <a:cs typeface="+mn-lt"/>
              </a:rPr>
              <a:t>Ressources</a:t>
            </a:r>
            <a:r>
              <a:rPr lang="en-US" sz="2400">
                <a:latin typeface="Arial"/>
                <a:ea typeface="+mn-lt"/>
                <a:cs typeface="+mn-lt"/>
              </a:rPr>
              <a:t> mises à jour</a:t>
            </a:r>
            <a:endParaRPr lang="en-US">
              <a:latin typeface="Arial"/>
              <a:cs typeface="Arial"/>
            </a:endParaRPr>
          </a:p>
        </p:txBody>
      </p:sp>
      <p:pic>
        <p:nvPicPr>
          <p:cNvPr id="6" name="Picture 5">
            <a:extLst>
              <a:ext uri="{FF2B5EF4-FFF2-40B4-BE49-F238E27FC236}">
                <a16:creationId xmlns:a16="http://schemas.microsoft.com/office/drawing/2014/main" id="{91B77FF0-9A0F-41F4-C88C-5931F3305CB8}"/>
              </a:ext>
            </a:extLst>
          </p:cNvPr>
          <p:cNvPicPr>
            <a:picLocks noChangeAspect="1"/>
          </p:cNvPicPr>
          <p:nvPr/>
        </p:nvPicPr>
        <p:blipFill>
          <a:blip r:embed="rId3"/>
          <a:stretch>
            <a:fillRect/>
          </a:stretch>
        </p:blipFill>
        <p:spPr>
          <a:xfrm>
            <a:off x="6734827" y="1089081"/>
            <a:ext cx="4174435" cy="5416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966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DC92DD6-868A-5DC1-2317-17EA296A02CE}"/>
              </a:ext>
            </a:extLst>
          </p:cNvPr>
          <p:cNvSpPr/>
          <p:nvPr/>
        </p:nvSpPr>
        <p:spPr>
          <a:xfrm>
            <a:off x="5567082" y="4390517"/>
            <a:ext cx="6355364" cy="2246769"/>
          </a:xfrm>
          <a:prstGeom prst="rect">
            <a:avLst/>
          </a:prstGeom>
          <a:solidFill>
            <a:srgbClr val="DEE2E6">
              <a:alpha val="80000"/>
            </a:srgbClr>
          </a:solidFill>
          <a:ln w="127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EF8E22B0-38E7-7F58-BCE0-9C7344EECD57}"/>
              </a:ext>
            </a:extLst>
          </p:cNvPr>
          <p:cNvSpPr/>
          <p:nvPr/>
        </p:nvSpPr>
        <p:spPr>
          <a:xfrm>
            <a:off x="541296" y="4398157"/>
            <a:ext cx="4824080" cy="2239129"/>
          </a:xfrm>
          <a:prstGeom prst="rect">
            <a:avLst/>
          </a:prstGeom>
          <a:solidFill>
            <a:srgbClr val="DEE2E6">
              <a:alpha val="80000"/>
            </a:srgbClr>
          </a:solidFill>
          <a:ln w="127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5DDAFE3-D716-5EB0-2FCB-6B14CD41C5C1}"/>
              </a:ext>
            </a:extLst>
          </p:cNvPr>
          <p:cNvSpPr/>
          <p:nvPr/>
        </p:nvSpPr>
        <p:spPr>
          <a:xfrm>
            <a:off x="9081718" y="1113881"/>
            <a:ext cx="2840727" cy="3000923"/>
          </a:xfrm>
          <a:prstGeom prst="rect">
            <a:avLst/>
          </a:prstGeom>
          <a:solidFill>
            <a:srgbClr val="DEE2E6">
              <a:alpha val="80000"/>
            </a:srgbClr>
          </a:solidFill>
          <a:ln w="127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C0B46EB-BD18-77C0-6FA5-52978548196E}"/>
              </a:ext>
            </a:extLst>
          </p:cNvPr>
          <p:cNvSpPr/>
          <p:nvPr/>
        </p:nvSpPr>
        <p:spPr>
          <a:xfrm>
            <a:off x="2726509" y="1113881"/>
            <a:ext cx="6203706" cy="3000923"/>
          </a:xfrm>
          <a:prstGeom prst="rect">
            <a:avLst/>
          </a:prstGeom>
          <a:solidFill>
            <a:srgbClr val="DEE2E6">
              <a:alpha val="80000"/>
            </a:srgbClr>
          </a:solidFill>
          <a:ln w="127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48FCDA5-B894-6B20-272C-38BDE3D47FD2}"/>
              </a:ext>
            </a:extLst>
          </p:cNvPr>
          <p:cNvSpPr/>
          <p:nvPr/>
        </p:nvSpPr>
        <p:spPr>
          <a:xfrm>
            <a:off x="536271" y="1113880"/>
            <a:ext cx="2019006" cy="3000923"/>
          </a:xfrm>
          <a:prstGeom prst="rect">
            <a:avLst/>
          </a:prstGeom>
          <a:solidFill>
            <a:srgbClr val="DEE2E6">
              <a:alpha val="80000"/>
            </a:srgbClr>
          </a:solidFill>
          <a:ln w="127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578652-50F7-C4F6-F081-DAD8E54F115D}"/>
              </a:ext>
            </a:extLst>
          </p:cNvPr>
          <p:cNvSpPr txBox="1"/>
          <p:nvPr/>
        </p:nvSpPr>
        <p:spPr>
          <a:xfrm>
            <a:off x="536272" y="1113880"/>
            <a:ext cx="1910241" cy="338554"/>
          </a:xfrm>
          <a:prstGeom prst="rect">
            <a:avLst/>
          </a:prstGeom>
          <a:solidFill>
            <a:srgbClr val="E0282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Franklin Gothic Demi Cond" panose="020B0603020102020204" pitchFamily="34" charset="0"/>
                <a:ea typeface="+mn-ea"/>
                <a:cs typeface="+mn-cs"/>
              </a:rPr>
              <a:t>1. PREVENTION</a:t>
            </a:r>
          </a:p>
        </p:txBody>
      </p:sp>
      <p:sp>
        <p:nvSpPr>
          <p:cNvPr id="7" name="TextBox 6">
            <a:extLst>
              <a:ext uri="{FF2B5EF4-FFF2-40B4-BE49-F238E27FC236}">
                <a16:creationId xmlns:a16="http://schemas.microsoft.com/office/drawing/2014/main" id="{2FA7BE83-1F12-0005-3E7E-A4F2CBA6B285}"/>
              </a:ext>
            </a:extLst>
          </p:cNvPr>
          <p:cNvSpPr txBox="1"/>
          <p:nvPr/>
        </p:nvSpPr>
        <p:spPr>
          <a:xfrm>
            <a:off x="536270" y="1621696"/>
            <a:ext cx="1910241" cy="1785104"/>
          </a:xfrm>
          <a:prstGeom prst="rect">
            <a:avLst/>
          </a:prstGeom>
          <a:noFill/>
        </p:spPr>
        <p:txBody>
          <a:bodyPr wrap="square" lIns="91440" tIns="45720" rIns="91440" bIns="45720" anchor="t">
            <a:spAutoFit/>
          </a:bodyPr>
          <a:lstStyle/>
          <a:p>
            <a:pPr marL="171450" indent="-171450">
              <a:buFont typeface="Wingdings" pitchFamily="2" charset="2"/>
              <a:buChar char="q"/>
              <a:defRPr/>
            </a:pPr>
            <a:r>
              <a:rPr kumimoji="0" lang="en-US" sz="1000" b="1" i="0" u="none" strike="noStrike" kern="1200" cap="none" spc="0" normalizeH="0" baseline="0" noProof="0">
                <a:ln>
                  <a:noFill/>
                </a:ln>
                <a:solidFill>
                  <a:srgbClr val="E02827"/>
                </a:solidFill>
                <a:effectLst/>
                <a:uLnTx/>
                <a:uFillTx/>
                <a:latin typeface="Arial"/>
                <a:cs typeface="Arial"/>
              </a:rPr>
              <a:t>1.1.A. </a:t>
            </a:r>
            <a:r>
              <a:rPr lang="en-US" sz="1000" b="1">
                <a:solidFill>
                  <a:srgbClr val="E02827"/>
                </a:solidFill>
                <a:latin typeface="Arial"/>
                <a:cs typeface="Arial"/>
              </a:rPr>
              <a:t> </a:t>
            </a:r>
            <a:r>
              <a:rPr lang="fr-FR" sz="1000">
                <a:solidFill>
                  <a:srgbClr val="1E1E1E"/>
                </a:solidFill>
                <a:latin typeface="Arial"/>
                <a:cs typeface="Arial"/>
              </a:rPr>
              <a:t>Nombre et pourcentage de membres du </a:t>
            </a:r>
            <a:r>
              <a:rPr kumimoji="0" lang="fr-FR" sz="1000" b="0" i="0" u="none" strike="noStrike" kern="1200" cap="none" spc="0" normalizeH="0" baseline="0" noProof="0">
                <a:ln>
                  <a:noFill/>
                </a:ln>
                <a:solidFill>
                  <a:srgbClr val="1E1E1E"/>
                </a:solidFill>
                <a:effectLst/>
                <a:uLnTx/>
                <a:uFillTx/>
                <a:latin typeface="Arial"/>
                <a:cs typeface="Arial"/>
              </a:rPr>
              <a:t>personnel </a:t>
            </a:r>
            <a:r>
              <a:rPr lang="fr-FR" sz="1000">
                <a:solidFill>
                  <a:srgbClr val="1E1E1E"/>
                </a:solidFill>
                <a:latin typeface="Arial"/>
                <a:cs typeface="Arial"/>
              </a:rPr>
              <a:t>déployés, y compris ceux à court terme et ceux en visite dans le pays</a:t>
            </a:r>
            <a:r>
              <a:rPr kumimoji="0" lang="fr-FR" sz="1000" b="0" i="0" u="none" strike="noStrike" kern="1200" cap="none" spc="0" normalizeH="0" baseline="0" noProof="0">
                <a:ln>
                  <a:noFill/>
                </a:ln>
                <a:solidFill>
                  <a:srgbClr val="1E1E1E"/>
                </a:solidFill>
                <a:effectLst/>
                <a:uLnTx/>
                <a:uFillTx/>
                <a:latin typeface="Arial"/>
                <a:cs typeface="Arial"/>
              </a:rPr>
              <a:t>, </a:t>
            </a:r>
            <a:r>
              <a:rPr lang="fr-FR" sz="1000">
                <a:solidFill>
                  <a:srgbClr val="1E1E1E"/>
                </a:solidFill>
                <a:latin typeface="Arial"/>
                <a:cs typeface="Arial"/>
              </a:rPr>
              <a:t>suivant une formation obligatoire sur la PEAS qui comprend des directives claires sur où et comment signaler les allégations d'inconduite</a:t>
            </a:r>
            <a:endPar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001B389D-7665-7DAF-4F23-104A0C70CED0}"/>
              </a:ext>
            </a:extLst>
          </p:cNvPr>
          <p:cNvSpPr txBox="1"/>
          <p:nvPr/>
        </p:nvSpPr>
        <p:spPr>
          <a:xfrm>
            <a:off x="2816064" y="1481791"/>
            <a:ext cx="5928539" cy="2568962"/>
          </a:xfrm>
          <a:prstGeom prst="rect">
            <a:avLst/>
          </a:prstGeom>
          <a:noFill/>
        </p:spPr>
        <p:txBody>
          <a:bodyPr wrap="square" lIns="91440" tIns="45720" rIns="91440" bIns="45720" anchor="t">
            <a:spAutoFit/>
          </a:bodyPr>
          <a:lstStyle/>
          <a:p>
            <a:pPr marL="171450" indent="-171450">
              <a:buFont typeface="Wingdings" pitchFamily="2" charset="2"/>
              <a:buChar char="q"/>
              <a:defRPr/>
            </a:pPr>
            <a:r>
              <a:rPr kumimoji="0" lang="en-US" sz="1000" b="1" i="0" u="none" strike="noStrike" kern="1200" cap="none" spc="0" normalizeH="0" baseline="0" noProof="0">
                <a:ln>
                  <a:noFill/>
                </a:ln>
                <a:solidFill>
                  <a:srgbClr val="181A38"/>
                </a:solidFill>
                <a:effectLst/>
                <a:uLnTx/>
                <a:uFillTx/>
                <a:latin typeface="Arial"/>
                <a:cs typeface="Arial"/>
              </a:rPr>
              <a:t>2.1.A. </a:t>
            </a:r>
            <a:r>
              <a:rPr lang="en-US" sz="1000">
                <a:solidFill>
                  <a:srgbClr val="181A38"/>
                </a:solidFill>
                <a:latin typeface="Arial"/>
                <a:ea typeface="+mn-lt"/>
                <a:cs typeface="+mn-lt"/>
              </a:rPr>
              <a:t>Les </a:t>
            </a:r>
            <a:r>
              <a:rPr lang="en-US" sz="1000" err="1">
                <a:solidFill>
                  <a:srgbClr val="181A38"/>
                </a:solidFill>
                <a:latin typeface="Arial"/>
                <a:ea typeface="+mn-lt"/>
                <a:cs typeface="+mn-lt"/>
              </a:rPr>
              <a:t>procédures</a:t>
            </a:r>
            <a:r>
              <a:rPr lang="en-US" sz="1000">
                <a:solidFill>
                  <a:srgbClr val="181A38"/>
                </a:solidFill>
                <a:latin typeface="Arial"/>
                <a:ea typeface="+mn-lt"/>
                <a:cs typeface="+mn-lt"/>
              </a:rPr>
              <a:t> </a:t>
            </a:r>
            <a:r>
              <a:rPr lang="en-US" sz="1000" err="1">
                <a:solidFill>
                  <a:srgbClr val="181A38"/>
                </a:solidFill>
                <a:latin typeface="Arial"/>
                <a:ea typeface="+mn-lt"/>
                <a:cs typeface="+mn-lt"/>
              </a:rPr>
              <a:t>opérationnelles</a:t>
            </a:r>
            <a:r>
              <a:rPr lang="en-US" sz="1000">
                <a:solidFill>
                  <a:srgbClr val="181A38"/>
                </a:solidFill>
                <a:latin typeface="Arial"/>
                <a:ea typeface="+mn-lt"/>
                <a:cs typeface="+mn-lt"/>
              </a:rPr>
              <a:t> standard inter-</a:t>
            </a:r>
            <a:r>
              <a:rPr lang="en-US" sz="1000" err="1">
                <a:solidFill>
                  <a:srgbClr val="181A38"/>
                </a:solidFill>
                <a:latin typeface="Arial"/>
                <a:ea typeface="+mn-lt"/>
                <a:cs typeface="+mn-lt"/>
              </a:rPr>
              <a:t>agences</a:t>
            </a:r>
            <a:r>
              <a:rPr lang="en-US" sz="1000">
                <a:solidFill>
                  <a:srgbClr val="181A38"/>
                </a:solidFill>
                <a:latin typeface="Arial"/>
                <a:ea typeface="+mn-lt"/>
                <a:cs typeface="+mn-lt"/>
              </a:rPr>
              <a:t> </a:t>
            </a:r>
            <a:r>
              <a:rPr lang="en-US" sz="1000" err="1">
                <a:solidFill>
                  <a:srgbClr val="181A38"/>
                </a:solidFill>
                <a:latin typeface="Arial"/>
                <a:ea typeface="+mn-lt"/>
                <a:cs typeface="+mn-lt"/>
              </a:rPr>
              <a:t>en</a:t>
            </a:r>
            <a:r>
              <a:rPr lang="en-US" sz="1000">
                <a:solidFill>
                  <a:srgbClr val="181A38"/>
                </a:solidFill>
                <a:latin typeface="Arial"/>
                <a:ea typeface="+mn-lt"/>
                <a:cs typeface="+mn-lt"/>
              </a:rPr>
              <a:t> matière de PEAS </a:t>
            </a:r>
            <a:r>
              <a:rPr lang="en-US" sz="1000" err="1">
                <a:solidFill>
                  <a:srgbClr val="181A38"/>
                </a:solidFill>
                <a:latin typeface="Arial"/>
                <a:ea typeface="+mn-lt"/>
                <a:cs typeface="+mn-lt"/>
              </a:rPr>
              <a:t>sont</a:t>
            </a:r>
            <a:r>
              <a:rPr lang="en-US" sz="1000">
                <a:solidFill>
                  <a:srgbClr val="181A38"/>
                </a:solidFill>
                <a:latin typeface="Arial"/>
                <a:ea typeface="+mn-lt"/>
                <a:cs typeface="+mn-lt"/>
              </a:rPr>
              <a:t> </a:t>
            </a:r>
            <a:r>
              <a:rPr lang="en-US" sz="1000" err="1">
                <a:solidFill>
                  <a:srgbClr val="181A38"/>
                </a:solidFill>
                <a:latin typeface="Arial"/>
                <a:ea typeface="+mn-lt"/>
                <a:cs typeface="+mn-lt"/>
              </a:rPr>
              <a:t>approuvées</a:t>
            </a:r>
            <a:r>
              <a:rPr lang="en-US" sz="1000">
                <a:solidFill>
                  <a:srgbClr val="181A38"/>
                </a:solidFill>
                <a:latin typeface="Arial"/>
                <a:ea typeface="+mn-lt"/>
                <a:cs typeface="+mn-lt"/>
              </a:rPr>
              <a:t> par </a:t>
            </a:r>
            <a:r>
              <a:rPr lang="en-US" sz="1000" err="1">
                <a:solidFill>
                  <a:srgbClr val="181A38"/>
                </a:solidFill>
                <a:latin typeface="Arial"/>
                <a:ea typeface="+mn-lt"/>
                <a:cs typeface="+mn-lt"/>
              </a:rPr>
              <a:t>l'UNCT</a:t>
            </a:r>
            <a:r>
              <a:rPr lang="en-US" sz="1000">
                <a:solidFill>
                  <a:srgbClr val="181A38"/>
                </a:solidFill>
                <a:latin typeface="Arial"/>
                <a:ea typeface="+mn-lt"/>
                <a:cs typeface="+mn-lt"/>
              </a:rPr>
              <a:t>/HCT et </a:t>
            </a:r>
            <a:r>
              <a:rPr lang="en-US" sz="1000" err="1">
                <a:solidFill>
                  <a:srgbClr val="181A38"/>
                </a:solidFill>
                <a:latin typeface="Arial"/>
                <a:ea typeface="+mn-lt"/>
                <a:cs typeface="+mn-lt"/>
              </a:rPr>
              <a:t>déployées</a:t>
            </a:r>
            <a:endParaRPr lang="en-US" sz="1000" b="0" i="0" u="none" strike="noStrike" kern="1200" cap="none" spc="0" normalizeH="0" baseline="0" noProof="0">
              <a:ln>
                <a:noFill/>
              </a:ln>
              <a:solidFill>
                <a:srgbClr val="181A38"/>
              </a:solidFill>
              <a:effectLst/>
              <a:uLnTx/>
              <a:uFillTx/>
              <a:latin typeface="Aria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cap="none" spc="0" normalizeH="0" baseline="0" noProof="0">
              <a:ln>
                <a:noFill/>
              </a:ln>
              <a:solidFill>
                <a:srgbClr val="181A38"/>
              </a:solidFill>
              <a:effectLst/>
              <a:uLnTx/>
              <a:uFillTx/>
              <a:latin typeface="Arial" panose="020B0604020202020204" pitchFamily="34" charset="0"/>
              <a:cs typeface="Arial" panose="020B0604020202020204" pitchFamily="34" charset="0"/>
            </a:endParaRPr>
          </a:p>
          <a:p>
            <a:pPr marL="171450" indent="-171450">
              <a:buFont typeface="Wingdings" pitchFamily="2" charset="2"/>
              <a:buChar char="q"/>
              <a:defRPr/>
            </a:pPr>
            <a:r>
              <a:rPr kumimoji="0" lang="en-US" sz="1000" b="1" i="0" u="none" strike="noStrike" kern="1200" cap="none" spc="0" normalizeH="0" baseline="0" noProof="0">
                <a:ln>
                  <a:noFill/>
                </a:ln>
                <a:solidFill>
                  <a:srgbClr val="181A38"/>
                </a:solidFill>
                <a:effectLst/>
                <a:uLnTx/>
                <a:uFillTx/>
                <a:latin typeface="Arial"/>
                <a:cs typeface="Arial"/>
              </a:rPr>
              <a:t>2.1.C. </a:t>
            </a:r>
            <a:r>
              <a:rPr lang="fr-FR" sz="1000">
                <a:solidFill>
                  <a:srgbClr val="181A38"/>
                </a:solidFill>
                <a:latin typeface="Arial"/>
                <a:ea typeface="+mn-lt"/>
                <a:cs typeface="Arial"/>
              </a:rPr>
              <a:t>Nombre et pourcentage d'enfants et d'adultes qui ont accès à un canal sûr et </a:t>
            </a:r>
            <a:r>
              <a:rPr kumimoji="0" lang="fr-FR" sz="1000" b="0" i="0" u="none" strike="noStrike" kern="1200" cap="none" spc="0" normalizeH="0" baseline="0" noProof="0">
                <a:ln>
                  <a:noFill/>
                </a:ln>
                <a:solidFill>
                  <a:srgbClr val="181A38"/>
                </a:solidFill>
                <a:effectLst/>
                <a:uLnTx/>
                <a:uFillTx/>
                <a:latin typeface="Arial"/>
                <a:ea typeface="+mn-lt"/>
                <a:cs typeface="Arial"/>
              </a:rPr>
              <a:t>accessible </a:t>
            </a:r>
            <a:r>
              <a:rPr lang="fr-FR" sz="1000">
                <a:solidFill>
                  <a:srgbClr val="181A38"/>
                </a:solidFill>
                <a:latin typeface="Arial"/>
                <a:ea typeface="+mn-lt"/>
                <a:cs typeface="Arial"/>
              </a:rPr>
              <a:t>pour signaler l'exploitation et les abus sexuels par le </a:t>
            </a:r>
            <a:r>
              <a:rPr kumimoji="0" lang="fr-FR" sz="1000" b="0" i="0" u="none" strike="noStrike" kern="1200" cap="none" spc="0" normalizeH="0" baseline="0" noProof="0">
                <a:ln>
                  <a:noFill/>
                </a:ln>
                <a:solidFill>
                  <a:srgbClr val="181A38"/>
                </a:solidFill>
                <a:effectLst/>
                <a:uLnTx/>
                <a:uFillTx/>
                <a:latin typeface="Arial"/>
                <a:ea typeface="+mn-lt"/>
                <a:cs typeface="Arial"/>
              </a:rPr>
              <a:t>personnel </a:t>
            </a:r>
            <a:r>
              <a:rPr lang="fr-FR" sz="1000">
                <a:solidFill>
                  <a:srgbClr val="181A38"/>
                </a:solidFill>
                <a:latin typeface="Arial"/>
                <a:ea typeface="+mn-lt"/>
                <a:cs typeface="Arial"/>
              </a:rPr>
              <a:t>fournissant de l’assistance aux </a:t>
            </a:r>
            <a:r>
              <a:rPr kumimoji="0" lang="fr-FR" sz="1000" b="0" i="0" u="none" strike="noStrike" kern="1200" cap="none" spc="0" normalizeH="0" baseline="0" noProof="0">
                <a:ln>
                  <a:noFill/>
                </a:ln>
                <a:solidFill>
                  <a:srgbClr val="181A38"/>
                </a:solidFill>
                <a:effectLst/>
                <a:uLnTx/>
                <a:uFillTx/>
                <a:latin typeface="Arial"/>
                <a:ea typeface="+mn-lt"/>
                <a:cs typeface="Arial"/>
              </a:rPr>
              <a:t>populations</a:t>
            </a:r>
            <a:r>
              <a:rPr lang="fr-FR" sz="1000">
                <a:solidFill>
                  <a:srgbClr val="181A38"/>
                </a:solidFill>
                <a:latin typeface="Arial"/>
                <a:ea typeface="+mn-lt"/>
                <a:cs typeface="Arial"/>
              </a:rPr>
              <a:t> affectées</a:t>
            </a:r>
            <a:endParaRPr lang="fr-FR" sz="1000" b="0" i="0" u="none" strike="noStrike" kern="1200" cap="none" spc="0" normalizeH="0" baseline="0" noProof="0">
              <a:ln>
                <a:noFill/>
              </a:ln>
              <a:solidFill>
                <a:srgbClr val="181A38"/>
              </a:solidFill>
              <a:effectLst/>
              <a:uLnTx/>
              <a:uFillTx/>
              <a:latin typeface="Arial"/>
              <a:ea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000" b="0" i="0" u="none" strike="noStrike" kern="1200" cap="none" spc="0" normalizeH="0" baseline="0" noProof="0">
              <a:ln>
                <a:noFill/>
              </a:ln>
              <a:solidFill>
                <a:srgbClr val="181A38"/>
              </a:solidFill>
              <a:effectLst/>
              <a:uLnTx/>
              <a:uFillTx/>
              <a:latin typeface="Arial" panose="020B0604020202020204" pitchFamily="34" charset="0"/>
              <a:cs typeface="Arial" panose="020B0604020202020204" pitchFamily="34" charset="0"/>
            </a:endParaRPr>
          </a:p>
          <a:p>
            <a:pPr marL="171450" indent="-171450">
              <a:buFont typeface="Wingdings" pitchFamily="2" charset="2"/>
              <a:buChar char="q"/>
              <a:defRPr/>
            </a:pPr>
            <a:r>
              <a:rPr kumimoji="0" lang="en-US" sz="1000" b="1" i="0" u="none" strike="noStrike" kern="1200" cap="none" spc="0" normalizeH="0" baseline="0" noProof="0">
                <a:ln>
                  <a:noFill/>
                </a:ln>
                <a:solidFill>
                  <a:srgbClr val="181A38"/>
                </a:solidFill>
                <a:effectLst/>
                <a:uLnTx/>
                <a:uFillTx/>
                <a:latin typeface="Arial"/>
                <a:cs typeface="Arial"/>
              </a:rPr>
              <a:t>2.1.D. </a:t>
            </a:r>
            <a:r>
              <a:rPr lang="en-US" sz="1000" b="1" err="1">
                <a:solidFill>
                  <a:srgbClr val="181A38"/>
                </a:solidFill>
                <a:latin typeface="Arial"/>
                <a:ea typeface="+mn-lt"/>
                <a:cs typeface="+mn-lt"/>
              </a:rPr>
              <a:t>Pourcentage</a:t>
            </a:r>
            <a:r>
              <a:rPr lang="en-US" sz="1000" b="1">
                <a:solidFill>
                  <a:srgbClr val="181A38"/>
                </a:solidFill>
                <a:latin typeface="Arial"/>
                <a:ea typeface="+mn-lt"/>
                <a:cs typeface="+mn-lt"/>
              </a:rPr>
              <a:t> </a:t>
            </a:r>
            <a:r>
              <a:rPr lang="en-US" sz="1000" b="1" err="1">
                <a:solidFill>
                  <a:srgbClr val="181A38"/>
                </a:solidFill>
                <a:latin typeface="Arial"/>
                <a:ea typeface="+mn-lt"/>
                <a:cs typeface="+mn-lt"/>
              </a:rPr>
              <a:t>d'allégations</a:t>
            </a:r>
            <a:r>
              <a:rPr lang="en-US" sz="1000" b="1">
                <a:solidFill>
                  <a:srgbClr val="181A38"/>
                </a:solidFill>
                <a:latin typeface="Arial"/>
                <a:ea typeface="+mn-lt"/>
                <a:cs typeface="+mn-lt"/>
              </a:rPr>
              <a:t> </a:t>
            </a:r>
            <a:r>
              <a:rPr lang="en-US" sz="1000" b="1" err="1">
                <a:solidFill>
                  <a:srgbClr val="181A38"/>
                </a:solidFill>
                <a:latin typeface="Arial"/>
                <a:ea typeface="+mn-lt"/>
                <a:cs typeface="+mn-lt"/>
              </a:rPr>
              <a:t>signalées</a:t>
            </a:r>
            <a:r>
              <a:rPr lang="en-US" sz="1000" b="1">
                <a:solidFill>
                  <a:srgbClr val="181A38"/>
                </a:solidFill>
                <a:latin typeface="Arial"/>
                <a:ea typeface="+mn-lt"/>
                <a:cs typeface="+mn-lt"/>
              </a:rPr>
              <a:t> au </a:t>
            </a:r>
            <a:r>
              <a:rPr lang="en-US" sz="1000" b="1" err="1">
                <a:solidFill>
                  <a:srgbClr val="181A38"/>
                </a:solidFill>
                <a:latin typeface="Arial"/>
                <a:ea typeface="+mn-lt"/>
                <a:cs typeface="+mn-lt"/>
              </a:rPr>
              <a:t>réseau</a:t>
            </a:r>
            <a:r>
              <a:rPr lang="en-US" sz="1000" b="1">
                <a:solidFill>
                  <a:srgbClr val="181A38"/>
                </a:solidFill>
                <a:latin typeface="Arial"/>
                <a:ea typeface="+mn-lt"/>
                <a:cs typeface="+mn-lt"/>
              </a:rPr>
              <a:t> PSEA et </a:t>
            </a:r>
            <a:r>
              <a:rPr lang="en-US" sz="1000" b="1" err="1">
                <a:solidFill>
                  <a:srgbClr val="181A38"/>
                </a:solidFill>
                <a:latin typeface="Arial"/>
                <a:ea typeface="+mn-lt"/>
                <a:cs typeface="+mn-lt"/>
              </a:rPr>
              <a:t>ayant</a:t>
            </a:r>
            <a:r>
              <a:rPr lang="en-US" sz="1000" b="1">
                <a:solidFill>
                  <a:srgbClr val="181A38"/>
                </a:solidFill>
                <a:latin typeface="Arial"/>
                <a:ea typeface="+mn-lt"/>
                <a:cs typeface="+mn-lt"/>
              </a:rPr>
              <a:t> fait </a:t>
            </a:r>
            <a:r>
              <a:rPr lang="en-US" sz="1000" b="1" err="1">
                <a:solidFill>
                  <a:srgbClr val="181A38"/>
                </a:solidFill>
                <a:latin typeface="Arial"/>
                <a:ea typeface="+mn-lt"/>
                <a:cs typeface="+mn-lt"/>
              </a:rPr>
              <a:t>l'objet</a:t>
            </a:r>
            <a:r>
              <a:rPr lang="en-US" sz="1000" b="1">
                <a:solidFill>
                  <a:srgbClr val="181A38"/>
                </a:solidFill>
                <a:latin typeface="Arial"/>
                <a:ea typeface="+mn-lt"/>
                <a:cs typeface="+mn-lt"/>
              </a:rPr>
              <a:t> </a:t>
            </a:r>
            <a:r>
              <a:rPr lang="en-US" sz="1000" b="1" err="1">
                <a:solidFill>
                  <a:srgbClr val="181A38"/>
                </a:solidFill>
                <a:latin typeface="Arial"/>
                <a:ea typeface="+mn-lt"/>
                <a:cs typeface="+mn-lt"/>
              </a:rPr>
              <a:t>d'une</a:t>
            </a:r>
            <a:r>
              <a:rPr lang="en-US" sz="1000" b="1">
                <a:solidFill>
                  <a:srgbClr val="181A38"/>
                </a:solidFill>
                <a:latin typeface="Arial"/>
                <a:ea typeface="+mn-lt"/>
                <a:cs typeface="+mn-lt"/>
              </a:rPr>
              <a:t> </a:t>
            </a:r>
            <a:r>
              <a:rPr lang="en-US" sz="1000" b="1" err="1">
                <a:solidFill>
                  <a:srgbClr val="181A38"/>
                </a:solidFill>
                <a:latin typeface="Arial"/>
                <a:ea typeface="+mn-lt"/>
                <a:cs typeface="+mn-lt"/>
              </a:rPr>
              <a:t>réponse</a:t>
            </a:r>
            <a:r>
              <a:rPr lang="en-US" sz="1000" b="1">
                <a:solidFill>
                  <a:srgbClr val="181A38"/>
                </a:solidFill>
                <a:latin typeface="Arial"/>
                <a:ea typeface="+mn-lt"/>
                <a:cs typeface="+mn-lt"/>
              </a:rPr>
              <a:t> </a:t>
            </a:r>
            <a:r>
              <a:rPr lang="en-US" sz="1000" b="1" err="1">
                <a:solidFill>
                  <a:srgbClr val="181A38"/>
                </a:solidFill>
                <a:latin typeface="Arial"/>
                <a:ea typeface="+mn-lt"/>
                <a:cs typeface="+mn-lt"/>
              </a:rPr>
              <a:t>rapide</a:t>
            </a:r>
            <a:r>
              <a:rPr kumimoji="0" lang="en-US" sz="1000" b="1" i="0" u="none" strike="noStrike" kern="1200" cap="none" spc="0" normalizeH="0" baseline="0" noProof="0">
                <a:ln>
                  <a:noFill/>
                </a:ln>
                <a:solidFill>
                  <a:srgbClr val="181A38"/>
                </a:solidFill>
                <a:effectLst/>
                <a:uLnTx/>
                <a:uFillTx/>
                <a:latin typeface="Arial"/>
                <a:ea typeface="+mn-lt"/>
                <a:cs typeface="+mn-lt"/>
              </a:rPr>
              <a:t>.</a:t>
            </a:r>
            <a:endParaRPr lang="en-US" sz="1000" b="1" i="0" u="none" strike="noStrike" kern="1200" cap="none" spc="0" normalizeH="0" baseline="0" noProof="0">
              <a:ln>
                <a:noFill/>
              </a:ln>
              <a:solidFill>
                <a:srgbClr val="181A38"/>
              </a:solidFill>
              <a:effectLst/>
              <a:uLnTx/>
              <a:uFillTx/>
              <a:latin typeface="Arial"/>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000" b="0" i="0" u="none" strike="noStrike" kern="1200" cap="none" spc="0" normalizeH="0" baseline="0" noProof="0">
              <a:ln>
                <a:noFill/>
              </a:ln>
              <a:solidFill>
                <a:srgbClr val="181A38"/>
              </a:solidFill>
              <a:effectLst/>
              <a:uLnTx/>
              <a:uFillTx/>
              <a:latin typeface="Arial" panose="020B0604020202020204" pitchFamily="34" charset="0"/>
              <a:cs typeface="Arial" panose="020B0604020202020204" pitchFamily="34" charset="0"/>
            </a:endParaRPr>
          </a:p>
          <a:p>
            <a:pPr marL="171450" indent="-171450">
              <a:buFont typeface="Wingdings" pitchFamily="2" charset="2"/>
              <a:buChar char="q"/>
              <a:defRPr/>
            </a:pPr>
            <a:r>
              <a:rPr kumimoji="0" lang="en-US" sz="1000" b="1" i="0" u="none" strike="noStrike" kern="1200" cap="none" spc="0" normalizeH="0" baseline="0" noProof="0">
                <a:ln>
                  <a:noFill/>
                </a:ln>
                <a:solidFill>
                  <a:srgbClr val="181A38"/>
                </a:solidFill>
                <a:effectLst/>
                <a:uLnTx/>
                <a:uFillTx/>
                <a:latin typeface="Arial"/>
                <a:cs typeface="Arial"/>
              </a:rPr>
              <a:t>2.2.A. </a:t>
            </a:r>
            <a:r>
              <a:rPr lang="fr-FR" sz="1000">
                <a:solidFill>
                  <a:srgbClr val="181A38"/>
                </a:solidFill>
                <a:latin typeface="Arial"/>
                <a:cs typeface="Arial"/>
              </a:rPr>
              <a:t>Pourcentage de </a:t>
            </a:r>
            <a:r>
              <a:rPr kumimoji="0" lang="fr-FR" sz="1000" b="0" i="0" u="none" strike="noStrike" kern="1200" cap="none" spc="0" normalizeH="0" baseline="0" noProof="0">
                <a:ln>
                  <a:noFill/>
                </a:ln>
                <a:solidFill>
                  <a:srgbClr val="181A38"/>
                </a:solidFill>
                <a:effectLst/>
                <a:uLnTx/>
                <a:uFillTx/>
                <a:latin typeface="Arial"/>
                <a:cs typeface="Arial"/>
              </a:rPr>
              <a:t>sites </a:t>
            </a:r>
            <a:r>
              <a:rPr lang="fr-FR" sz="1000">
                <a:solidFill>
                  <a:srgbClr val="181A38"/>
                </a:solidFill>
                <a:latin typeface="Arial"/>
                <a:cs typeface="Arial"/>
              </a:rPr>
              <a:t>où des campagnes</a:t>
            </a:r>
            <a:r>
              <a:rPr kumimoji="0" lang="fr-FR" sz="1000" b="0" i="0" u="none" strike="noStrike" kern="1200" cap="none" spc="0" normalizeH="0" baseline="0" noProof="0">
                <a:ln>
                  <a:noFill/>
                </a:ln>
                <a:solidFill>
                  <a:srgbClr val="181A38"/>
                </a:solidFill>
                <a:effectLst/>
                <a:uLnTx/>
                <a:uFillTx/>
                <a:latin typeface="Arial"/>
                <a:cs typeface="Arial"/>
              </a:rPr>
              <a:t>/</a:t>
            </a:r>
            <a:r>
              <a:rPr lang="fr-FR" sz="1000">
                <a:solidFill>
                  <a:srgbClr val="181A38"/>
                </a:solidFill>
                <a:latin typeface="Arial"/>
                <a:cs typeface="Arial"/>
              </a:rPr>
              <a:t>activités de sensibilisation sur la manière de signaler l'exploitation et les abus sexuels et sur la manière d'accéder à une </a:t>
            </a:r>
            <a:r>
              <a:rPr kumimoji="0" lang="fr-FR" sz="1000" b="0" i="0" u="none" strike="noStrike" kern="1200" cap="none" spc="0" normalizeH="0" baseline="0" noProof="0">
                <a:ln>
                  <a:noFill/>
                </a:ln>
                <a:solidFill>
                  <a:srgbClr val="181A38"/>
                </a:solidFill>
                <a:effectLst/>
                <a:uLnTx/>
                <a:uFillTx/>
                <a:latin typeface="Arial"/>
                <a:cs typeface="Arial"/>
              </a:rPr>
              <a:t>assistance </a:t>
            </a:r>
            <a:r>
              <a:rPr lang="fr-FR" sz="1000">
                <a:solidFill>
                  <a:srgbClr val="181A38"/>
                </a:solidFill>
                <a:latin typeface="Arial"/>
                <a:cs typeface="Arial"/>
              </a:rPr>
              <a:t>centrée sur les victimes/survivants ont été </a:t>
            </a:r>
            <a:r>
              <a:rPr lang="fr-FR" sz="1000" b="1">
                <a:solidFill>
                  <a:srgbClr val="181A38"/>
                </a:solidFill>
                <a:latin typeface="Arial"/>
                <a:cs typeface="Arial"/>
              </a:rPr>
              <a:t>organisées </a:t>
            </a:r>
            <a:r>
              <a:rPr lang="fr-FR" sz="1000">
                <a:solidFill>
                  <a:srgbClr val="181A38"/>
                </a:solidFill>
                <a:latin typeface="Arial"/>
                <a:cs typeface="Arial"/>
              </a:rPr>
              <a:t>chaque année</a:t>
            </a:r>
            <a:endParaRPr lang="fr-FR" sz="1000" b="0" i="0" u="none" strike="noStrike" kern="1200" cap="none" spc="0" normalizeH="0" baseline="0" noProof="0">
              <a:ln>
                <a:noFill/>
              </a:ln>
              <a:solidFill>
                <a:srgbClr val="181A38"/>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000" b="0" i="0" u="none" strike="noStrike" kern="1200" cap="none" spc="0" normalizeH="0" baseline="0" noProof="0">
              <a:ln>
                <a:noFill/>
              </a:ln>
              <a:solidFill>
                <a:srgbClr val="181A38"/>
              </a:solidFill>
              <a:effectLst/>
              <a:uLnTx/>
              <a:uFillTx/>
              <a:latin typeface="Arial" panose="020B0604020202020204" pitchFamily="34" charset="0"/>
              <a:cs typeface="Arial" panose="020B0604020202020204" pitchFamily="34" charset="0"/>
            </a:endParaRPr>
          </a:p>
          <a:p>
            <a:pPr marL="171450" indent="-171450">
              <a:buFont typeface="Wingdings" pitchFamily="2" charset="2"/>
              <a:buChar char="q"/>
              <a:defRPr/>
            </a:pPr>
            <a:r>
              <a:rPr lang="en-US" sz="1000" b="1">
                <a:solidFill>
                  <a:srgbClr val="181A38"/>
                </a:solidFill>
                <a:latin typeface="Arial"/>
                <a:cs typeface="Arial"/>
              </a:rPr>
              <a:t>2.2.B. </a:t>
            </a:r>
            <a:r>
              <a:rPr lang="en-US" sz="1000">
                <a:solidFill>
                  <a:srgbClr val="181A38"/>
                </a:solidFill>
                <a:latin typeface="Arial"/>
                <a:ea typeface="+mn-lt"/>
                <a:cs typeface="+mn-lt"/>
              </a:rPr>
              <a:t>Nombre </a:t>
            </a:r>
            <a:r>
              <a:rPr lang="en-US" sz="1000" err="1">
                <a:solidFill>
                  <a:srgbClr val="181A38"/>
                </a:solidFill>
                <a:latin typeface="Arial"/>
                <a:ea typeface="+mn-lt"/>
                <a:cs typeface="+mn-lt"/>
              </a:rPr>
              <a:t>d'enfants</a:t>
            </a:r>
            <a:r>
              <a:rPr lang="en-US" sz="1000">
                <a:solidFill>
                  <a:srgbClr val="181A38"/>
                </a:solidFill>
                <a:latin typeface="Arial"/>
                <a:ea typeface="+mn-lt"/>
                <a:cs typeface="+mn-lt"/>
              </a:rPr>
              <a:t> et </a:t>
            </a:r>
            <a:r>
              <a:rPr lang="en-US" sz="1000" err="1">
                <a:solidFill>
                  <a:srgbClr val="181A38"/>
                </a:solidFill>
                <a:latin typeface="Arial"/>
                <a:ea typeface="+mn-lt"/>
                <a:cs typeface="+mn-lt"/>
              </a:rPr>
              <a:t>d'adultes</a:t>
            </a:r>
            <a:r>
              <a:rPr lang="en-US" sz="1000">
                <a:solidFill>
                  <a:srgbClr val="181A38"/>
                </a:solidFill>
                <a:latin typeface="Arial"/>
                <a:ea typeface="+mn-lt"/>
                <a:cs typeface="+mn-lt"/>
              </a:rPr>
              <a:t> </a:t>
            </a:r>
            <a:r>
              <a:rPr lang="en-US" sz="1000" b="1" err="1">
                <a:solidFill>
                  <a:srgbClr val="181A38"/>
                </a:solidFill>
                <a:latin typeface="Arial"/>
                <a:ea typeface="+mn-lt"/>
                <a:cs typeface="+mn-lt"/>
              </a:rPr>
              <a:t>impliqués</a:t>
            </a:r>
            <a:r>
              <a:rPr lang="en-US" sz="1000" b="1">
                <a:solidFill>
                  <a:srgbClr val="181A38"/>
                </a:solidFill>
                <a:latin typeface="Arial"/>
                <a:ea typeface="+mn-lt"/>
                <a:cs typeface="+mn-lt"/>
              </a:rPr>
              <a:t> </a:t>
            </a:r>
            <a:r>
              <a:rPr lang="en-US" sz="1000">
                <a:solidFill>
                  <a:srgbClr val="181A38"/>
                </a:solidFill>
                <a:latin typeface="Arial"/>
                <a:ea typeface="+mn-lt"/>
                <a:cs typeface="+mn-lt"/>
              </a:rPr>
              <a:t>dans des </a:t>
            </a:r>
            <a:r>
              <a:rPr lang="en-US" sz="1000" err="1">
                <a:solidFill>
                  <a:srgbClr val="181A38"/>
                </a:solidFill>
                <a:latin typeface="Arial"/>
                <a:ea typeface="+mn-lt"/>
                <a:cs typeface="+mn-lt"/>
              </a:rPr>
              <a:t>activités</a:t>
            </a:r>
            <a:r>
              <a:rPr lang="en-US" sz="1000">
                <a:solidFill>
                  <a:srgbClr val="181A38"/>
                </a:solidFill>
                <a:latin typeface="Arial"/>
                <a:ea typeface="+mn-lt"/>
                <a:cs typeface="+mn-lt"/>
              </a:rPr>
              <a:t> de </a:t>
            </a:r>
            <a:r>
              <a:rPr lang="en-US" sz="1000" err="1">
                <a:solidFill>
                  <a:srgbClr val="181A38"/>
                </a:solidFill>
                <a:latin typeface="Arial"/>
                <a:ea typeface="+mn-lt"/>
                <a:cs typeface="+mn-lt"/>
              </a:rPr>
              <a:t>sensibilisation</a:t>
            </a:r>
            <a:r>
              <a:rPr lang="en-US" sz="1000">
                <a:solidFill>
                  <a:srgbClr val="181A38"/>
                </a:solidFill>
                <a:latin typeface="Arial"/>
                <a:ea typeface="+mn-lt"/>
                <a:cs typeface="+mn-lt"/>
              </a:rPr>
              <a:t> et des interventions de </a:t>
            </a:r>
            <a:r>
              <a:rPr lang="en-US" sz="1000" err="1">
                <a:solidFill>
                  <a:srgbClr val="181A38"/>
                </a:solidFill>
                <a:latin typeface="Arial"/>
                <a:ea typeface="+mn-lt"/>
                <a:cs typeface="+mn-lt"/>
              </a:rPr>
              <a:t>mobilisation</a:t>
            </a:r>
            <a:r>
              <a:rPr lang="en-US" sz="1000">
                <a:solidFill>
                  <a:srgbClr val="181A38"/>
                </a:solidFill>
                <a:latin typeface="Arial"/>
                <a:ea typeface="+mn-lt"/>
                <a:cs typeface="+mn-lt"/>
              </a:rPr>
              <a:t> </a:t>
            </a:r>
            <a:r>
              <a:rPr lang="en-US" sz="1000" err="1">
                <a:solidFill>
                  <a:srgbClr val="181A38"/>
                </a:solidFill>
                <a:latin typeface="Arial"/>
                <a:ea typeface="+mn-lt"/>
                <a:cs typeface="+mn-lt"/>
              </a:rPr>
              <a:t>communautaire</a:t>
            </a:r>
            <a:r>
              <a:rPr lang="en-US" sz="1000">
                <a:solidFill>
                  <a:srgbClr val="181A38"/>
                </a:solidFill>
                <a:latin typeface="Arial"/>
                <a:ea typeface="+mn-lt"/>
                <a:cs typeface="+mn-lt"/>
              </a:rPr>
              <a:t> sur la PSEA.</a:t>
            </a:r>
          </a:p>
        </p:txBody>
      </p:sp>
      <p:sp>
        <p:nvSpPr>
          <p:cNvPr id="15" name="TextBox 14">
            <a:extLst>
              <a:ext uri="{FF2B5EF4-FFF2-40B4-BE49-F238E27FC236}">
                <a16:creationId xmlns:a16="http://schemas.microsoft.com/office/drawing/2014/main" id="{1143C3F4-1F30-917C-FE49-689E7EA1E7A1}"/>
              </a:ext>
            </a:extLst>
          </p:cNvPr>
          <p:cNvSpPr txBox="1"/>
          <p:nvPr/>
        </p:nvSpPr>
        <p:spPr>
          <a:xfrm>
            <a:off x="2722094" y="1113881"/>
            <a:ext cx="6203706" cy="338554"/>
          </a:xfrm>
          <a:prstGeom prst="rect">
            <a:avLst/>
          </a:prstGeom>
          <a:solidFill>
            <a:srgbClr val="181A38"/>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Franklin Gothic Demi Cond"/>
              </a:rPr>
              <a:t>2. </a:t>
            </a:r>
            <a:r>
              <a:rPr lang="en-US" sz="1600" b="1" kern="0">
                <a:solidFill>
                  <a:srgbClr val="FFFFFF"/>
                </a:solidFill>
                <a:latin typeface="Franklin Gothic Demi Cond"/>
              </a:rPr>
              <a:t>SIGNALEMENT</a:t>
            </a:r>
            <a:endParaRPr kumimoji="0" lang="en-US" sz="1600" b="1" i="0" u="none" strike="noStrike" kern="0" cap="none" spc="0" normalizeH="0" baseline="0" noProof="0">
              <a:ln>
                <a:noFill/>
              </a:ln>
              <a:solidFill>
                <a:srgbClr val="FFFFFF"/>
              </a:solidFill>
              <a:effectLst/>
              <a:uLnTx/>
              <a:uFillTx/>
              <a:latin typeface="Franklin Gothic Demi Cond" panose="020B0603020102020204" pitchFamily="34" charset="0"/>
              <a:ea typeface="+mn-ea"/>
              <a:cs typeface="+mn-cs"/>
            </a:endParaRPr>
          </a:p>
        </p:txBody>
      </p:sp>
      <p:sp>
        <p:nvSpPr>
          <p:cNvPr id="16" name="TextBox 15">
            <a:extLst>
              <a:ext uri="{FF2B5EF4-FFF2-40B4-BE49-F238E27FC236}">
                <a16:creationId xmlns:a16="http://schemas.microsoft.com/office/drawing/2014/main" id="{98E28EC4-D100-E086-443E-C230B120C539}"/>
              </a:ext>
            </a:extLst>
          </p:cNvPr>
          <p:cNvSpPr txBox="1"/>
          <p:nvPr/>
        </p:nvSpPr>
        <p:spPr>
          <a:xfrm>
            <a:off x="9081718" y="1113881"/>
            <a:ext cx="2840727" cy="338554"/>
          </a:xfrm>
          <a:prstGeom prst="rect">
            <a:avLst/>
          </a:prstGeom>
          <a:solidFill>
            <a:srgbClr val="81BD41"/>
          </a:solidFill>
        </p:spPr>
        <p:txBody>
          <a:bodyPr wrap="square" lIns="91440" tIns="45720" rIns="91440" bIns="45720" rtlCol="0" anchor="t">
            <a:spAutoFit/>
          </a:bodyPr>
          <a:lstStyle/>
          <a:p>
            <a:pPr>
              <a:defRPr/>
            </a:pPr>
            <a:r>
              <a:rPr kumimoji="0" lang="en-US" sz="1600" b="1" i="0" u="none" strike="noStrike" kern="0" cap="none" spc="0" normalizeH="0" baseline="0" noProof="0">
                <a:ln>
                  <a:noFill/>
                </a:ln>
                <a:solidFill>
                  <a:srgbClr val="FFFFFF"/>
                </a:solidFill>
                <a:effectLst/>
                <a:uLnTx/>
                <a:uFillTx/>
                <a:latin typeface="Franklin Gothic Demi Cond"/>
              </a:rPr>
              <a:t>3. </a:t>
            </a:r>
            <a:r>
              <a:rPr lang="en-US" sz="1600" b="1" kern="0">
                <a:solidFill>
                  <a:srgbClr val="FFFFFF"/>
                </a:solidFill>
                <a:latin typeface="Franklin Gothic Demi Cond"/>
              </a:rPr>
              <a:t>PRISE EN CHARGE</a:t>
            </a:r>
            <a:endParaRPr kumimoji="0" lang="en-US" sz="1600" b="1" i="0" u="none" strike="noStrike" kern="0" cap="none" spc="0" normalizeH="0" baseline="0" noProof="0">
              <a:ln>
                <a:noFill/>
              </a:ln>
              <a:solidFill>
                <a:srgbClr val="FFFFFF"/>
              </a:solidFill>
              <a:effectLst/>
              <a:uLnTx/>
              <a:uFillTx/>
              <a:latin typeface="Franklin Gothic Demi Cond" panose="020B0603020102020204" pitchFamily="34" charset="0"/>
              <a:ea typeface="+mn-ea"/>
              <a:cs typeface="+mn-cs"/>
            </a:endParaRPr>
          </a:p>
        </p:txBody>
      </p:sp>
      <p:sp>
        <p:nvSpPr>
          <p:cNvPr id="17" name="TextBox 16">
            <a:extLst>
              <a:ext uri="{FF2B5EF4-FFF2-40B4-BE49-F238E27FC236}">
                <a16:creationId xmlns:a16="http://schemas.microsoft.com/office/drawing/2014/main" id="{EEC954BE-830D-82BB-978B-65A35CFF559F}"/>
              </a:ext>
            </a:extLst>
          </p:cNvPr>
          <p:cNvSpPr txBox="1"/>
          <p:nvPr/>
        </p:nvSpPr>
        <p:spPr>
          <a:xfrm>
            <a:off x="536271" y="4398158"/>
            <a:ext cx="4824079" cy="338554"/>
          </a:xfrm>
          <a:prstGeom prst="rect">
            <a:avLst/>
          </a:prstGeom>
          <a:solidFill>
            <a:srgbClr val="777779"/>
          </a:solidFill>
        </p:spPr>
        <p:txBody>
          <a:bodyPr wrap="square" lIns="91440" tIns="45720" rIns="91440" bIns="45720" rtlCol="0" anchor="t">
            <a:spAutoFit/>
          </a:bodyPr>
          <a:lstStyle/>
          <a:p>
            <a:pPr>
              <a:defRPr/>
            </a:pPr>
            <a:r>
              <a:rPr kumimoji="0" lang="en-US" sz="1600" b="1" i="0" u="none" strike="noStrike" kern="0" cap="none" spc="0" normalizeH="0" baseline="0" noProof="0">
                <a:ln>
                  <a:noFill/>
                </a:ln>
                <a:solidFill>
                  <a:srgbClr val="FFFFFF"/>
                </a:solidFill>
                <a:effectLst/>
                <a:uLnTx/>
                <a:uFillTx/>
                <a:latin typeface="Franklin Gothic Demi Cond"/>
              </a:rPr>
              <a:t>4. </a:t>
            </a:r>
            <a:r>
              <a:rPr lang="en-US" sz="1600" b="1" kern="0">
                <a:solidFill>
                  <a:srgbClr val="FFFFFF"/>
                </a:solidFill>
                <a:latin typeface="Franklin Gothic Demi Cond"/>
              </a:rPr>
              <a:t>APPLICATION DU PRINCIPE DE RESPONSABILITE</a:t>
            </a:r>
            <a:endParaRPr kumimoji="0" lang="en-US" sz="1600" b="1" i="0" u="none" strike="noStrike" kern="0" cap="none" spc="0" normalizeH="0" baseline="0" noProof="0">
              <a:ln>
                <a:noFill/>
              </a:ln>
              <a:solidFill>
                <a:srgbClr val="FFFFFF"/>
              </a:solidFill>
              <a:effectLst/>
              <a:uLnTx/>
              <a:uFillTx/>
              <a:latin typeface="Franklin Gothic Demi Cond" panose="020B0603020102020204" pitchFamily="34" charset="0"/>
              <a:ea typeface="+mn-ea"/>
              <a:cs typeface="+mn-cs"/>
            </a:endParaRPr>
          </a:p>
        </p:txBody>
      </p:sp>
      <p:sp>
        <p:nvSpPr>
          <p:cNvPr id="18" name="TextBox 17">
            <a:extLst>
              <a:ext uri="{FF2B5EF4-FFF2-40B4-BE49-F238E27FC236}">
                <a16:creationId xmlns:a16="http://schemas.microsoft.com/office/drawing/2014/main" id="{AA7C8B85-1D3F-CDF6-2953-9F936FF927AD}"/>
              </a:ext>
            </a:extLst>
          </p:cNvPr>
          <p:cNvSpPr txBox="1"/>
          <p:nvPr/>
        </p:nvSpPr>
        <p:spPr>
          <a:xfrm>
            <a:off x="5567081" y="4398158"/>
            <a:ext cx="6358369" cy="338554"/>
          </a:xfrm>
          <a:prstGeom prst="rect">
            <a:avLst/>
          </a:prstGeom>
          <a:solidFill>
            <a:srgbClr val="00B0F0"/>
          </a:solidFill>
        </p:spPr>
        <p:txBody>
          <a:bodyPr wrap="square" lIns="91440" tIns="45720" rIns="91440" bIns="45720" rtlCol="0" anchor="t">
            <a:spAutoFit/>
          </a:bodyPr>
          <a:lstStyle/>
          <a:p>
            <a:pPr>
              <a:defRPr/>
            </a:pPr>
            <a:r>
              <a:rPr kumimoji="0" lang="en-US" sz="1600" b="1" i="0" u="none" strike="noStrike" kern="0" cap="none" spc="0" normalizeH="0" baseline="0" noProof="0">
                <a:ln>
                  <a:noFill/>
                </a:ln>
                <a:solidFill>
                  <a:srgbClr val="FFFFFF"/>
                </a:solidFill>
                <a:effectLst/>
                <a:uLnTx/>
                <a:uFillTx/>
                <a:latin typeface="Franklin Gothic Demi Cond"/>
              </a:rPr>
              <a:t>5. </a:t>
            </a:r>
            <a:r>
              <a:rPr lang="en-US" sz="1600" b="1" kern="0">
                <a:solidFill>
                  <a:srgbClr val="FFFFFF"/>
                </a:solidFill>
                <a:latin typeface="Franklin Gothic Demi Cond"/>
              </a:rPr>
              <a:t>STRUCTURE DE COORDINATION</a:t>
            </a:r>
            <a:endParaRPr kumimoji="0" lang="en-US" sz="1600" b="1" i="0" u="none" strike="noStrike" kern="0" cap="none" spc="0" normalizeH="0" baseline="0" noProof="0">
              <a:ln>
                <a:noFill/>
              </a:ln>
              <a:solidFill>
                <a:srgbClr val="FFFFFF"/>
              </a:solidFill>
              <a:effectLst/>
              <a:uLnTx/>
              <a:uFillTx/>
              <a:latin typeface="Franklin Gothic Demi Cond" panose="020B0603020102020204" pitchFamily="34" charset="0"/>
              <a:ea typeface="+mn-ea"/>
              <a:cs typeface="+mn-cs"/>
            </a:endParaRPr>
          </a:p>
        </p:txBody>
      </p:sp>
      <p:sp>
        <p:nvSpPr>
          <p:cNvPr id="23" name="TextBox 22">
            <a:extLst>
              <a:ext uri="{FF2B5EF4-FFF2-40B4-BE49-F238E27FC236}">
                <a16:creationId xmlns:a16="http://schemas.microsoft.com/office/drawing/2014/main" id="{68CA2F15-4808-2958-9131-3BD03F400CF1}"/>
              </a:ext>
            </a:extLst>
          </p:cNvPr>
          <p:cNvSpPr txBox="1"/>
          <p:nvPr/>
        </p:nvSpPr>
        <p:spPr>
          <a:xfrm>
            <a:off x="544208" y="4767605"/>
            <a:ext cx="4713940" cy="1631216"/>
          </a:xfrm>
          <a:prstGeom prst="rect">
            <a:avLst/>
          </a:prstGeom>
          <a:noFill/>
        </p:spPr>
        <p:txBody>
          <a:bodyPr wrap="square" lIns="91440" tIns="45720" rIns="91440" bIns="45720" anchor="t">
            <a:spAutoFit/>
          </a:bodyPr>
          <a:lstStyle/>
          <a:p>
            <a:pPr marL="171450" indent="-171450">
              <a:buFont typeface="Wingdings" pitchFamily="2" charset="2"/>
              <a:buChar char="q"/>
              <a:defRPr/>
            </a:pPr>
            <a:r>
              <a:rPr kumimoji="0" lang="en-US" sz="1000" b="1" i="0" u="none" strike="noStrike" kern="1200" cap="none" spc="0" normalizeH="0" baseline="0" noProof="0">
                <a:ln>
                  <a:noFill/>
                </a:ln>
                <a:solidFill>
                  <a:srgbClr val="777779"/>
                </a:solidFill>
                <a:effectLst/>
                <a:uLnTx/>
                <a:uFillTx/>
                <a:latin typeface="Arial"/>
                <a:cs typeface="Arial"/>
              </a:rPr>
              <a:t>4.1.A.</a:t>
            </a:r>
            <a:r>
              <a:rPr lang="en-US" sz="1000" b="1">
                <a:solidFill>
                  <a:srgbClr val="181A38"/>
                </a:solidFill>
                <a:latin typeface="Arial"/>
                <a:cs typeface="Arial"/>
              </a:rPr>
              <a:t> </a:t>
            </a:r>
            <a:r>
              <a:rPr lang="en-US" sz="1000" b="1">
                <a:solidFill>
                  <a:srgbClr val="181A38"/>
                </a:solidFill>
                <a:latin typeface="Arial"/>
                <a:ea typeface="+mn-lt"/>
                <a:cs typeface="+mn-lt"/>
              </a:rPr>
              <a:t>Nombre </a:t>
            </a:r>
            <a:r>
              <a:rPr lang="en-US" sz="1000" b="1" err="1">
                <a:solidFill>
                  <a:srgbClr val="181A38"/>
                </a:solidFill>
                <a:latin typeface="Arial"/>
                <a:ea typeface="+mn-lt"/>
                <a:cs typeface="+mn-lt"/>
              </a:rPr>
              <a:t>d'enquêteurs</a:t>
            </a:r>
            <a:r>
              <a:rPr lang="en-US" sz="1000" b="1">
                <a:solidFill>
                  <a:srgbClr val="181A38"/>
                </a:solidFill>
                <a:latin typeface="Arial"/>
                <a:ea typeface="+mn-lt"/>
                <a:cs typeface="+mn-lt"/>
              </a:rPr>
              <a:t> au </a:t>
            </a:r>
            <a:r>
              <a:rPr lang="en-US" sz="1000" b="1" err="1">
                <a:solidFill>
                  <a:srgbClr val="181A38"/>
                </a:solidFill>
                <a:latin typeface="Arial"/>
                <a:ea typeface="+mn-lt"/>
                <a:cs typeface="+mn-lt"/>
              </a:rPr>
              <a:t>niveau</a:t>
            </a:r>
            <a:r>
              <a:rPr lang="en-US" sz="1000" b="1">
                <a:solidFill>
                  <a:srgbClr val="181A38"/>
                </a:solidFill>
                <a:latin typeface="Arial"/>
                <a:ea typeface="+mn-lt"/>
                <a:cs typeface="+mn-lt"/>
              </a:rPr>
              <a:t> national </a:t>
            </a:r>
            <a:r>
              <a:rPr lang="en-US" sz="1000" b="1" err="1">
                <a:solidFill>
                  <a:srgbClr val="181A38"/>
                </a:solidFill>
                <a:latin typeface="Arial"/>
                <a:ea typeface="+mn-lt"/>
                <a:cs typeface="+mn-lt"/>
              </a:rPr>
              <a:t>formés</a:t>
            </a:r>
            <a:r>
              <a:rPr lang="en-US" sz="1000" b="1">
                <a:solidFill>
                  <a:srgbClr val="181A38"/>
                </a:solidFill>
                <a:latin typeface="Arial"/>
                <a:ea typeface="+mn-lt"/>
                <a:cs typeface="+mn-lt"/>
              </a:rPr>
              <a:t> aux </a:t>
            </a:r>
            <a:r>
              <a:rPr lang="en-US" sz="1000" b="1" err="1">
                <a:solidFill>
                  <a:srgbClr val="181A38"/>
                </a:solidFill>
                <a:latin typeface="Arial"/>
                <a:ea typeface="+mn-lt"/>
                <a:cs typeface="+mn-lt"/>
              </a:rPr>
              <a:t>lignes</a:t>
            </a:r>
            <a:r>
              <a:rPr lang="en-US" sz="1000" b="1">
                <a:solidFill>
                  <a:srgbClr val="181A38"/>
                </a:solidFill>
                <a:latin typeface="Arial"/>
                <a:ea typeface="+mn-lt"/>
                <a:cs typeface="+mn-lt"/>
              </a:rPr>
              <a:t> directrices et aux </a:t>
            </a:r>
            <a:r>
              <a:rPr lang="en-US" sz="1000" b="1" err="1">
                <a:solidFill>
                  <a:srgbClr val="181A38"/>
                </a:solidFill>
                <a:latin typeface="Arial"/>
                <a:ea typeface="+mn-lt"/>
                <a:cs typeface="+mn-lt"/>
              </a:rPr>
              <a:t>protocoles</a:t>
            </a:r>
            <a:r>
              <a:rPr lang="en-US" sz="1000" b="1">
                <a:solidFill>
                  <a:srgbClr val="181A38"/>
                </a:solidFill>
                <a:latin typeface="Arial"/>
                <a:ea typeface="+mn-lt"/>
                <a:cs typeface="+mn-lt"/>
              </a:rPr>
              <a:t> </a:t>
            </a:r>
            <a:r>
              <a:rPr lang="en-US" sz="1000" b="1" err="1">
                <a:solidFill>
                  <a:srgbClr val="181A38"/>
                </a:solidFill>
                <a:latin typeface="Arial"/>
                <a:ea typeface="+mn-lt"/>
                <a:cs typeface="+mn-lt"/>
              </a:rPr>
              <a:t>d'EAS</a:t>
            </a:r>
            <a:r>
              <a:rPr lang="en-US" sz="1000" b="1">
                <a:solidFill>
                  <a:srgbClr val="181A38"/>
                </a:solidFill>
                <a:latin typeface="Arial"/>
                <a:ea typeface="+mn-lt"/>
                <a:cs typeface="+mn-lt"/>
              </a:rPr>
              <a:t> pour les </a:t>
            </a:r>
            <a:r>
              <a:rPr lang="en-US" sz="1000" b="1" err="1">
                <a:solidFill>
                  <a:srgbClr val="181A38"/>
                </a:solidFill>
                <a:latin typeface="Arial"/>
                <a:ea typeface="+mn-lt"/>
                <a:cs typeface="+mn-lt"/>
              </a:rPr>
              <a:t>enquêtes</a:t>
            </a:r>
            <a:r>
              <a:rPr lang="en-US" sz="1000" b="1">
                <a:solidFill>
                  <a:srgbClr val="181A38"/>
                </a:solidFill>
                <a:latin typeface="Arial"/>
                <a:ea typeface="+mn-lt"/>
                <a:cs typeface="+mn-lt"/>
              </a:rPr>
              <a:t> </a:t>
            </a:r>
            <a:r>
              <a:rPr lang="en-US" sz="1000" b="1" err="1">
                <a:solidFill>
                  <a:srgbClr val="181A38"/>
                </a:solidFill>
                <a:latin typeface="Arial"/>
                <a:ea typeface="+mn-lt"/>
                <a:cs typeface="+mn-lt"/>
              </a:rPr>
              <a:t>centrées</a:t>
            </a:r>
            <a:r>
              <a:rPr lang="en-US" sz="1000" b="1">
                <a:solidFill>
                  <a:srgbClr val="181A38"/>
                </a:solidFill>
                <a:latin typeface="Arial"/>
                <a:ea typeface="+mn-lt"/>
                <a:cs typeface="+mn-lt"/>
              </a:rPr>
              <a:t> sur les </a:t>
            </a:r>
            <a:r>
              <a:rPr lang="en-US" sz="1000" b="1" err="1">
                <a:solidFill>
                  <a:srgbClr val="181A38"/>
                </a:solidFill>
                <a:latin typeface="Arial"/>
                <a:ea typeface="+mn-lt"/>
                <a:cs typeface="+mn-lt"/>
              </a:rPr>
              <a:t>victimes</a:t>
            </a:r>
            <a:r>
              <a:rPr lang="en-US" sz="1000" b="1">
                <a:solidFill>
                  <a:srgbClr val="181A38"/>
                </a:solidFill>
                <a:latin typeface="Arial"/>
                <a:ea typeface="+mn-lt"/>
                <a:cs typeface="+mn-lt"/>
              </a:rPr>
              <a:t>/</a:t>
            </a:r>
            <a:r>
              <a:rPr lang="en-US" sz="1000" b="1" err="1">
                <a:solidFill>
                  <a:srgbClr val="181A38"/>
                </a:solidFill>
                <a:latin typeface="Arial"/>
                <a:ea typeface="+mn-lt"/>
                <a:cs typeface="+mn-lt"/>
              </a:rPr>
              <a:t>survivants</a:t>
            </a:r>
            <a:r>
              <a:rPr lang="en-US" sz="1000" b="1">
                <a:solidFill>
                  <a:srgbClr val="181A38"/>
                </a:solidFill>
                <a:latin typeface="Arial"/>
                <a:ea typeface="+mn-lt"/>
                <a:cs typeface="+mn-lt"/>
              </a:rPr>
              <a:t>.</a:t>
            </a:r>
            <a:endParaRPr lang="en-US" sz="1000" b="1">
              <a:solidFill>
                <a:srgbClr val="1E1E1E"/>
              </a:solidFill>
              <a:latin typeface="Arial"/>
              <a:cs typeface="Arial"/>
            </a:endParaRPr>
          </a:p>
          <a:p>
            <a:pPr marL="171450" indent="-171450">
              <a:buFont typeface="Wingdings" pitchFamily="2" charset="2"/>
              <a:buChar char="q"/>
              <a:defRPr/>
            </a:pPr>
            <a:endParaRPr lang="en-US" sz="1000" b="1">
              <a:solidFill>
                <a:srgbClr val="1E1E1E"/>
              </a:solidFill>
              <a:latin typeface="Arial"/>
              <a:cs typeface="Arial"/>
            </a:endParaRPr>
          </a:p>
          <a:p>
            <a:pPr marL="171450" marR="0" lvl="0" indent="-171450" algn="l" defTabSz="914400">
              <a:lnSpc>
                <a:spcPct val="100000"/>
              </a:lnSpc>
              <a:spcBef>
                <a:spcPts val="0"/>
              </a:spcBef>
              <a:spcAft>
                <a:spcPts val="0"/>
              </a:spcAft>
              <a:buClrTx/>
              <a:buSzTx/>
              <a:buFont typeface="Wingdings" pitchFamily="2" charset="2"/>
              <a:buChar char="q"/>
              <a:tabLst/>
              <a:defRPr/>
            </a:pPr>
            <a:endParaRPr lang="en-US" sz="1000">
              <a:solidFill>
                <a:srgbClr val="777779"/>
              </a:solidFill>
              <a:latin typeface="Arial" panose="020B0604020202020204" pitchFamily="34" charset="0"/>
              <a:cs typeface="Arial" panose="020B0604020202020204" pitchFamily="34" charset="0"/>
            </a:endParaRPr>
          </a:p>
          <a:p>
            <a:pPr marL="171450" indent="-171450">
              <a:buFont typeface="Wingdings" pitchFamily="2" charset="2"/>
              <a:buChar char="q"/>
              <a:defRPr/>
            </a:pPr>
            <a:r>
              <a:rPr kumimoji="0" lang="en-US" sz="1000" b="1" i="0" u="none" strike="noStrike" kern="1200" cap="none" spc="0" normalizeH="0" baseline="0" noProof="0">
                <a:ln>
                  <a:noFill/>
                </a:ln>
                <a:solidFill>
                  <a:srgbClr val="777779"/>
                </a:solidFill>
                <a:effectLst/>
                <a:uLnTx/>
                <a:uFillTx/>
                <a:latin typeface="Arial"/>
                <a:cs typeface="Arial"/>
              </a:rPr>
              <a:t>4.2.A. </a:t>
            </a:r>
            <a:r>
              <a:rPr lang="fr-FR" sz="1000">
                <a:solidFill>
                  <a:srgbClr val="1E1E1E"/>
                </a:solidFill>
                <a:latin typeface="Arial"/>
                <a:cs typeface="Arial"/>
              </a:rPr>
              <a:t>Pourcentage de victimes</a:t>
            </a:r>
            <a:r>
              <a:rPr kumimoji="0" lang="fr-FR" sz="1000" b="0" i="0" u="none" strike="noStrike" kern="1200" cap="none" spc="0" normalizeH="0" baseline="0" noProof="0">
                <a:ln>
                  <a:noFill/>
                </a:ln>
                <a:solidFill>
                  <a:srgbClr val="1E1E1E"/>
                </a:solidFill>
                <a:effectLst/>
                <a:uLnTx/>
                <a:uFillTx/>
                <a:latin typeface="Arial"/>
                <a:cs typeface="Arial"/>
              </a:rPr>
              <a:t>/</a:t>
            </a:r>
            <a:r>
              <a:rPr lang="fr-FR" sz="1000">
                <a:solidFill>
                  <a:srgbClr val="1E1E1E"/>
                </a:solidFill>
                <a:latin typeface="Arial"/>
                <a:cs typeface="Arial"/>
              </a:rPr>
              <a:t>survivants informés du résultat des enquêtes</a:t>
            </a:r>
            <a:r>
              <a:rPr kumimoji="0" lang="fr-FR" sz="1000" b="0" i="0" u="none" strike="noStrike" kern="1200" cap="none" spc="0" normalizeH="0" baseline="0" noProof="0">
                <a:ln>
                  <a:noFill/>
                </a:ln>
                <a:solidFill>
                  <a:srgbClr val="1E1E1E"/>
                </a:solidFill>
                <a:effectLst/>
                <a:uLnTx/>
                <a:uFillTx/>
                <a:latin typeface="Arial"/>
                <a:cs typeface="Arial"/>
              </a:rPr>
              <a:t>.</a:t>
            </a:r>
            <a:endParaRPr lang="fr-FR" sz="1000" b="0" i="0" u="none" strike="noStrike" kern="1200" cap="none" spc="0" normalizeH="0" baseline="0" noProof="0">
              <a:ln>
                <a:noFill/>
              </a:ln>
              <a:solidFill>
                <a:srgbClr val="1E1E1E"/>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000" b="0" i="0" u="none" strike="noStrike" kern="1200" cap="none" spc="0" normalizeH="0" baseline="0" noProof="0">
              <a:ln>
                <a:noFill/>
              </a:ln>
              <a:solidFill>
                <a:srgbClr val="777779"/>
              </a:solidFill>
              <a:effectLst/>
              <a:uLnTx/>
              <a:uFillTx/>
              <a:latin typeface="Arial" panose="020B0604020202020204" pitchFamily="34" charset="0"/>
              <a:ea typeface="+mn-ea"/>
              <a:cs typeface="Arial" panose="020B0604020202020204" pitchFamily="34" charset="0"/>
            </a:endParaRPr>
          </a:p>
          <a:p>
            <a:pPr marL="171450" indent="-171450">
              <a:buFont typeface="Wingdings" pitchFamily="2" charset="2"/>
              <a:buChar char="q"/>
              <a:defRPr/>
            </a:pPr>
            <a:r>
              <a:rPr kumimoji="0" lang="en-US" sz="1000" b="1" i="0" u="none" strike="noStrike" kern="1200" cap="none" spc="0" normalizeH="0" baseline="0" noProof="0">
                <a:ln>
                  <a:noFill/>
                </a:ln>
                <a:solidFill>
                  <a:srgbClr val="777779"/>
                </a:solidFill>
                <a:effectLst/>
                <a:uLnTx/>
                <a:uFillTx/>
                <a:latin typeface="Arial"/>
                <a:cs typeface="Arial"/>
              </a:rPr>
              <a:t>4.3.A.</a:t>
            </a:r>
            <a:r>
              <a:rPr kumimoji="0" lang="en-US" sz="1000" b="1" i="0" u="none" strike="noStrike" kern="1200" cap="none" spc="0" normalizeH="0" baseline="0" noProof="0">
                <a:ln>
                  <a:noFill/>
                </a:ln>
                <a:effectLst/>
                <a:uLnTx/>
                <a:uFillTx/>
                <a:latin typeface="Arial"/>
                <a:cs typeface="Arial"/>
              </a:rPr>
              <a:t> </a:t>
            </a:r>
            <a:r>
              <a:rPr lang="en-US" sz="1000" b="1" err="1">
                <a:latin typeface="Arial"/>
                <a:ea typeface="+mn-lt"/>
                <a:cs typeface="+mn-lt"/>
              </a:rPr>
              <a:t>Pourcentage</a:t>
            </a:r>
            <a:r>
              <a:rPr lang="en-US" sz="1000" b="1">
                <a:latin typeface="Arial"/>
                <a:ea typeface="+mn-lt"/>
                <a:cs typeface="+mn-lt"/>
              </a:rPr>
              <a:t> </a:t>
            </a:r>
            <a:r>
              <a:rPr lang="en-US" sz="1000" b="1" err="1">
                <a:latin typeface="Arial"/>
                <a:ea typeface="+mn-lt"/>
                <a:cs typeface="+mn-lt"/>
              </a:rPr>
              <a:t>d'Organisations</a:t>
            </a:r>
            <a:r>
              <a:rPr lang="en-US" sz="1000" b="1">
                <a:latin typeface="Arial"/>
                <a:ea typeface="+mn-lt"/>
                <a:cs typeface="+mn-lt"/>
              </a:rPr>
              <a:t> de la Société Civile </a:t>
            </a:r>
            <a:r>
              <a:rPr lang="en-US" sz="1000" b="1" err="1">
                <a:latin typeface="Arial"/>
                <a:ea typeface="+mn-lt"/>
                <a:cs typeface="+mn-lt"/>
              </a:rPr>
              <a:t>partenaires</a:t>
            </a:r>
            <a:r>
              <a:rPr lang="en-US" sz="1000" b="1">
                <a:latin typeface="Arial"/>
                <a:ea typeface="+mn-lt"/>
                <a:cs typeface="+mn-lt"/>
              </a:rPr>
              <a:t> </a:t>
            </a:r>
            <a:r>
              <a:rPr lang="en-US" sz="1000" b="1" err="1">
                <a:latin typeface="Arial"/>
                <a:ea typeface="+mn-lt"/>
                <a:cs typeface="+mn-lt"/>
              </a:rPr>
              <a:t>d'éxécution</a:t>
            </a:r>
            <a:r>
              <a:rPr lang="en-US" sz="1000" b="1">
                <a:latin typeface="Arial"/>
                <a:ea typeface="+mn-lt"/>
                <a:cs typeface="+mn-lt"/>
              </a:rPr>
              <a:t> </a:t>
            </a:r>
            <a:r>
              <a:rPr lang="en-US" sz="1000" b="1" err="1">
                <a:latin typeface="Arial"/>
                <a:ea typeface="+mn-lt"/>
                <a:cs typeface="+mn-lt"/>
              </a:rPr>
              <a:t>dont</a:t>
            </a:r>
            <a:r>
              <a:rPr lang="en-US" sz="1000" b="1">
                <a:latin typeface="Arial"/>
                <a:ea typeface="+mn-lt"/>
                <a:cs typeface="+mn-lt"/>
              </a:rPr>
              <a:t> les </a:t>
            </a:r>
            <a:r>
              <a:rPr lang="en-US" sz="1000" b="1" err="1">
                <a:latin typeface="Arial"/>
                <a:ea typeface="+mn-lt"/>
                <a:cs typeface="+mn-lt"/>
              </a:rPr>
              <a:t>capacités</a:t>
            </a:r>
            <a:r>
              <a:rPr lang="en-US" sz="1000" b="1">
                <a:latin typeface="Arial"/>
                <a:ea typeface="+mn-lt"/>
                <a:cs typeface="+mn-lt"/>
              </a:rPr>
              <a:t> </a:t>
            </a:r>
            <a:r>
              <a:rPr lang="en-US" sz="1000" b="1" err="1">
                <a:latin typeface="Arial"/>
                <a:ea typeface="+mn-lt"/>
                <a:cs typeface="+mn-lt"/>
              </a:rPr>
              <a:t>sont</a:t>
            </a:r>
            <a:r>
              <a:rPr lang="en-US" sz="1000" b="1">
                <a:latin typeface="Arial"/>
                <a:ea typeface="+mn-lt"/>
                <a:cs typeface="+mn-lt"/>
              </a:rPr>
              <a:t> </a:t>
            </a:r>
            <a:r>
              <a:rPr lang="en-US" sz="1000" b="1" err="1">
                <a:latin typeface="Arial"/>
                <a:ea typeface="+mn-lt"/>
                <a:cs typeface="+mn-lt"/>
              </a:rPr>
              <a:t>jugées</a:t>
            </a:r>
            <a:r>
              <a:rPr lang="en-US" sz="1000" b="1">
                <a:latin typeface="Arial"/>
                <a:ea typeface="+mn-lt"/>
                <a:cs typeface="+mn-lt"/>
              </a:rPr>
              <a:t> </a:t>
            </a:r>
            <a:r>
              <a:rPr lang="en-US" sz="1000" b="1" err="1">
                <a:latin typeface="Arial"/>
                <a:ea typeface="+mn-lt"/>
                <a:cs typeface="+mn-lt"/>
              </a:rPr>
              <a:t>faibles</a:t>
            </a:r>
            <a:r>
              <a:rPr lang="en-US" sz="1000" b="1">
                <a:latin typeface="Arial"/>
                <a:ea typeface="+mn-lt"/>
                <a:cs typeface="+mn-lt"/>
              </a:rPr>
              <a:t> </a:t>
            </a:r>
            <a:r>
              <a:rPr lang="en-US" sz="1000" b="1" err="1">
                <a:latin typeface="Arial"/>
                <a:ea typeface="+mn-lt"/>
                <a:cs typeface="+mn-lt"/>
              </a:rPr>
              <a:t>ou</a:t>
            </a:r>
            <a:r>
              <a:rPr lang="en-US" sz="1000" b="1">
                <a:latin typeface="Arial"/>
                <a:ea typeface="+mn-lt"/>
                <a:cs typeface="+mn-lt"/>
              </a:rPr>
              <a:t> </a:t>
            </a:r>
            <a:r>
              <a:rPr lang="en-US" sz="1000" b="1" err="1">
                <a:latin typeface="Arial"/>
                <a:ea typeface="+mn-lt"/>
                <a:cs typeface="+mn-lt"/>
              </a:rPr>
              <a:t>moyennes</a:t>
            </a:r>
            <a:r>
              <a:rPr lang="en-US" sz="1000" b="1">
                <a:latin typeface="Arial"/>
                <a:ea typeface="+mn-lt"/>
                <a:cs typeface="+mn-lt"/>
              </a:rPr>
              <a:t> sur la base du</a:t>
            </a:r>
            <a:r>
              <a:rPr kumimoji="0" lang="en-US" sz="1000" b="1" i="0" u="none" strike="noStrike" kern="1200" cap="none" spc="0" normalizeH="0" baseline="0" noProof="0">
                <a:ln>
                  <a:noFill/>
                </a:ln>
                <a:effectLst/>
                <a:uLnTx/>
                <a:uFillTx/>
                <a:latin typeface="Arial"/>
                <a:ea typeface="+mn-lt"/>
                <a:cs typeface="+mn-lt"/>
              </a:rPr>
              <a:t> IASC </a:t>
            </a:r>
            <a:r>
              <a:rPr kumimoji="0" lang="en-US" sz="1000" b="1" i="0" u="none" strike="noStrike" kern="1200" cap="none" spc="0" normalizeH="0" baseline="0" noProof="0" err="1">
                <a:ln>
                  <a:noFill/>
                </a:ln>
                <a:effectLst/>
                <a:uLnTx/>
                <a:uFillTx/>
                <a:latin typeface="Arial"/>
                <a:ea typeface="+mn-lt"/>
                <a:cs typeface="+mn-lt"/>
              </a:rPr>
              <a:t>Harmonised</a:t>
            </a:r>
            <a:r>
              <a:rPr kumimoji="0" lang="en-US" sz="1000" b="1" i="0" u="none" strike="noStrike" kern="1200" cap="none" spc="0" normalizeH="0" baseline="0" noProof="0">
                <a:ln>
                  <a:noFill/>
                </a:ln>
                <a:effectLst/>
                <a:uLnTx/>
                <a:uFillTx/>
                <a:latin typeface="Arial"/>
                <a:ea typeface="+mn-lt"/>
                <a:cs typeface="+mn-lt"/>
              </a:rPr>
              <a:t> Implementation Tool on PSEA capacity.</a:t>
            </a:r>
            <a:endParaRPr lang="en-US" sz="1000" b="1" i="0" u="none" strike="noStrike" kern="1200" cap="none" spc="0" normalizeH="0" baseline="0" noProof="0">
              <a:ln>
                <a:noFill/>
              </a:ln>
              <a:effectLst/>
              <a:uLnTx/>
              <a:uFillTx/>
              <a:latin typeface="Arial"/>
              <a:ea typeface="+mn-lt"/>
              <a:cs typeface="+mn-lt"/>
            </a:endParaRPr>
          </a:p>
        </p:txBody>
      </p:sp>
      <p:sp>
        <p:nvSpPr>
          <p:cNvPr id="6" name="Flowchart: Connector 4">
            <a:extLst>
              <a:ext uri="{FF2B5EF4-FFF2-40B4-BE49-F238E27FC236}">
                <a16:creationId xmlns:a16="http://schemas.microsoft.com/office/drawing/2014/main" id="{523E3A70-8B85-07E7-394E-55864F7A3674}"/>
              </a:ext>
            </a:extLst>
          </p:cNvPr>
          <p:cNvSpPr/>
          <p:nvPr/>
        </p:nvSpPr>
        <p:spPr>
          <a:xfrm>
            <a:off x="11306546" y="930863"/>
            <a:ext cx="713614" cy="707393"/>
          </a:xfrm>
          <a:prstGeom prst="flowChartConnector">
            <a:avLst/>
          </a:prstGeom>
          <a:solidFill>
            <a:srgbClr val="81BD41"/>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srgbClr val="7030A0"/>
              </a:solidFill>
              <a:effectLst/>
              <a:uLnTx/>
              <a:uFillTx/>
              <a:latin typeface="Calibri"/>
              <a:ea typeface="+mn-ea"/>
              <a:cs typeface="+mn-cs"/>
            </a:endParaRPr>
          </a:p>
        </p:txBody>
      </p:sp>
      <p:sp>
        <p:nvSpPr>
          <p:cNvPr id="8" name="Flowchart: Connector 4">
            <a:extLst>
              <a:ext uri="{FF2B5EF4-FFF2-40B4-BE49-F238E27FC236}">
                <a16:creationId xmlns:a16="http://schemas.microsoft.com/office/drawing/2014/main" id="{4DB52A67-B657-2C11-057A-F981606D27EA}"/>
              </a:ext>
            </a:extLst>
          </p:cNvPr>
          <p:cNvSpPr/>
          <p:nvPr/>
        </p:nvSpPr>
        <p:spPr>
          <a:xfrm>
            <a:off x="8300460" y="982303"/>
            <a:ext cx="713614" cy="707393"/>
          </a:xfrm>
          <a:prstGeom prst="flowChartConnector">
            <a:avLst/>
          </a:prstGeom>
          <a:solidFill>
            <a:schemeClr val="accent1"/>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13" name="Flowchart: Connector 4">
            <a:extLst>
              <a:ext uri="{FF2B5EF4-FFF2-40B4-BE49-F238E27FC236}">
                <a16:creationId xmlns:a16="http://schemas.microsoft.com/office/drawing/2014/main" id="{85B658A4-E790-D3BA-4FDA-F13F8AF544EB}"/>
              </a:ext>
            </a:extLst>
          </p:cNvPr>
          <p:cNvSpPr/>
          <p:nvPr/>
        </p:nvSpPr>
        <p:spPr>
          <a:xfrm>
            <a:off x="4728869" y="4231374"/>
            <a:ext cx="713614" cy="707393"/>
          </a:xfrm>
          <a:prstGeom prst="flowChartConnector">
            <a:avLst/>
          </a:prstGeom>
          <a:solidFill>
            <a:srgbClr val="777779"/>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sp>
        <p:nvSpPr>
          <p:cNvPr id="19" name="Flowchart: Connector 4">
            <a:extLst>
              <a:ext uri="{FF2B5EF4-FFF2-40B4-BE49-F238E27FC236}">
                <a16:creationId xmlns:a16="http://schemas.microsoft.com/office/drawing/2014/main" id="{32154716-77B2-F550-64FB-17F7520261E7}"/>
              </a:ext>
            </a:extLst>
          </p:cNvPr>
          <p:cNvSpPr/>
          <p:nvPr/>
        </p:nvSpPr>
        <p:spPr>
          <a:xfrm>
            <a:off x="1926611" y="979061"/>
            <a:ext cx="713614" cy="707393"/>
          </a:xfrm>
          <a:prstGeom prst="flowChartConnector">
            <a:avLst/>
          </a:prstGeom>
          <a:solidFill>
            <a:schemeClr val="accent5"/>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pic>
        <p:nvPicPr>
          <p:cNvPr id="27" name="图形 10">
            <a:extLst>
              <a:ext uri="{FF2B5EF4-FFF2-40B4-BE49-F238E27FC236}">
                <a16:creationId xmlns:a16="http://schemas.microsoft.com/office/drawing/2014/main" id="{6860CC9C-82C7-0396-EE7C-D0681AF1CD6D}"/>
              </a:ext>
            </a:extLst>
          </p:cNvPr>
          <p:cNvPicPr>
            <a:picLocks noChangeAspect="1"/>
          </p:cNvPicPr>
          <p:nvPr/>
        </p:nvPicPr>
        <p:blipFill>
          <a:blip r:embed="rId3"/>
          <a:srcRect/>
          <a:stretch/>
        </p:blipFill>
        <p:spPr>
          <a:xfrm>
            <a:off x="2107622" y="1094500"/>
            <a:ext cx="338892" cy="483644"/>
          </a:xfrm>
          <a:prstGeom prst="rect">
            <a:avLst/>
          </a:prstGeom>
        </p:spPr>
      </p:pic>
      <p:sp>
        <p:nvSpPr>
          <p:cNvPr id="28" name="Flowchart: Connector 4">
            <a:extLst>
              <a:ext uri="{FF2B5EF4-FFF2-40B4-BE49-F238E27FC236}">
                <a16:creationId xmlns:a16="http://schemas.microsoft.com/office/drawing/2014/main" id="{18C8A268-9FAA-EEED-28CB-FE9CEADC357A}"/>
              </a:ext>
            </a:extLst>
          </p:cNvPr>
          <p:cNvSpPr/>
          <p:nvPr/>
        </p:nvSpPr>
        <p:spPr>
          <a:xfrm>
            <a:off x="11369840" y="4231374"/>
            <a:ext cx="713614" cy="707393"/>
          </a:xfrm>
          <a:prstGeom prst="flowChartConnector">
            <a:avLst/>
          </a:prstGeom>
          <a:solidFill>
            <a:srgbClr val="00B0F0"/>
          </a:solidFill>
          <a:ln w="1270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GB" sz="1012"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32D3B84E-3A7A-FD38-9BDB-DE9477576368}"/>
              </a:ext>
            </a:extLst>
          </p:cNvPr>
          <p:cNvPicPr>
            <a:picLocks noChangeAspect="1"/>
          </p:cNvPicPr>
          <p:nvPr/>
        </p:nvPicPr>
        <p:blipFill>
          <a:blip r:embed="rId4"/>
          <a:stretch>
            <a:fillRect/>
          </a:stretch>
        </p:blipFill>
        <p:spPr>
          <a:xfrm>
            <a:off x="11468939" y="1114419"/>
            <a:ext cx="389106" cy="372189"/>
          </a:xfrm>
          <a:prstGeom prst="rect">
            <a:avLst/>
          </a:prstGeom>
        </p:spPr>
      </p:pic>
      <p:pic>
        <p:nvPicPr>
          <p:cNvPr id="31" name="Picture 30">
            <a:extLst>
              <a:ext uri="{FF2B5EF4-FFF2-40B4-BE49-F238E27FC236}">
                <a16:creationId xmlns:a16="http://schemas.microsoft.com/office/drawing/2014/main" id="{BC355CE5-1C0F-21A2-37F0-DA6A48BB4BF1}"/>
              </a:ext>
            </a:extLst>
          </p:cNvPr>
          <p:cNvPicPr>
            <a:picLocks noChangeAspect="1"/>
          </p:cNvPicPr>
          <p:nvPr/>
        </p:nvPicPr>
        <p:blipFill>
          <a:blip r:embed="rId5"/>
          <a:srcRect/>
          <a:stretch/>
        </p:blipFill>
        <p:spPr>
          <a:xfrm>
            <a:off x="8489186" y="1139612"/>
            <a:ext cx="367959" cy="406024"/>
          </a:xfrm>
          <a:prstGeom prst="rect">
            <a:avLst/>
          </a:prstGeom>
        </p:spPr>
      </p:pic>
      <p:pic>
        <p:nvPicPr>
          <p:cNvPr id="33" name="Picture 32">
            <a:extLst>
              <a:ext uri="{FF2B5EF4-FFF2-40B4-BE49-F238E27FC236}">
                <a16:creationId xmlns:a16="http://schemas.microsoft.com/office/drawing/2014/main" id="{0F94CE9B-5158-11D2-4371-B92E66E9D336}"/>
              </a:ext>
            </a:extLst>
          </p:cNvPr>
          <p:cNvPicPr>
            <a:picLocks noChangeAspect="1"/>
          </p:cNvPicPr>
          <p:nvPr/>
        </p:nvPicPr>
        <p:blipFill>
          <a:blip r:embed="rId6"/>
          <a:srcRect/>
          <a:stretch/>
        </p:blipFill>
        <p:spPr>
          <a:xfrm>
            <a:off x="4917014" y="4390517"/>
            <a:ext cx="401657" cy="389106"/>
          </a:xfrm>
          <a:prstGeom prst="rect">
            <a:avLst/>
          </a:prstGeom>
        </p:spPr>
      </p:pic>
      <p:pic>
        <p:nvPicPr>
          <p:cNvPr id="34" name="Picture 33">
            <a:extLst>
              <a:ext uri="{FF2B5EF4-FFF2-40B4-BE49-F238E27FC236}">
                <a16:creationId xmlns:a16="http://schemas.microsoft.com/office/drawing/2014/main" id="{35AC037F-4FB8-5BED-BAD5-6FC145D690B3}"/>
              </a:ext>
            </a:extLst>
          </p:cNvPr>
          <p:cNvPicPr>
            <a:picLocks noChangeAspect="1"/>
          </p:cNvPicPr>
          <p:nvPr/>
        </p:nvPicPr>
        <p:blipFill>
          <a:blip r:embed="rId7"/>
          <a:srcRect/>
          <a:stretch/>
        </p:blipFill>
        <p:spPr>
          <a:xfrm>
            <a:off x="11562081" y="4366494"/>
            <a:ext cx="321436" cy="437152"/>
          </a:xfrm>
          <a:prstGeom prst="rect">
            <a:avLst/>
          </a:prstGeom>
        </p:spPr>
      </p:pic>
      <p:sp>
        <p:nvSpPr>
          <p:cNvPr id="5" name="TextBox 4">
            <a:extLst>
              <a:ext uri="{FF2B5EF4-FFF2-40B4-BE49-F238E27FC236}">
                <a16:creationId xmlns:a16="http://schemas.microsoft.com/office/drawing/2014/main" id="{95311CC3-339E-F5FC-A9D9-F96EBF40F988}"/>
              </a:ext>
            </a:extLst>
          </p:cNvPr>
          <p:cNvSpPr txBox="1"/>
          <p:nvPr/>
        </p:nvSpPr>
        <p:spPr>
          <a:xfrm>
            <a:off x="514851" y="55875"/>
            <a:ext cx="11150001" cy="1090771"/>
          </a:xfrm>
          <a:prstGeom prst="rect">
            <a:avLst/>
          </a:prstGeom>
          <a:noFill/>
        </p:spPr>
        <p:txBody>
          <a:bodyPr wrap="square" lIns="91440" tIns="45720" rIns="91440" bIns="45720" rtlCol="0" anchor="t">
            <a:spAutoFit/>
          </a:bodyPr>
          <a:lstStyle/>
          <a:p>
            <a:pPr>
              <a:lnSpc>
                <a:spcPts val="3800"/>
              </a:lnSpc>
              <a:defRPr/>
            </a:pPr>
            <a:r>
              <a:rPr lang="en-GB" sz="3800" kern="0" spc="-150">
                <a:solidFill>
                  <a:srgbClr val="181A38"/>
                </a:solidFill>
                <a:latin typeface="Franklin Gothic Medium"/>
                <a:ea typeface="Noto Serif"/>
                <a:cs typeface="Poppins ExtraBold"/>
              </a:rPr>
              <a:t>PRESENTATION DES </a:t>
            </a:r>
            <a:r>
              <a:rPr lang="en-GB" sz="3800" kern="0" spc="-150">
                <a:solidFill>
                  <a:schemeClr val="accent5"/>
                </a:solidFill>
                <a:latin typeface="Franklin Gothic Medium"/>
                <a:ea typeface="Noto Serif"/>
                <a:cs typeface="Poppins ExtraBold"/>
              </a:rPr>
              <a:t>INDICATEURS DE BASE </a:t>
            </a:r>
            <a:r>
              <a:rPr lang="en-GB" sz="3800" kern="0" spc="-150">
                <a:solidFill>
                  <a:srgbClr val="181A38"/>
                </a:solidFill>
                <a:latin typeface="Franklin Gothic Medium"/>
                <a:ea typeface="Noto Serif"/>
                <a:cs typeface="Poppins ExtraBold"/>
              </a:rPr>
              <a:t>EN PSEA DE L’ </a:t>
            </a:r>
            <a:r>
              <a:rPr kumimoji="0" lang="en-GB" sz="3800" i="0" u="none" strike="noStrike" kern="0" cap="none" spc="-150" normalizeH="0" baseline="0" noProof="0">
                <a:ln>
                  <a:noFill/>
                </a:ln>
                <a:solidFill>
                  <a:srgbClr val="181A38"/>
                </a:solidFill>
                <a:effectLst/>
                <a:uLnTx/>
                <a:uFillTx/>
                <a:latin typeface="Franklin Gothic Medium"/>
                <a:ea typeface="Noto Serif"/>
                <a:cs typeface="Poppins ExtraBold"/>
              </a:rPr>
              <a:t>IASC </a:t>
            </a:r>
            <a:r>
              <a:rPr lang="en-GB" sz="3800" kern="0" spc="-150">
                <a:solidFill>
                  <a:srgbClr val="181A38"/>
                </a:solidFill>
                <a:latin typeface="Franklin Gothic Medium"/>
                <a:ea typeface="Noto Serif"/>
                <a:cs typeface="Poppins ExtraBold"/>
              </a:rPr>
              <a:t>(2024)</a:t>
            </a:r>
            <a:endParaRPr lang="en-US" sz="3800">
              <a:latin typeface="Franklin Gothic Medium"/>
              <a:ea typeface="Noto Serif"/>
              <a:cs typeface="Poppins ExtraBold"/>
            </a:endParaRPr>
          </a:p>
        </p:txBody>
      </p:sp>
      <p:sp>
        <p:nvSpPr>
          <p:cNvPr id="2" name="Oval 1">
            <a:extLst>
              <a:ext uri="{FF2B5EF4-FFF2-40B4-BE49-F238E27FC236}">
                <a16:creationId xmlns:a16="http://schemas.microsoft.com/office/drawing/2014/main" id="{843C0BB0-7EB7-5136-CB32-EFF986544D67}"/>
              </a:ext>
            </a:extLst>
          </p:cNvPr>
          <p:cNvSpPr/>
          <p:nvPr/>
        </p:nvSpPr>
        <p:spPr>
          <a:xfrm>
            <a:off x="2973031" y="2557336"/>
            <a:ext cx="490437" cy="2524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B57574F-A955-AABC-B1C3-1063A09A4695}"/>
              </a:ext>
            </a:extLst>
          </p:cNvPr>
          <p:cNvSpPr/>
          <p:nvPr/>
        </p:nvSpPr>
        <p:spPr>
          <a:xfrm>
            <a:off x="766175" y="4779834"/>
            <a:ext cx="425885" cy="1985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0C8A89-156F-D21E-25A3-27F48D59FE7E}"/>
              </a:ext>
            </a:extLst>
          </p:cNvPr>
          <p:cNvSpPr/>
          <p:nvPr/>
        </p:nvSpPr>
        <p:spPr>
          <a:xfrm>
            <a:off x="766175" y="5820623"/>
            <a:ext cx="425885" cy="2699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1">
            <a:extLst>
              <a:ext uri="{FF2B5EF4-FFF2-40B4-BE49-F238E27FC236}">
                <a16:creationId xmlns:a16="http://schemas.microsoft.com/office/drawing/2014/main" id="{6C5AFF87-D38B-31BE-E218-40924E9163BD}"/>
              </a:ext>
            </a:extLst>
          </p:cNvPr>
          <p:cNvSpPr txBox="1"/>
          <p:nvPr/>
        </p:nvSpPr>
        <p:spPr>
          <a:xfrm>
            <a:off x="9010281" y="1452613"/>
            <a:ext cx="3001736" cy="270843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itchFamily="2" charset="2"/>
              <a:buChar char="q"/>
            </a:pPr>
            <a:r>
              <a:rPr lang="en-US" sz="1000" b="1">
                <a:solidFill>
                  <a:srgbClr val="81BD41"/>
                </a:solidFill>
                <a:latin typeface="Arial"/>
                <a:cs typeface="Arial"/>
              </a:rPr>
              <a:t>3.1.C. </a:t>
            </a:r>
            <a:r>
              <a:rPr lang="fr-FR" sz="1000">
                <a:latin typeface="Arial"/>
                <a:cs typeface="Arial"/>
              </a:rPr>
              <a:t>Nombre et pourcentage de victimes/survivant-e-s d'EAS qui ont été rapidement orienté-e-s vers une assistance de qualité, dans le cadre de la programmation existante en VBG/ Protection de l’Enfant ou conformément aux cartographies de services existantes</a:t>
            </a:r>
          </a:p>
          <a:p>
            <a:pPr marL="171450" indent="-171450">
              <a:buFont typeface="Wingdings" pitchFamily="2" charset="2"/>
              <a:buChar char="q"/>
            </a:pPr>
            <a:r>
              <a:rPr lang="fr-FR" sz="1000" b="1">
                <a:solidFill>
                  <a:srgbClr val="81BD41"/>
                </a:solidFill>
                <a:latin typeface="Arial"/>
                <a:cs typeface="Arial"/>
              </a:rPr>
              <a:t>3.1.E. </a:t>
            </a:r>
            <a:r>
              <a:rPr lang="fr-FR" sz="1000">
                <a:latin typeface="Arial"/>
                <a:cs typeface="Arial"/>
              </a:rPr>
              <a:t>Pourcentage de financement/ressources disponible pour l'assistance aux victimes/survivant-e-s de VBG dans les plans de réponse/appels d’urgence par rapport aux montant requis</a:t>
            </a:r>
          </a:p>
          <a:p>
            <a:pPr marL="171450" indent="-171450">
              <a:buFont typeface="Wingdings" pitchFamily="2" charset="2"/>
              <a:buChar char="q"/>
            </a:pPr>
            <a:r>
              <a:rPr lang="fr-FR" sz="1000" b="1">
                <a:solidFill>
                  <a:srgbClr val="81BD41"/>
                </a:solidFill>
                <a:latin typeface="Arial" panose="020B0604020202020204" pitchFamily="34" charset="0"/>
                <a:cs typeface="Arial" panose="020B0604020202020204" pitchFamily="34" charset="0"/>
              </a:rPr>
              <a:t>3.2.A. </a:t>
            </a:r>
            <a:r>
              <a:rPr lang="fr-FR" sz="1000">
                <a:latin typeface="Arial" panose="020B0604020202020204" pitchFamily="34" charset="0"/>
                <a:cs typeface="Arial" panose="020B0604020202020204" pitchFamily="34" charset="0"/>
              </a:rPr>
              <a:t>État d'avancement de la mise en œuvre du Protocole d'assistance aux victimes des Nations Unies par le Réseau PEAS, y compris les procédures pour l'orientation et la fourniture de services aux victimes d'EAS</a:t>
            </a:r>
            <a:endParaRPr lang="en-US" sz="1000">
              <a:latin typeface="Arial" panose="020B0604020202020204" pitchFamily="34" charset="0"/>
              <a:cs typeface="Arial" panose="020B0604020202020204" pitchFamily="34" charset="0"/>
            </a:endParaRPr>
          </a:p>
        </p:txBody>
      </p:sp>
      <p:sp>
        <p:nvSpPr>
          <p:cNvPr id="11" name="TextBox 47">
            <a:extLst>
              <a:ext uri="{FF2B5EF4-FFF2-40B4-BE49-F238E27FC236}">
                <a16:creationId xmlns:a16="http://schemas.microsoft.com/office/drawing/2014/main" id="{A61D13FA-1E62-266A-030E-8FCD37B741B4}"/>
              </a:ext>
            </a:extLst>
          </p:cNvPr>
          <p:cNvSpPr txBox="1"/>
          <p:nvPr/>
        </p:nvSpPr>
        <p:spPr>
          <a:xfrm>
            <a:off x="5548495" y="4747843"/>
            <a:ext cx="6348247"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itchFamily="2" charset="2"/>
              <a:buChar char="q"/>
            </a:pPr>
            <a:r>
              <a:rPr lang="en-US" sz="1000" b="1">
                <a:solidFill>
                  <a:srgbClr val="00B0F0"/>
                </a:solidFill>
                <a:latin typeface="Arial"/>
                <a:cs typeface="Arial"/>
              </a:rPr>
              <a:t>5.1.A. </a:t>
            </a:r>
            <a:r>
              <a:rPr lang="fr-FR" sz="1000">
                <a:latin typeface="Arial"/>
                <a:cs typeface="Arial"/>
              </a:rPr>
              <a:t>L’UNCT/HCT remplit sa fonction d'organe de haut niveau supervisant le réseau PEAS</a:t>
            </a:r>
            <a:endParaRPr lang="en-US" sz="1000">
              <a:latin typeface="Arial"/>
              <a:cs typeface="Arial"/>
            </a:endParaRPr>
          </a:p>
          <a:p>
            <a:pPr lvl="0"/>
            <a:endParaRPr lang="en-US" sz="1000">
              <a:solidFill>
                <a:srgbClr val="00B0F0"/>
              </a:solidFill>
              <a:latin typeface="Arial" panose="020B0604020202020204" pitchFamily="34" charset="0"/>
              <a:cs typeface="Arial" panose="020B0604020202020204" pitchFamily="34" charset="0"/>
            </a:endParaRPr>
          </a:p>
          <a:p>
            <a:pPr marL="171450" indent="-171450">
              <a:buFont typeface="Wingdings" pitchFamily="2" charset="2"/>
              <a:buChar char="q"/>
            </a:pPr>
            <a:r>
              <a:rPr lang="en-US" sz="1000">
                <a:solidFill>
                  <a:srgbClr val="00B0F0"/>
                </a:solidFill>
                <a:latin typeface="Arial"/>
                <a:cs typeface="Arial"/>
              </a:rPr>
              <a:t>5.3.A. </a:t>
            </a:r>
            <a:r>
              <a:rPr lang="en-US" sz="1000" err="1">
                <a:latin typeface="Arial"/>
                <a:cs typeface="Arial"/>
              </a:rPr>
              <a:t>Statut</a:t>
            </a:r>
            <a:r>
              <a:rPr lang="en-US" sz="1000">
                <a:latin typeface="Arial"/>
                <a:cs typeface="Arial"/>
              </a:rPr>
              <a:t> du </a:t>
            </a:r>
            <a:r>
              <a:rPr lang="en-US" sz="1000" err="1">
                <a:latin typeface="Arial"/>
                <a:cs typeface="Arial"/>
              </a:rPr>
              <a:t>déploiement</a:t>
            </a:r>
            <a:r>
              <a:rPr lang="en-US" sz="1000">
                <a:latin typeface="Arial"/>
                <a:cs typeface="Arial"/>
              </a:rPr>
              <a:t> </a:t>
            </a:r>
            <a:r>
              <a:rPr lang="fr-FR" sz="1000">
                <a:latin typeface="Arial"/>
                <a:cs typeface="Arial"/>
              </a:rPr>
              <a:t>d'un coordinateur du réseau PEAS à temps plein </a:t>
            </a:r>
            <a:endParaRPr lang="en-US" sz="1000">
              <a:latin typeface="Arial" panose="020B0604020202020204" pitchFamily="34" charset="0"/>
              <a:cs typeface="Arial" panose="020B0604020202020204" pitchFamily="34" charset="0"/>
            </a:endParaRPr>
          </a:p>
          <a:p>
            <a:pPr marL="171450" lvl="0" indent="-171450">
              <a:buFont typeface="Wingdings" pitchFamily="2" charset="2"/>
              <a:buChar char="q"/>
            </a:pPr>
            <a:endParaRPr lang="en-US" sz="1000">
              <a:latin typeface="Arial" panose="020B0604020202020204" pitchFamily="34" charset="0"/>
              <a:cs typeface="Arial" panose="020B0604020202020204" pitchFamily="34" charset="0"/>
            </a:endParaRPr>
          </a:p>
          <a:p>
            <a:pPr marL="171450" indent="-171450">
              <a:buFont typeface="Wingdings" pitchFamily="2" charset="2"/>
              <a:buChar char="q"/>
            </a:pPr>
            <a:r>
              <a:rPr lang="en-US" sz="1000">
                <a:solidFill>
                  <a:srgbClr val="00B0F0"/>
                </a:solidFill>
                <a:latin typeface="Arial"/>
                <a:cs typeface="Arial"/>
              </a:rPr>
              <a:t>5.4.A. </a:t>
            </a:r>
            <a:r>
              <a:rPr lang="fr-FR" sz="1000">
                <a:latin typeface="Arial"/>
                <a:cs typeface="Arial"/>
              </a:rPr>
              <a:t>Le réseau PSEA est établi ou en place</a:t>
            </a:r>
            <a:endParaRPr lang="en-US" sz="1000">
              <a:latin typeface="Arial"/>
              <a:cs typeface="Arial"/>
            </a:endParaRPr>
          </a:p>
          <a:p>
            <a:pPr marL="171450" indent="-171450">
              <a:buFont typeface="Wingdings" pitchFamily="2" charset="2"/>
              <a:buChar char="q"/>
            </a:pPr>
            <a:endParaRPr lang="en-US" sz="1000">
              <a:latin typeface="Arial" panose="020B0604020202020204" pitchFamily="34" charset="0"/>
              <a:cs typeface="Arial" panose="020B0604020202020204" pitchFamily="34" charset="0"/>
            </a:endParaRPr>
          </a:p>
          <a:p>
            <a:pPr marL="171450" indent="-171450">
              <a:buFont typeface="Wingdings" pitchFamily="2" charset="2"/>
              <a:buChar char="q"/>
            </a:pPr>
            <a:r>
              <a:rPr lang="en-US" sz="1000">
                <a:solidFill>
                  <a:srgbClr val="00B0F0"/>
                </a:solidFill>
                <a:latin typeface="Arial"/>
                <a:cs typeface="Arial"/>
              </a:rPr>
              <a:t>5.4.C. </a:t>
            </a:r>
            <a:r>
              <a:rPr lang="en-US" sz="1000">
                <a:latin typeface="Arial"/>
                <a:cs typeface="Arial"/>
              </a:rPr>
              <a:t>I</a:t>
            </a:r>
            <a:r>
              <a:rPr lang="fr-FR" sz="1000" err="1">
                <a:latin typeface="Arial"/>
                <a:cs typeface="Arial"/>
              </a:rPr>
              <a:t>ntégration</a:t>
            </a:r>
            <a:r>
              <a:rPr lang="fr-FR" sz="1000">
                <a:latin typeface="Arial"/>
                <a:cs typeface="Arial"/>
              </a:rPr>
              <a:t> de la PSEA dans le plan de réponse humanitaire (ou similaire)</a:t>
            </a:r>
          </a:p>
          <a:p>
            <a:pPr marL="171450" indent="-171450">
              <a:buFont typeface="Wingdings" pitchFamily="2" charset="2"/>
              <a:buChar char="q"/>
            </a:pPr>
            <a:endParaRPr lang="fr-FR" sz="1000">
              <a:solidFill>
                <a:srgbClr val="00B0F0"/>
              </a:solidFill>
              <a:latin typeface="Arial" panose="020B0604020202020204" pitchFamily="34" charset="0"/>
              <a:cs typeface="Arial" panose="020B0604020202020204" pitchFamily="34" charset="0"/>
            </a:endParaRPr>
          </a:p>
          <a:p>
            <a:pPr marL="171450" indent="-171450">
              <a:buFont typeface="Wingdings" pitchFamily="2" charset="2"/>
              <a:buChar char="q"/>
            </a:pPr>
            <a:r>
              <a:rPr lang="en-US" sz="1000">
                <a:solidFill>
                  <a:srgbClr val="00B0F0"/>
                </a:solidFill>
                <a:latin typeface="Arial"/>
                <a:cs typeface="Arial"/>
              </a:rPr>
              <a:t>5.4.E. </a:t>
            </a:r>
            <a:r>
              <a:rPr lang="fr-FR" sz="1000">
                <a:latin typeface="Arial"/>
                <a:cs typeface="Arial"/>
              </a:rPr>
              <a:t>Pourcentage des fonds nécessaires à la mise en œuvre du plan d'action PEAS qui sont alloués</a:t>
            </a:r>
            <a:endParaRPr lang="en-US" sz="1000">
              <a:latin typeface="Arial"/>
              <a:cs typeface="Arial"/>
            </a:endParaRPr>
          </a:p>
          <a:p>
            <a:endParaRPr lang="en-US" sz="1000">
              <a:latin typeface="Arial" panose="020B0604020202020204" pitchFamily="34" charset="0"/>
              <a:cs typeface="Arial" panose="020B0604020202020204" pitchFamily="34" charset="0"/>
            </a:endParaRPr>
          </a:p>
          <a:p>
            <a:pPr marL="171450" indent="-171450">
              <a:buFont typeface="Wingdings" pitchFamily="2" charset="2"/>
              <a:buChar char="q"/>
            </a:pPr>
            <a:r>
              <a:rPr lang="en-US" sz="1000">
                <a:solidFill>
                  <a:srgbClr val="00B0F0"/>
                </a:solidFill>
                <a:latin typeface="Arial"/>
                <a:cs typeface="Arial"/>
              </a:rPr>
              <a:t>5.6.A</a:t>
            </a:r>
            <a:r>
              <a:rPr lang="en-US" sz="1000">
                <a:latin typeface="Arial"/>
                <a:cs typeface="Arial"/>
              </a:rPr>
              <a:t>. L</a:t>
            </a:r>
            <a:r>
              <a:rPr lang="fr-FR" sz="1000">
                <a:latin typeface="Arial"/>
                <a:cs typeface="Arial"/>
              </a:rPr>
              <a:t>e réseau inter-agences PSEA effectue des évaluations annuelles des risques d'EAS et partage les conclusions et recommandations avec l’UNCT/HCT</a:t>
            </a:r>
            <a:endParaRPr lang="en-US" sz="1000">
              <a:latin typeface="Arial"/>
              <a:cs typeface="Arial"/>
            </a:endParaRPr>
          </a:p>
        </p:txBody>
      </p:sp>
    </p:spTree>
    <p:extLst>
      <p:ext uri="{BB962C8B-B14F-4D97-AF65-F5344CB8AC3E}">
        <p14:creationId xmlns:p14="http://schemas.microsoft.com/office/powerpoint/2010/main" val="41097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813145-6F58-2A6C-686A-0B12831863AB}"/>
              </a:ext>
            </a:extLst>
          </p:cNvPr>
          <p:cNvSpPr txBox="1"/>
          <p:nvPr/>
        </p:nvSpPr>
        <p:spPr>
          <a:xfrm>
            <a:off x="411663" y="254312"/>
            <a:ext cx="12221563" cy="589520"/>
          </a:xfrm>
          <a:prstGeom prst="rect">
            <a:avLst/>
          </a:prstGeom>
          <a:noFill/>
        </p:spPr>
        <p:txBody>
          <a:bodyPr wrap="square" lIns="91440" tIns="45720" rIns="91440" bIns="45720" rtlCol="0" anchor="t">
            <a:spAutoFit/>
          </a:bodyPr>
          <a:lstStyle/>
          <a:p>
            <a:pPr>
              <a:lnSpc>
                <a:spcPts val="3800"/>
              </a:lnSpc>
              <a:defRPr/>
            </a:pPr>
            <a:r>
              <a:rPr lang="en-GB" sz="4000" kern="0" spc="-150">
                <a:solidFill>
                  <a:srgbClr val="00B0F0"/>
                </a:solidFill>
                <a:latin typeface="Franklin Gothic Medium Cond"/>
                <a:ea typeface="Noto Serif"/>
                <a:cs typeface="Poppins ExtraBold"/>
              </a:rPr>
              <a:t>2023</a:t>
            </a:r>
            <a:r>
              <a:rPr kumimoji="0" lang="en-GB" sz="4000" b="0" i="0" u="none" strike="noStrike" kern="0" cap="none" spc="-150" normalizeH="0" baseline="0" noProof="0">
                <a:ln>
                  <a:noFill/>
                </a:ln>
                <a:solidFill>
                  <a:srgbClr val="181A38"/>
                </a:solidFill>
                <a:effectLst/>
                <a:uLnTx/>
                <a:uFillTx/>
                <a:latin typeface="Franklin Gothic Medium Cond"/>
                <a:ea typeface="Noto Serif"/>
                <a:cs typeface="Poppins ExtraBold"/>
              </a:rPr>
              <a:t> </a:t>
            </a:r>
            <a:r>
              <a:rPr lang="en-GB" sz="4000" kern="0" spc="-150">
                <a:solidFill>
                  <a:srgbClr val="181A38"/>
                </a:solidFill>
                <a:latin typeface="Franklin Gothic Medium Cond"/>
                <a:ea typeface="+mn-lt"/>
                <a:cs typeface="+mn-lt"/>
              </a:rPr>
              <a:t>OUTIL DE COLLECTE DE DONNEES DE CARTOGRAPHIE </a:t>
            </a:r>
            <a:endParaRPr lang="en-GB" sz="4000" kern="0" spc="-150">
              <a:solidFill>
                <a:srgbClr val="181A38"/>
              </a:solidFill>
              <a:latin typeface="Calibri"/>
              <a:ea typeface="Calibri"/>
              <a:cs typeface="Calibri"/>
            </a:endParaRPr>
          </a:p>
        </p:txBody>
      </p:sp>
      <p:pic>
        <p:nvPicPr>
          <p:cNvPr id="5" name="Picture 4">
            <a:extLst>
              <a:ext uri="{FF2B5EF4-FFF2-40B4-BE49-F238E27FC236}">
                <a16:creationId xmlns:a16="http://schemas.microsoft.com/office/drawing/2014/main" id="{CDB15129-3EA7-04AA-7BAD-E9E26201A2A8}"/>
              </a:ext>
            </a:extLst>
          </p:cNvPr>
          <p:cNvPicPr>
            <a:picLocks noChangeAspect="1"/>
          </p:cNvPicPr>
          <p:nvPr/>
        </p:nvPicPr>
        <p:blipFill>
          <a:blip r:embed="rId3"/>
          <a:stretch>
            <a:fillRect/>
          </a:stretch>
        </p:blipFill>
        <p:spPr>
          <a:xfrm>
            <a:off x="411663" y="1045551"/>
            <a:ext cx="10907089" cy="4919853"/>
          </a:xfrm>
          <a:prstGeom prst="rect">
            <a:avLst/>
          </a:prstGeom>
        </p:spPr>
      </p:pic>
    </p:spTree>
    <p:extLst>
      <p:ext uri="{BB962C8B-B14F-4D97-AF65-F5344CB8AC3E}">
        <p14:creationId xmlns:p14="http://schemas.microsoft.com/office/powerpoint/2010/main" val="64233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81787F-F662-585D-097F-6F4ED2FEBB01}"/>
              </a:ext>
            </a:extLst>
          </p:cNvPr>
          <p:cNvSpPr txBox="1"/>
          <p:nvPr/>
        </p:nvSpPr>
        <p:spPr>
          <a:xfrm>
            <a:off x="411663" y="365438"/>
            <a:ext cx="10134001" cy="579646"/>
          </a:xfrm>
          <a:prstGeom prst="rect">
            <a:avLst/>
          </a:prstGeom>
          <a:noFill/>
        </p:spPr>
        <p:txBody>
          <a:bodyPr wrap="square" lIns="91440" tIns="45720" rIns="91440" bIns="45720" rtlCol="0" anchor="t">
            <a:spAutoFit/>
          </a:bodyPr>
          <a:lstStyle/>
          <a:p>
            <a:pPr>
              <a:lnSpc>
                <a:spcPts val="3800"/>
              </a:lnSpc>
              <a:defRPr/>
            </a:pPr>
            <a:r>
              <a:rPr lang="en-GB" sz="4000" kern="0" spc="-150">
                <a:solidFill>
                  <a:srgbClr val="181A38"/>
                </a:solidFill>
                <a:latin typeface="Franklin Gothic Medium Cond"/>
                <a:ea typeface="Noto Serif"/>
                <a:cs typeface="Poppins ExtraBold"/>
              </a:rPr>
              <a:t>PRINCIPALES CONSIDERATIONS ET CONSEIL</a:t>
            </a:r>
            <a:endParaRPr lang="en-GB" sz="4000" b="0" i="0" u="none" strike="noStrike" kern="0" cap="none" spc="-150" normalizeH="0" baseline="0" noProof="0">
              <a:ln>
                <a:noFill/>
              </a:ln>
              <a:solidFill>
                <a:srgbClr val="181A38"/>
              </a:solidFill>
              <a:effectLst/>
              <a:uLnTx/>
              <a:uFillTx/>
              <a:latin typeface="Franklin Gothic Medium Cond" panose="020B0606030402020204" pitchFamily="34" charset="0"/>
              <a:ea typeface="Noto Serif" panose="02020600060500020200" pitchFamily="18" charset="0"/>
              <a:cs typeface="Poppins ExtraBold" panose="00000900000000000000" pitchFamily="50" charset="0"/>
            </a:endParaRPr>
          </a:p>
        </p:txBody>
      </p:sp>
      <p:pic>
        <p:nvPicPr>
          <p:cNvPr id="3" name="Picture Placeholder 10">
            <a:extLst>
              <a:ext uri="{FF2B5EF4-FFF2-40B4-BE49-F238E27FC236}">
                <a16:creationId xmlns:a16="http://schemas.microsoft.com/office/drawing/2014/main" id="{A2A8D392-7467-E309-8CD2-07042D64AEE1}"/>
              </a:ext>
            </a:extLst>
          </p:cNvPr>
          <p:cNvPicPr>
            <a:picLocks noChangeAspect="1"/>
          </p:cNvPicPr>
          <p:nvPr/>
        </p:nvPicPr>
        <p:blipFill rotWithShape="1">
          <a:blip r:embed="rId3"/>
          <a:srcRect l="1257" r="1254" b="-2"/>
          <a:stretch/>
        </p:blipFill>
        <p:spPr>
          <a:xfrm>
            <a:off x="6021701" y="2633192"/>
            <a:ext cx="6170299" cy="4224808"/>
          </a:xfrm>
          <a:prstGeom prst="rect">
            <a:avLst/>
          </a:prstGeom>
        </p:spPr>
      </p:pic>
      <p:sp>
        <p:nvSpPr>
          <p:cNvPr id="4" name="TextBox 3">
            <a:extLst>
              <a:ext uri="{FF2B5EF4-FFF2-40B4-BE49-F238E27FC236}">
                <a16:creationId xmlns:a16="http://schemas.microsoft.com/office/drawing/2014/main" id="{B2479AE0-0DAF-F00B-AEE0-AA48B4EE8A55}"/>
              </a:ext>
            </a:extLst>
          </p:cNvPr>
          <p:cNvSpPr txBox="1"/>
          <p:nvPr/>
        </p:nvSpPr>
        <p:spPr>
          <a:xfrm>
            <a:off x="11265981" y="6578822"/>
            <a:ext cx="12026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@UN0802723</a:t>
            </a:r>
          </a:p>
        </p:txBody>
      </p:sp>
      <p:sp>
        <p:nvSpPr>
          <p:cNvPr id="2" name="TextBox 1">
            <a:extLst>
              <a:ext uri="{FF2B5EF4-FFF2-40B4-BE49-F238E27FC236}">
                <a16:creationId xmlns:a16="http://schemas.microsoft.com/office/drawing/2014/main" id="{46FD10DA-9DD2-E8EC-D1D1-3A82DDE1671B}"/>
              </a:ext>
            </a:extLst>
          </p:cNvPr>
          <p:cNvSpPr txBox="1"/>
          <p:nvPr/>
        </p:nvSpPr>
        <p:spPr>
          <a:xfrm>
            <a:off x="481013" y="1163003"/>
            <a:ext cx="51276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b="1">
                <a:latin typeface="Arial"/>
                <a:cs typeface="Arial"/>
              </a:rPr>
              <a:t>Veiller à </a:t>
            </a:r>
            <a:r>
              <a:rPr lang="en-US" b="1" err="1">
                <a:latin typeface="Arial"/>
                <a:cs typeface="Arial"/>
              </a:rPr>
              <a:t>l'harmonisation</a:t>
            </a:r>
            <a:r>
              <a:rPr lang="en-US">
                <a:latin typeface="Arial"/>
                <a:cs typeface="Arial"/>
              </a:rPr>
              <a:t> des sources de données et des </a:t>
            </a:r>
            <a:r>
              <a:rPr lang="en-US" err="1">
                <a:latin typeface="Arial"/>
                <a:cs typeface="Arial"/>
              </a:rPr>
              <a:t>méthodes</a:t>
            </a:r>
            <a:r>
              <a:rPr lang="en-US">
                <a:latin typeface="Arial"/>
                <a:cs typeface="Arial"/>
              </a:rPr>
              <a:t> de </a:t>
            </a:r>
            <a:r>
              <a:rPr lang="en-US" err="1">
                <a:latin typeface="Arial"/>
                <a:cs typeface="Arial"/>
              </a:rPr>
              <a:t>calcul</a:t>
            </a:r>
            <a:r>
              <a:rPr lang="en-US">
                <a:latin typeface="Arial"/>
                <a:cs typeface="Arial"/>
              </a:rPr>
              <a:t> </a:t>
            </a:r>
            <a:r>
              <a:rPr lang="en-US" err="1">
                <a:latin typeface="Arial"/>
                <a:cs typeface="Arial"/>
              </a:rPr>
              <a:t>lors</a:t>
            </a:r>
            <a:r>
              <a:rPr lang="en-US">
                <a:latin typeface="Arial"/>
                <a:cs typeface="Arial"/>
              </a:rPr>
              <a:t> de la </a:t>
            </a:r>
            <a:r>
              <a:rPr lang="en-US" err="1">
                <a:latin typeface="Arial"/>
                <a:cs typeface="Arial"/>
              </a:rPr>
              <a:t>collecte</a:t>
            </a:r>
            <a:r>
              <a:rPr lang="en-US">
                <a:latin typeface="Arial"/>
                <a:cs typeface="Arial"/>
              </a:rPr>
              <a:t> des données.</a:t>
            </a:r>
          </a:p>
          <a:p>
            <a:pPr marL="342900" indent="-342900">
              <a:buAutoNum type="arabicPeriod"/>
            </a:pPr>
            <a:r>
              <a:rPr lang="en-US" b="1" err="1">
                <a:latin typeface="Arial"/>
                <a:cs typeface="Arial"/>
              </a:rPr>
              <a:t>Éviter</a:t>
            </a:r>
            <a:r>
              <a:rPr lang="en-US" b="1">
                <a:latin typeface="Arial"/>
                <a:cs typeface="Arial"/>
              </a:rPr>
              <a:t> les doubles </a:t>
            </a:r>
            <a:r>
              <a:rPr lang="en-US" b="1" err="1">
                <a:latin typeface="Arial"/>
                <a:cs typeface="Arial"/>
              </a:rPr>
              <a:t>comptages</a:t>
            </a:r>
            <a:r>
              <a:rPr lang="en-US">
                <a:latin typeface="Arial"/>
                <a:cs typeface="Arial"/>
              </a:rPr>
              <a:t> </a:t>
            </a:r>
            <a:r>
              <a:rPr lang="en-US" err="1">
                <a:latin typeface="Arial"/>
                <a:cs typeface="Arial"/>
              </a:rPr>
              <a:t>lors</a:t>
            </a:r>
            <a:r>
              <a:rPr lang="en-US">
                <a:latin typeface="Arial"/>
                <a:cs typeface="Arial"/>
              </a:rPr>
              <a:t> de </a:t>
            </a:r>
            <a:r>
              <a:rPr lang="en-US" err="1">
                <a:latin typeface="Arial"/>
                <a:cs typeface="Arial"/>
              </a:rPr>
              <a:t>l'agrégation</a:t>
            </a:r>
            <a:r>
              <a:rPr lang="en-US">
                <a:latin typeface="Arial"/>
                <a:cs typeface="Arial"/>
              </a:rPr>
              <a:t> des données.</a:t>
            </a:r>
          </a:p>
          <a:p>
            <a:pPr marL="342900" indent="-342900">
              <a:buAutoNum type="arabicPeriod"/>
            </a:pPr>
            <a:r>
              <a:rPr lang="en-US">
                <a:latin typeface="Arial"/>
                <a:cs typeface="Arial"/>
              </a:rPr>
              <a:t>Identifier et signaler </a:t>
            </a:r>
            <a:r>
              <a:rPr lang="en-US" b="1" err="1">
                <a:latin typeface="Arial"/>
                <a:cs typeface="Arial"/>
              </a:rPr>
              <a:t>toute</a:t>
            </a:r>
            <a:r>
              <a:rPr lang="en-US" b="1">
                <a:latin typeface="Arial"/>
                <a:cs typeface="Arial"/>
              </a:rPr>
              <a:t> lacune </a:t>
            </a:r>
            <a:r>
              <a:rPr lang="en-US" b="1" err="1">
                <a:latin typeface="Arial"/>
                <a:cs typeface="Arial"/>
              </a:rPr>
              <a:t>ou</a:t>
            </a:r>
            <a:r>
              <a:rPr lang="en-US" b="1">
                <a:latin typeface="Arial"/>
                <a:cs typeface="Arial"/>
              </a:rPr>
              <a:t> </a:t>
            </a:r>
            <a:r>
              <a:rPr lang="en-US" b="1" err="1">
                <a:latin typeface="Arial"/>
                <a:cs typeface="Arial"/>
              </a:rPr>
              <a:t>valeur</a:t>
            </a:r>
            <a:r>
              <a:rPr lang="en-US" b="1">
                <a:latin typeface="Arial"/>
                <a:cs typeface="Arial"/>
              </a:rPr>
              <a:t> </a:t>
            </a:r>
            <a:r>
              <a:rPr lang="en-US" b="1" err="1">
                <a:latin typeface="Arial"/>
                <a:cs typeface="Arial"/>
              </a:rPr>
              <a:t>manquante</a:t>
            </a:r>
            <a:r>
              <a:rPr lang="en-US" b="1">
                <a:latin typeface="Arial"/>
                <a:cs typeface="Arial"/>
              </a:rPr>
              <a:t> dans les données.</a:t>
            </a:r>
          </a:p>
          <a:p>
            <a:pPr marL="342900" indent="-342900">
              <a:buAutoNum type="arabicPeriod"/>
            </a:pPr>
            <a:r>
              <a:rPr lang="en-US">
                <a:latin typeface="Arial"/>
                <a:cs typeface="Arial"/>
              </a:rPr>
              <a:t>Veiller à la </a:t>
            </a:r>
            <a:r>
              <a:rPr lang="en-US" b="1" err="1">
                <a:latin typeface="Arial"/>
                <a:cs typeface="Arial"/>
              </a:rPr>
              <a:t>désagrégation</a:t>
            </a:r>
            <a:r>
              <a:rPr lang="en-US" b="1">
                <a:latin typeface="Arial"/>
                <a:cs typeface="Arial"/>
              </a:rPr>
              <a:t> des données</a:t>
            </a:r>
            <a:r>
              <a:rPr lang="en-US">
                <a:latin typeface="Arial"/>
                <a:cs typeface="Arial"/>
              </a:rPr>
              <a:t> dans la </a:t>
            </a:r>
            <a:r>
              <a:rPr lang="en-US" err="1">
                <a:latin typeface="Arial"/>
                <a:cs typeface="Arial"/>
              </a:rPr>
              <a:t>mesure</a:t>
            </a:r>
            <a:r>
              <a:rPr lang="en-US">
                <a:latin typeface="Arial"/>
                <a:cs typeface="Arial"/>
              </a:rPr>
              <a:t> du possible.</a:t>
            </a:r>
          </a:p>
          <a:p>
            <a:pPr marL="342900" indent="-342900">
              <a:buAutoNum type="arabicPeriod"/>
            </a:pPr>
            <a:r>
              <a:rPr lang="en-US" err="1">
                <a:latin typeface="Arial"/>
                <a:cs typeface="Arial"/>
              </a:rPr>
              <a:t>Ajouter</a:t>
            </a:r>
            <a:r>
              <a:rPr lang="en-US">
                <a:latin typeface="Arial"/>
                <a:cs typeface="Arial"/>
              </a:rPr>
              <a:t> </a:t>
            </a:r>
            <a:r>
              <a:rPr lang="en-US" err="1">
                <a:latin typeface="Arial"/>
                <a:cs typeface="Arial"/>
              </a:rPr>
              <a:t>autant</a:t>
            </a:r>
            <a:r>
              <a:rPr lang="en-US">
                <a:latin typeface="Arial"/>
                <a:cs typeface="Arial"/>
              </a:rPr>
              <a:t> </a:t>
            </a:r>
            <a:r>
              <a:rPr lang="en-US" b="1" err="1">
                <a:latin typeface="Arial"/>
                <a:cs typeface="Arial"/>
              </a:rPr>
              <a:t>d'observations</a:t>
            </a:r>
            <a:r>
              <a:rPr lang="en-US" b="1">
                <a:latin typeface="Arial"/>
                <a:cs typeface="Arial"/>
              </a:rPr>
              <a:t> / de </a:t>
            </a:r>
            <a:r>
              <a:rPr lang="en-US" b="1" err="1">
                <a:latin typeface="Arial"/>
                <a:cs typeface="Arial"/>
              </a:rPr>
              <a:t>preuves</a:t>
            </a:r>
            <a:r>
              <a:rPr lang="en-US" b="1">
                <a:latin typeface="Arial"/>
                <a:cs typeface="Arial"/>
              </a:rPr>
              <a:t> </a:t>
            </a:r>
            <a:r>
              <a:rPr lang="en-US" b="1" err="1">
                <a:latin typeface="Arial"/>
                <a:cs typeface="Arial"/>
              </a:rPr>
              <a:t>qualitatives</a:t>
            </a:r>
            <a:r>
              <a:rPr lang="en-US">
                <a:latin typeface="Arial"/>
                <a:cs typeface="Arial"/>
              </a:rPr>
              <a:t> que </a:t>
            </a:r>
            <a:r>
              <a:rPr lang="en-US" err="1">
                <a:latin typeface="Arial"/>
                <a:cs typeface="Arial"/>
              </a:rPr>
              <a:t>nécessaire</a:t>
            </a:r>
            <a:r>
              <a:rPr lang="en-US">
                <a:latin typeface="Arial"/>
                <a:cs typeface="Arial"/>
              </a:rPr>
              <a:t>.</a:t>
            </a:r>
          </a:p>
          <a:p>
            <a:pPr marL="342900" indent="-342900">
              <a:buAutoNum type="arabicPeriod"/>
            </a:pPr>
            <a:r>
              <a:rPr lang="en-US" b="1">
                <a:latin typeface="Arial"/>
                <a:cs typeface="Arial"/>
              </a:rPr>
              <a:t>Protection des données</a:t>
            </a:r>
            <a:r>
              <a:rPr lang="en-US">
                <a:latin typeface="Arial"/>
                <a:cs typeface="Arial"/>
              </a:rPr>
              <a:t> et </a:t>
            </a:r>
            <a:r>
              <a:rPr lang="en-US" err="1">
                <a:latin typeface="Arial"/>
                <a:cs typeface="Arial"/>
              </a:rPr>
              <a:t>considérations</a:t>
            </a:r>
            <a:r>
              <a:rPr lang="en-US">
                <a:latin typeface="Arial"/>
                <a:cs typeface="Arial"/>
              </a:rPr>
              <a:t> </a:t>
            </a:r>
            <a:r>
              <a:rPr lang="en-US" err="1">
                <a:latin typeface="Arial"/>
                <a:cs typeface="Arial"/>
              </a:rPr>
              <a:t>éthiques</a:t>
            </a:r>
            <a:r>
              <a:rPr lang="en-US">
                <a:latin typeface="Arial"/>
                <a:cs typeface="Arial"/>
              </a:rPr>
              <a:t>.</a:t>
            </a:r>
          </a:p>
          <a:p>
            <a:pPr marL="342900" indent="-342900">
              <a:buAutoNum type="arabicPeriod"/>
            </a:pPr>
            <a:r>
              <a:rPr lang="en-US" b="1" err="1">
                <a:latin typeface="Arial"/>
                <a:cs typeface="Arial"/>
              </a:rPr>
              <a:t>Préparer</a:t>
            </a:r>
            <a:r>
              <a:rPr lang="en-US" b="1">
                <a:latin typeface="Arial"/>
                <a:cs typeface="Arial"/>
              </a:rPr>
              <a:t> et diffuser</a:t>
            </a:r>
            <a:r>
              <a:rPr lang="en-US">
                <a:latin typeface="Arial"/>
                <a:cs typeface="Arial"/>
              </a:rPr>
              <a:t> des rapports internes, </a:t>
            </a:r>
            <a:r>
              <a:rPr lang="en-US" err="1">
                <a:latin typeface="Arial"/>
                <a:cs typeface="Arial"/>
              </a:rPr>
              <a:t>communiquer</a:t>
            </a:r>
            <a:r>
              <a:rPr lang="en-US">
                <a:latin typeface="Arial"/>
                <a:cs typeface="Arial"/>
              </a:rPr>
              <a:t> avec le </a:t>
            </a:r>
            <a:r>
              <a:rPr lang="en-US" err="1">
                <a:latin typeface="Arial"/>
                <a:cs typeface="Arial"/>
              </a:rPr>
              <a:t>gouvernement</a:t>
            </a:r>
            <a:r>
              <a:rPr lang="en-US">
                <a:latin typeface="Arial"/>
                <a:cs typeface="Arial"/>
              </a:rPr>
              <a:t> et les parties </a:t>
            </a:r>
            <a:r>
              <a:rPr lang="en-US" err="1">
                <a:latin typeface="Arial"/>
                <a:cs typeface="Arial"/>
              </a:rPr>
              <a:t>prenantes</a:t>
            </a:r>
            <a:endParaRPr lang="en-US">
              <a:latin typeface="Arial"/>
              <a:ea typeface="Calibri"/>
              <a:cs typeface="Arial"/>
            </a:endParaRPr>
          </a:p>
        </p:txBody>
      </p:sp>
    </p:spTree>
    <p:extLst>
      <p:ext uri="{BB962C8B-B14F-4D97-AF65-F5344CB8AC3E}">
        <p14:creationId xmlns:p14="http://schemas.microsoft.com/office/powerpoint/2010/main" val="11193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PSEA IASC  FINAL">
      <a:dk1>
        <a:srgbClr val="1E1E1E"/>
      </a:dk1>
      <a:lt1>
        <a:srgbClr val="FFFFFF"/>
      </a:lt1>
      <a:dk2>
        <a:srgbClr val="191A38"/>
      </a:dk2>
      <a:lt2>
        <a:srgbClr val="E7E6E6"/>
      </a:lt2>
      <a:accent1>
        <a:srgbClr val="191A38"/>
      </a:accent1>
      <a:accent2>
        <a:srgbClr val="474760"/>
      </a:accent2>
      <a:accent3>
        <a:srgbClr val="A5A5A5"/>
      </a:accent3>
      <a:accent4>
        <a:srgbClr val="1F8BBF"/>
      </a:accent4>
      <a:accent5>
        <a:srgbClr val="E02827"/>
      </a:accent5>
      <a:accent6>
        <a:srgbClr val="A3C9E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9fbb55-275e-4e94-96c9-44f4aab310ea">
      <Terms xmlns="http://schemas.microsoft.com/office/infopath/2007/PartnerControls"/>
    </lcf76f155ced4ddcb4097134ff3c332f>
    <Descriptionofcontents xmlns="f49fbb55-275e-4e94-96c9-44f4aab310ea" xsi:nil="true"/>
    <TaxCatchAll xmlns="985ec44e-1bab-4c0b-9df0-6ba128686fc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BCC1A4E03C2C4DB79B656679B000C1" ma:contentTypeVersion="19" ma:contentTypeDescription="Create a new document." ma:contentTypeScope="" ma:versionID="11fbfffa34ec1fd6fbe9de90fbb97496">
  <xsd:schema xmlns:xsd="http://www.w3.org/2001/XMLSchema" xmlns:xs="http://www.w3.org/2001/XMLSchema" xmlns:p="http://schemas.microsoft.com/office/2006/metadata/properties" xmlns:ns2="f49fbb55-275e-4e94-96c9-44f4aab310ea" xmlns:ns3="76baa36f-e57b-4c69-9526-73663b0c69b3" xmlns:ns4="985ec44e-1bab-4c0b-9df0-6ba128686fc9" targetNamespace="http://schemas.microsoft.com/office/2006/metadata/properties" ma:root="true" ma:fieldsID="2e46a4cbde1630c35f9d09a7dae7e81c" ns2:_="" ns3:_="" ns4:_="">
    <xsd:import namespace="f49fbb55-275e-4e94-96c9-44f4aab310ea"/>
    <xsd:import namespace="76baa36f-e57b-4c69-9526-73663b0c69b3"/>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escriptionofcontents"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fbb55-275e-4e94-96c9-44f4aab31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Descriptionofcontents" ma:index="19" nillable="true" ma:displayName="List of contents " ma:format="Dropdown" ma:internalName="Descriptionofcontents">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baa36f-e57b-4c69-9526-73663b0c69b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b35fca2-add7-4175-a175-34eea05fc1ee}" ma:internalName="TaxCatchAll" ma:showField="CatchAllData" ma:web="76baa36f-e57b-4c69-9526-73663b0c69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4B7BBA-66D6-44FA-B275-3E3487FC196D}">
  <ds:schemaRefs>
    <ds:schemaRef ds:uri="985ec44e-1bab-4c0b-9df0-6ba128686fc9"/>
    <ds:schemaRef ds:uri="f49fbb55-275e-4e94-96c9-44f4aab310e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780898-89E1-433B-ACCB-F2176499B2F1}">
  <ds:schemaRefs>
    <ds:schemaRef ds:uri="http://schemas.microsoft.com/sharepoint/v3/contenttype/forms"/>
  </ds:schemaRefs>
</ds:datastoreItem>
</file>

<file path=customXml/itemProps3.xml><?xml version="1.0" encoding="utf-8"?>
<ds:datastoreItem xmlns:ds="http://schemas.openxmlformats.org/officeDocument/2006/customXml" ds:itemID="{1A5530E7-1270-49C8-96A1-C66F7A8FABF0}">
  <ds:schemaRefs>
    <ds:schemaRef ds:uri="76baa36f-e57b-4c69-9526-73663b0c69b3"/>
    <ds:schemaRef ds:uri="985ec44e-1bab-4c0b-9df0-6ba128686fc9"/>
    <ds:schemaRef ds:uri="f49fbb55-275e-4e94-96c9-44f4aab310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Carmen Rodriguez Rodriguez</dc:creator>
  <cp:keywords/>
  <dc:description/>
  <cp:revision>94</cp:revision>
  <dcterms:created xsi:type="dcterms:W3CDTF">2022-12-15T18:07:34Z</dcterms:created>
  <dcterms:modified xsi:type="dcterms:W3CDTF">2024-05-28T14:29:37Z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0x010100C1BCC1A4E03C2C4DB79B656679B000C1</vt:lpwstr>
  </property>
  <property fmtid="{D5CDD505-2E9C-101B-9397-08002B2CF9AE}" pid="3" name="MediaServiceImageTags">
    <vt:lpwstr/>
  </property>
</Properties>
</file>