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B7171A-071F-4D26-981E-4DDC31B017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/>
              <a:t>Pasos para la creación de CBCM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253B55-12A2-4A9F-A9A6-F8DE216FFD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GT" dirty="0"/>
              <a:t>Programa para la Prevención de la Explotación y la Violencia Sexual</a:t>
            </a:r>
          </a:p>
        </p:txBody>
      </p:sp>
    </p:spTree>
    <p:extLst>
      <p:ext uri="{BB962C8B-B14F-4D97-AF65-F5344CB8AC3E}">
        <p14:creationId xmlns:p14="http://schemas.microsoft.com/office/powerpoint/2010/main" val="349972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E3E70-31E9-4B15-889D-8802D366B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Pasos para la creación CBCM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608FA2-66CA-430B-8624-36DD41A71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GT" dirty="0"/>
              <a:t>Mapeo de instituciones gubernamentales,  OSC con presencia en el territorio, estructuras organizativas comunitarias de mujeres y redes de protección para NNA.</a:t>
            </a:r>
          </a:p>
          <a:p>
            <a:r>
              <a:rPr lang="es-GT" dirty="0"/>
              <a:t>Actualización con UNDSS de las AFP con presencia en el territorio de cara al desarrollo de un proceso de priorización.</a:t>
            </a:r>
          </a:p>
          <a:p>
            <a:r>
              <a:rPr lang="es-GT" dirty="0">
                <a:solidFill>
                  <a:srgbClr val="FF0000"/>
                </a:solidFill>
              </a:rPr>
              <a:t>Elaboración de mapas interactivos para ubicación de organizaciones e instituciones que proveen servicios a nivel departamental.</a:t>
            </a:r>
          </a:p>
          <a:p>
            <a:r>
              <a:rPr lang="es-GT" dirty="0"/>
              <a:t>Adecuación/adaptación de la ruta al contexto nacional.</a:t>
            </a:r>
          </a:p>
          <a:p>
            <a:r>
              <a:rPr lang="es-GT" dirty="0"/>
              <a:t>Firma de MOU con contrapartes nacionales para la referencia y atención de casos de SEA.</a:t>
            </a:r>
          </a:p>
          <a:p>
            <a:r>
              <a:rPr lang="es-GT" dirty="0"/>
              <a:t>Ensayo de la en coordinación con las AFP y UNDSS.</a:t>
            </a:r>
          </a:p>
          <a:p>
            <a:r>
              <a:rPr lang="es-GT" dirty="0"/>
              <a:t>Ajustes de la CBCM con base a los hallazgos obtenidos del ensayo de la misma.</a:t>
            </a:r>
          </a:p>
          <a:p>
            <a:r>
              <a:rPr lang="es-GT" dirty="0"/>
              <a:t>Validación y aprobación por parte del UNCT.</a:t>
            </a:r>
          </a:p>
          <a:p>
            <a:r>
              <a:rPr lang="es-GT" dirty="0">
                <a:solidFill>
                  <a:srgbClr val="FF0000"/>
                </a:solidFill>
              </a:rPr>
              <a:t>Estrategia  de acompañamiento a sobrevivientes de SEA.</a:t>
            </a:r>
          </a:p>
        </p:txBody>
      </p:sp>
    </p:spTree>
    <p:extLst>
      <p:ext uri="{BB962C8B-B14F-4D97-AF65-F5344CB8AC3E}">
        <p14:creationId xmlns:p14="http://schemas.microsoft.com/office/powerpoint/2010/main" val="4265574947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</Template>
  <TotalTime>105</TotalTime>
  <Words>153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Corbel</vt:lpstr>
      <vt:lpstr>Wingdings 2</vt:lpstr>
      <vt:lpstr>Marco</vt:lpstr>
      <vt:lpstr>Pasos para la creación de CBCM</vt:lpstr>
      <vt:lpstr>Pasos para la creación CBCM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Pasos para la creación de CBCM</dc:title>
  <dc:creator>Karelia Ramos</dc:creator>
  <cp:lastModifiedBy>Karelia</cp:lastModifiedBy>
  <cp:revision>6</cp:revision>
  <dcterms:created xsi:type="dcterms:W3CDTF">2021-08-30T13:29:35Z</dcterms:created>
  <dcterms:modified xsi:type="dcterms:W3CDTF">2021-09-30T17:31:22Z</dcterms:modified>
</cp:coreProperties>
</file>