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3"/>
  </p:notesMasterIdLst>
  <p:sldIdLst>
    <p:sldId id="256" r:id="rId4"/>
    <p:sldId id="260" r:id="rId5"/>
    <p:sldId id="259" r:id="rId6"/>
    <p:sldId id="314" r:id="rId7"/>
    <p:sldId id="315" r:id="rId8"/>
    <p:sldId id="264" r:id="rId9"/>
    <p:sldId id="286" r:id="rId10"/>
    <p:sldId id="263" r:id="rId11"/>
    <p:sldId id="262" r:id="rId12"/>
    <p:sldId id="344" r:id="rId13"/>
    <p:sldId id="345" r:id="rId14"/>
    <p:sldId id="258" r:id="rId15"/>
    <p:sldId id="311" r:id="rId16"/>
    <p:sldId id="261" r:id="rId17"/>
    <p:sldId id="410" r:id="rId18"/>
    <p:sldId id="463" r:id="rId19"/>
    <p:sldId id="270" r:id="rId20"/>
    <p:sldId id="467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EE4"/>
    <a:srgbClr val="E6A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3" autoAdjust="0"/>
    <p:restoredTop sz="90958" autoAdjust="0"/>
  </p:normalViewPr>
  <p:slideViewPr>
    <p:cSldViewPr snapToGrid="0">
      <p:cViewPr varScale="1">
        <p:scale>
          <a:sx n="78" d="100"/>
          <a:sy n="78" d="100"/>
        </p:scale>
        <p:origin x="10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DF6EA-3BB7-43AB-9DC6-1C4D69833381}" type="doc">
      <dgm:prSet loTypeId="urn:microsoft.com/office/officeart/2005/8/layout/cycle3" loCatId="cycle" qsTypeId="urn:microsoft.com/office/officeart/2005/8/quickstyle/3d2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100FE121-FB91-4D94-BC54-3824D78E1336}">
      <dgm:prSet phldrT="[Text]"/>
      <dgm:spPr/>
      <dgm:t>
        <a:bodyPr/>
        <a:lstStyle/>
        <a:p>
          <a:r>
            <a:rPr lang="en-US" b="1" dirty="0" err="1"/>
            <a:t>Participación</a:t>
          </a:r>
          <a:r>
            <a:rPr lang="en-US" b="1" dirty="0"/>
            <a:t> y </a:t>
          </a:r>
          <a:r>
            <a:rPr lang="en-US" b="1" dirty="0" err="1"/>
            <a:t>liderazgo</a:t>
          </a:r>
          <a:r>
            <a:rPr lang="en-US" b="1" dirty="0"/>
            <a:t> de las mujeres en la </a:t>
          </a:r>
          <a:r>
            <a:rPr lang="en-US" b="1" dirty="0" err="1"/>
            <a:t>comunidad</a:t>
          </a:r>
          <a:endParaRPr lang="en-US" b="1" dirty="0"/>
        </a:p>
      </dgm:t>
    </dgm:pt>
    <dgm:pt modelId="{BB502569-174A-4AD1-8C11-904AB2A6300A}" type="parTrans" cxnId="{AD7056F5-6FE9-4919-9625-0EDE0A5E8320}">
      <dgm:prSet/>
      <dgm:spPr/>
      <dgm:t>
        <a:bodyPr/>
        <a:lstStyle/>
        <a:p>
          <a:endParaRPr lang="en-US" b="1"/>
        </a:p>
      </dgm:t>
    </dgm:pt>
    <dgm:pt modelId="{A29CFD47-62B4-4EFF-9F56-40ACCB71F14A}" type="sibTrans" cxnId="{AD7056F5-6FE9-4919-9625-0EDE0A5E8320}">
      <dgm:prSet/>
      <dgm:spPr/>
      <dgm:t>
        <a:bodyPr/>
        <a:lstStyle/>
        <a:p>
          <a:endParaRPr lang="en-US" b="1"/>
        </a:p>
      </dgm:t>
    </dgm:pt>
    <dgm:pt modelId="{91A4D2C9-24D3-4610-9034-DA74C8261340}">
      <dgm:prSet phldrT="[Text]"/>
      <dgm:spPr/>
      <dgm:t>
        <a:bodyPr/>
        <a:lstStyle/>
        <a:p>
          <a:r>
            <a:rPr lang="es-ES" b="1" dirty="0"/>
            <a:t>Acceso a información</a:t>
          </a:r>
        </a:p>
        <a:p>
          <a:r>
            <a:rPr lang="es-ES" b="1" dirty="0"/>
            <a:t>Comunidad</a:t>
          </a:r>
        </a:p>
        <a:p>
          <a:r>
            <a:rPr lang="es-ES" b="1" dirty="0"/>
            <a:t>Personal y Actores Locales</a:t>
          </a:r>
          <a:endParaRPr lang="en-US" b="1" dirty="0"/>
        </a:p>
      </dgm:t>
    </dgm:pt>
    <dgm:pt modelId="{C1544E37-D52F-4693-881F-6A2E45D536CE}" type="parTrans" cxnId="{7765077B-8B6D-4C46-A87A-03995DFBEF01}">
      <dgm:prSet/>
      <dgm:spPr/>
      <dgm:t>
        <a:bodyPr/>
        <a:lstStyle/>
        <a:p>
          <a:endParaRPr lang="en-US" b="1"/>
        </a:p>
      </dgm:t>
    </dgm:pt>
    <dgm:pt modelId="{A0C5E2BD-BD00-4925-9A00-7E18582A9BF0}" type="sibTrans" cxnId="{7765077B-8B6D-4C46-A87A-03995DFBEF01}">
      <dgm:prSet/>
      <dgm:spPr/>
      <dgm:t>
        <a:bodyPr/>
        <a:lstStyle/>
        <a:p>
          <a:endParaRPr lang="en-US" b="1"/>
        </a:p>
      </dgm:t>
    </dgm:pt>
    <dgm:pt modelId="{8C14427A-DAE0-4608-B8EC-4C05ED9CC8CD}">
      <dgm:prSet/>
      <dgm:spPr/>
      <dgm:t>
        <a:bodyPr/>
        <a:lstStyle/>
        <a:p>
          <a:r>
            <a:rPr lang="en-US" b="1" dirty="0" err="1"/>
            <a:t>Normativa</a:t>
          </a:r>
          <a:r>
            <a:rPr lang="en-US" b="1" dirty="0"/>
            <a:t>, </a:t>
          </a:r>
          <a:r>
            <a:rPr lang="en-US" b="1" dirty="0" err="1"/>
            <a:t>controles</a:t>
          </a:r>
          <a:r>
            <a:rPr lang="en-US" b="1" dirty="0"/>
            <a:t> y seguimiento, </a:t>
          </a:r>
          <a:r>
            <a:rPr lang="en-US" b="1" dirty="0" err="1"/>
            <a:t>rendición</a:t>
          </a:r>
          <a:r>
            <a:rPr lang="en-US" b="1" dirty="0"/>
            <a:t> de </a:t>
          </a:r>
          <a:r>
            <a:rPr lang="en-US" b="1" dirty="0" err="1"/>
            <a:t>cuentas</a:t>
          </a:r>
          <a:r>
            <a:rPr lang="en-US" b="1" dirty="0"/>
            <a:t>:</a:t>
          </a:r>
        </a:p>
        <a:p>
          <a:r>
            <a:rPr lang="en-US" b="1" dirty="0"/>
            <a:t>De las palabras a la </a:t>
          </a:r>
          <a:r>
            <a:rPr lang="en-US" b="1" dirty="0" err="1"/>
            <a:t>acción</a:t>
          </a:r>
          <a:endParaRPr lang="en-US" b="1" dirty="0"/>
        </a:p>
      </dgm:t>
    </dgm:pt>
    <dgm:pt modelId="{A0441F28-DD4B-4290-8BE2-4CAE22A4B598}" type="parTrans" cxnId="{EF8F0276-33A3-4733-B3BF-344682F82605}">
      <dgm:prSet/>
      <dgm:spPr/>
      <dgm:t>
        <a:bodyPr/>
        <a:lstStyle/>
        <a:p>
          <a:endParaRPr lang="en-US" b="1"/>
        </a:p>
      </dgm:t>
    </dgm:pt>
    <dgm:pt modelId="{2E7A827B-9819-4932-8DE7-C8BF687F4103}" type="sibTrans" cxnId="{EF8F0276-33A3-4733-B3BF-344682F82605}">
      <dgm:prSet/>
      <dgm:spPr/>
      <dgm:t>
        <a:bodyPr/>
        <a:lstStyle/>
        <a:p>
          <a:endParaRPr lang="en-US" b="1"/>
        </a:p>
      </dgm:t>
    </dgm:pt>
    <dgm:pt modelId="{FF4F83D1-8B86-4DE1-85E7-D2770E55E224}" type="pres">
      <dgm:prSet presAssocID="{150DF6EA-3BB7-43AB-9DC6-1C4D69833381}" presName="Name0" presStyleCnt="0">
        <dgm:presLayoutVars>
          <dgm:dir/>
          <dgm:resizeHandles val="exact"/>
        </dgm:presLayoutVars>
      </dgm:prSet>
      <dgm:spPr/>
    </dgm:pt>
    <dgm:pt modelId="{6EDBB61D-7A7E-4A15-9F3E-C212B43CDE04}" type="pres">
      <dgm:prSet presAssocID="{150DF6EA-3BB7-43AB-9DC6-1C4D69833381}" presName="cycle" presStyleCnt="0"/>
      <dgm:spPr/>
    </dgm:pt>
    <dgm:pt modelId="{29388B7E-75B7-4A87-8B66-E63FD3BAD307}" type="pres">
      <dgm:prSet presAssocID="{100FE121-FB91-4D94-BC54-3824D78E1336}" presName="nodeFirstNode" presStyleLbl="node1" presStyleIdx="0" presStyleCnt="3">
        <dgm:presLayoutVars>
          <dgm:bulletEnabled val="1"/>
        </dgm:presLayoutVars>
      </dgm:prSet>
      <dgm:spPr/>
    </dgm:pt>
    <dgm:pt modelId="{86A7E949-ECA0-4F17-8519-286E0E4610C8}" type="pres">
      <dgm:prSet presAssocID="{A29CFD47-62B4-4EFF-9F56-40ACCB71F14A}" presName="sibTransFirstNode" presStyleLbl="bgShp" presStyleIdx="0" presStyleCnt="1"/>
      <dgm:spPr/>
    </dgm:pt>
    <dgm:pt modelId="{82D9C50F-AA61-4366-B07E-649452795A76}" type="pres">
      <dgm:prSet presAssocID="{91A4D2C9-24D3-4610-9034-DA74C8261340}" presName="nodeFollowingNodes" presStyleLbl="node1" presStyleIdx="1" presStyleCnt="3" custRadScaleRad="89579" custRadScaleInc="-36435">
        <dgm:presLayoutVars>
          <dgm:bulletEnabled val="1"/>
        </dgm:presLayoutVars>
      </dgm:prSet>
      <dgm:spPr/>
    </dgm:pt>
    <dgm:pt modelId="{ED7850D7-C3B2-451F-9DE4-558BB5A8A9B0}" type="pres">
      <dgm:prSet presAssocID="{8C14427A-DAE0-4608-B8EC-4C05ED9CC8CD}" presName="nodeFollowingNodes" presStyleLbl="node1" presStyleIdx="2" presStyleCnt="3" custRadScaleRad="100398" custRadScaleInc="14834">
        <dgm:presLayoutVars>
          <dgm:bulletEnabled val="1"/>
        </dgm:presLayoutVars>
      </dgm:prSet>
      <dgm:spPr/>
    </dgm:pt>
  </dgm:ptLst>
  <dgm:cxnLst>
    <dgm:cxn modelId="{077EE61E-F23F-4D11-8DEA-ED82ED04C30E}" type="presOf" srcId="{A29CFD47-62B4-4EFF-9F56-40ACCB71F14A}" destId="{86A7E949-ECA0-4F17-8519-286E0E4610C8}" srcOrd="0" destOrd="0" presId="urn:microsoft.com/office/officeart/2005/8/layout/cycle3"/>
    <dgm:cxn modelId="{031B6C24-BC79-4210-91E2-44AB2A45E3AB}" type="presOf" srcId="{91A4D2C9-24D3-4610-9034-DA74C8261340}" destId="{82D9C50F-AA61-4366-B07E-649452795A76}" srcOrd="0" destOrd="0" presId="urn:microsoft.com/office/officeart/2005/8/layout/cycle3"/>
    <dgm:cxn modelId="{0E453036-E916-4AEC-A810-AD4685BFF4B2}" type="presOf" srcId="{150DF6EA-3BB7-43AB-9DC6-1C4D69833381}" destId="{FF4F83D1-8B86-4DE1-85E7-D2770E55E224}" srcOrd="0" destOrd="0" presId="urn:microsoft.com/office/officeart/2005/8/layout/cycle3"/>
    <dgm:cxn modelId="{0C790F53-7B43-4CB9-AC95-FE5BCD7F764C}" type="presOf" srcId="{100FE121-FB91-4D94-BC54-3824D78E1336}" destId="{29388B7E-75B7-4A87-8B66-E63FD3BAD307}" srcOrd="0" destOrd="0" presId="urn:microsoft.com/office/officeart/2005/8/layout/cycle3"/>
    <dgm:cxn modelId="{0493F673-8797-4791-B223-F90DB0E0F2E7}" type="presOf" srcId="{8C14427A-DAE0-4608-B8EC-4C05ED9CC8CD}" destId="{ED7850D7-C3B2-451F-9DE4-558BB5A8A9B0}" srcOrd="0" destOrd="0" presId="urn:microsoft.com/office/officeart/2005/8/layout/cycle3"/>
    <dgm:cxn modelId="{EF8F0276-33A3-4733-B3BF-344682F82605}" srcId="{150DF6EA-3BB7-43AB-9DC6-1C4D69833381}" destId="{8C14427A-DAE0-4608-B8EC-4C05ED9CC8CD}" srcOrd="2" destOrd="0" parTransId="{A0441F28-DD4B-4290-8BE2-4CAE22A4B598}" sibTransId="{2E7A827B-9819-4932-8DE7-C8BF687F4103}"/>
    <dgm:cxn modelId="{7765077B-8B6D-4C46-A87A-03995DFBEF01}" srcId="{150DF6EA-3BB7-43AB-9DC6-1C4D69833381}" destId="{91A4D2C9-24D3-4610-9034-DA74C8261340}" srcOrd="1" destOrd="0" parTransId="{C1544E37-D52F-4693-881F-6A2E45D536CE}" sibTransId="{A0C5E2BD-BD00-4925-9A00-7E18582A9BF0}"/>
    <dgm:cxn modelId="{AD7056F5-6FE9-4919-9625-0EDE0A5E8320}" srcId="{150DF6EA-3BB7-43AB-9DC6-1C4D69833381}" destId="{100FE121-FB91-4D94-BC54-3824D78E1336}" srcOrd="0" destOrd="0" parTransId="{BB502569-174A-4AD1-8C11-904AB2A6300A}" sibTransId="{A29CFD47-62B4-4EFF-9F56-40ACCB71F14A}"/>
    <dgm:cxn modelId="{665393D2-958B-4134-B4C5-C7698C43A09E}" type="presParOf" srcId="{FF4F83D1-8B86-4DE1-85E7-D2770E55E224}" destId="{6EDBB61D-7A7E-4A15-9F3E-C212B43CDE04}" srcOrd="0" destOrd="0" presId="urn:microsoft.com/office/officeart/2005/8/layout/cycle3"/>
    <dgm:cxn modelId="{465C09A7-4C5D-4F03-96DA-433A4FB8E167}" type="presParOf" srcId="{6EDBB61D-7A7E-4A15-9F3E-C212B43CDE04}" destId="{29388B7E-75B7-4A87-8B66-E63FD3BAD307}" srcOrd="0" destOrd="0" presId="urn:microsoft.com/office/officeart/2005/8/layout/cycle3"/>
    <dgm:cxn modelId="{81BF7C65-A381-4C35-BFD7-46C3985E66C1}" type="presParOf" srcId="{6EDBB61D-7A7E-4A15-9F3E-C212B43CDE04}" destId="{86A7E949-ECA0-4F17-8519-286E0E4610C8}" srcOrd="1" destOrd="0" presId="urn:microsoft.com/office/officeart/2005/8/layout/cycle3"/>
    <dgm:cxn modelId="{B7D53CFD-97FF-452A-B6B1-91693A0D1782}" type="presParOf" srcId="{6EDBB61D-7A7E-4A15-9F3E-C212B43CDE04}" destId="{82D9C50F-AA61-4366-B07E-649452795A76}" srcOrd="2" destOrd="0" presId="urn:microsoft.com/office/officeart/2005/8/layout/cycle3"/>
    <dgm:cxn modelId="{1EBEC16D-CE1B-44C9-AA40-D7215E557F50}" type="presParOf" srcId="{6EDBB61D-7A7E-4A15-9F3E-C212B43CDE04}" destId="{ED7850D7-C3B2-451F-9DE4-558BB5A8A9B0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574D8B-7CC6-4379-9B7E-7B849145191B}" type="doc">
      <dgm:prSet loTypeId="urn:microsoft.com/office/officeart/2005/8/layout/process3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GT"/>
        </a:p>
      </dgm:t>
    </dgm:pt>
    <dgm:pt modelId="{FEAB1B69-B201-40D2-9818-604FAC02D198}">
      <dgm:prSet phldrT="[Texto]" custT="1"/>
      <dgm:spPr/>
      <dgm:t>
        <a:bodyPr/>
        <a:lstStyle/>
        <a:p>
          <a:r>
            <a:rPr lang="es-GT" sz="2800" b="1" dirty="0">
              <a:hlinkClick xmlns:r="http://schemas.openxmlformats.org/officeDocument/2006/relationships" r:id="" action="ppaction://noaction"/>
            </a:rPr>
            <a:t>FASE 1</a:t>
          </a:r>
          <a:endParaRPr lang="es-GT" sz="2800" b="1" dirty="0"/>
        </a:p>
      </dgm:t>
    </dgm:pt>
    <dgm:pt modelId="{0E080C1A-6182-49A4-9FC8-164B6D575E9E}" type="parTrans" cxnId="{90A9DD11-EDBE-4D91-9403-27D66F8B0135}">
      <dgm:prSet/>
      <dgm:spPr/>
      <dgm:t>
        <a:bodyPr/>
        <a:lstStyle/>
        <a:p>
          <a:endParaRPr lang="es-GT"/>
        </a:p>
      </dgm:t>
    </dgm:pt>
    <dgm:pt modelId="{E002B3F9-795F-434B-B006-DBF84761D65B}" type="sibTrans" cxnId="{90A9DD11-EDBE-4D91-9403-27D66F8B0135}">
      <dgm:prSet/>
      <dgm:spPr/>
      <dgm:t>
        <a:bodyPr/>
        <a:lstStyle/>
        <a:p>
          <a:endParaRPr lang="es-GT"/>
        </a:p>
      </dgm:t>
    </dgm:pt>
    <dgm:pt modelId="{B901D1F7-8226-4D17-812E-E8EA8DC1D736}">
      <dgm:prSet phldrT="[Texto]"/>
      <dgm:spPr/>
      <dgm:t>
        <a:bodyPr/>
        <a:lstStyle/>
        <a:p>
          <a:r>
            <a:rPr lang="es-GT" dirty="0"/>
            <a:t>Transferencia de capacidades sobre la trasversalidad de género a equipo implementador</a:t>
          </a:r>
        </a:p>
      </dgm:t>
    </dgm:pt>
    <dgm:pt modelId="{83355108-1648-4DD4-AE3F-25A57256FA03}" type="parTrans" cxnId="{7EF65946-B290-44F4-8E6F-373627CFEDE6}">
      <dgm:prSet/>
      <dgm:spPr/>
      <dgm:t>
        <a:bodyPr/>
        <a:lstStyle/>
        <a:p>
          <a:endParaRPr lang="es-GT"/>
        </a:p>
      </dgm:t>
    </dgm:pt>
    <dgm:pt modelId="{500A9EFA-06AD-4C54-8A1D-9FDD528B0616}" type="sibTrans" cxnId="{7EF65946-B290-44F4-8E6F-373627CFEDE6}">
      <dgm:prSet/>
      <dgm:spPr/>
      <dgm:t>
        <a:bodyPr/>
        <a:lstStyle/>
        <a:p>
          <a:endParaRPr lang="es-GT"/>
        </a:p>
      </dgm:t>
    </dgm:pt>
    <dgm:pt modelId="{0B12784C-3EC6-4EC9-85F6-CE2722C55278}">
      <dgm:prSet phldrT="[Texto]" custT="1"/>
      <dgm:spPr/>
      <dgm:t>
        <a:bodyPr/>
        <a:lstStyle/>
        <a:p>
          <a:r>
            <a:rPr lang="es-GT" sz="2800" b="1" u="sng" dirty="0">
              <a:hlinkClick xmlns:r="http://schemas.openxmlformats.org/officeDocument/2006/relationships" r:id="" action="ppaction://noaction"/>
            </a:rPr>
            <a:t>FASE</a:t>
          </a:r>
          <a:r>
            <a:rPr lang="es-GT" sz="2800" b="1" u="sng" dirty="0"/>
            <a:t> 2</a:t>
          </a:r>
        </a:p>
      </dgm:t>
    </dgm:pt>
    <dgm:pt modelId="{C447ACF7-9D2B-4555-A38A-A429E138C55E}" type="parTrans" cxnId="{41DE13D3-C7A2-4FBD-9223-306DD26DB192}">
      <dgm:prSet/>
      <dgm:spPr/>
      <dgm:t>
        <a:bodyPr/>
        <a:lstStyle/>
        <a:p>
          <a:endParaRPr lang="es-GT"/>
        </a:p>
      </dgm:t>
    </dgm:pt>
    <dgm:pt modelId="{9CA97DF7-AF5B-41B6-9F52-825BCE48A16E}" type="sibTrans" cxnId="{41DE13D3-C7A2-4FBD-9223-306DD26DB192}">
      <dgm:prSet/>
      <dgm:spPr/>
      <dgm:t>
        <a:bodyPr/>
        <a:lstStyle/>
        <a:p>
          <a:endParaRPr lang="es-GT"/>
        </a:p>
      </dgm:t>
    </dgm:pt>
    <dgm:pt modelId="{ACB4887B-ED71-4FFD-BCDF-43E209A6B1E1}">
      <dgm:prSet phldrT="[Texto]"/>
      <dgm:spPr/>
      <dgm:t>
        <a:bodyPr/>
        <a:lstStyle/>
        <a:p>
          <a:r>
            <a:rPr lang="es-GT" dirty="0"/>
            <a:t>Fortalecimiento y articulación de las agentes de protección comunitarias con los espacios de toma de decisiones </a:t>
          </a:r>
        </a:p>
      </dgm:t>
    </dgm:pt>
    <dgm:pt modelId="{C89DB600-7578-4997-B594-0AC12C5C3427}" type="parTrans" cxnId="{C444B4EE-16C5-4A8E-A98B-AF4C5C295881}">
      <dgm:prSet/>
      <dgm:spPr/>
      <dgm:t>
        <a:bodyPr/>
        <a:lstStyle/>
        <a:p>
          <a:endParaRPr lang="es-GT"/>
        </a:p>
      </dgm:t>
    </dgm:pt>
    <dgm:pt modelId="{AF198B07-03F3-451E-BC25-CE638E6A01EA}" type="sibTrans" cxnId="{C444B4EE-16C5-4A8E-A98B-AF4C5C295881}">
      <dgm:prSet/>
      <dgm:spPr/>
      <dgm:t>
        <a:bodyPr/>
        <a:lstStyle/>
        <a:p>
          <a:endParaRPr lang="es-GT"/>
        </a:p>
      </dgm:t>
    </dgm:pt>
    <dgm:pt modelId="{5B9F4E28-158F-404E-8D40-CD02A706532C}">
      <dgm:prSet phldrT="[Texto]" custT="1"/>
      <dgm:spPr/>
      <dgm:t>
        <a:bodyPr/>
        <a:lstStyle/>
        <a:p>
          <a:r>
            <a:rPr lang="es-GT" sz="2800" b="1" u="sng" dirty="0"/>
            <a:t>FASE 3</a:t>
          </a:r>
        </a:p>
      </dgm:t>
    </dgm:pt>
    <dgm:pt modelId="{4DDDA368-0071-4461-8BB5-45D1E67C025C}" type="parTrans" cxnId="{A3E1EFDC-7772-4480-A7EF-72D1467C971B}">
      <dgm:prSet/>
      <dgm:spPr/>
      <dgm:t>
        <a:bodyPr/>
        <a:lstStyle/>
        <a:p>
          <a:endParaRPr lang="es-GT"/>
        </a:p>
      </dgm:t>
    </dgm:pt>
    <dgm:pt modelId="{763823D5-6311-4F1B-8F9B-B5E30ED0E4F6}" type="sibTrans" cxnId="{A3E1EFDC-7772-4480-A7EF-72D1467C971B}">
      <dgm:prSet/>
      <dgm:spPr/>
      <dgm:t>
        <a:bodyPr/>
        <a:lstStyle/>
        <a:p>
          <a:endParaRPr lang="es-GT"/>
        </a:p>
      </dgm:t>
    </dgm:pt>
    <dgm:pt modelId="{C8000653-BE46-4973-A33E-E3229B42C624}">
      <dgm:prSet phldrT="[Texto]"/>
      <dgm:spPr/>
      <dgm:t>
        <a:bodyPr/>
        <a:lstStyle/>
        <a:p>
          <a:r>
            <a:rPr lang="es-GT" dirty="0"/>
            <a:t>Mecanismos para asegurar la protección de las mujeres y niñas madres  que reciben transferencias monetarias del PMA</a:t>
          </a:r>
        </a:p>
      </dgm:t>
    </dgm:pt>
    <dgm:pt modelId="{CAA8FC21-A224-4E9A-885F-FB8F9D4EAFD3}" type="parTrans" cxnId="{50B6CF80-71B0-4138-8986-64C468BB046A}">
      <dgm:prSet/>
      <dgm:spPr/>
      <dgm:t>
        <a:bodyPr/>
        <a:lstStyle/>
        <a:p>
          <a:endParaRPr lang="es-GT"/>
        </a:p>
      </dgm:t>
    </dgm:pt>
    <dgm:pt modelId="{2D6860E9-959E-4261-A95E-94FAF68BF1F6}" type="sibTrans" cxnId="{50B6CF80-71B0-4138-8986-64C468BB046A}">
      <dgm:prSet/>
      <dgm:spPr/>
      <dgm:t>
        <a:bodyPr/>
        <a:lstStyle/>
        <a:p>
          <a:endParaRPr lang="es-GT"/>
        </a:p>
      </dgm:t>
    </dgm:pt>
    <dgm:pt modelId="{94FC448E-B45E-4F89-8C8C-E0A07FDD86AC}">
      <dgm:prSet phldrT="[Texto]" custT="1"/>
      <dgm:spPr/>
      <dgm:t>
        <a:bodyPr/>
        <a:lstStyle/>
        <a:p>
          <a:r>
            <a:rPr lang="es-GT" sz="2800" b="1" u="sng" dirty="0"/>
            <a:t>Fase 4</a:t>
          </a:r>
        </a:p>
      </dgm:t>
    </dgm:pt>
    <dgm:pt modelId="{CC4B97A9-FFC8-4E9D-8505-9FAC723D6A2A}" type="parTrans" cxnId="{2B94D6FA-0173-49EF-9A98-5D318A63034E}">
      <dgm:prSet/>
      <dgm:spPr/>
      <dgm:t>
        <a:bodyPr/>
        <a:lstStyle/>
        <a:p>
          <a:endParaRPr lang="es-GT"/>
        </a:p>
      </dgm:t>
    </dgm:pt>
    <dgm:pt modelId="{BFFF935E-08C9-4A9E-B994-96354708F256}" type="sibTrans" cxnId="{2B94D6FA-0173-49EF-9A98-5D318A63034E}">
      <dgm:prSet/>
      <dgm:spPr/>
      <dgm:t>
        <a:bodyPr/>
        <a:lstStyle/>
        <a:p>
          <a:endParaRPr lang="es-GT"/>
        </a:p>
      </dgm:t>
    </dgm:pt>
    <dgm:pt modelId="{B3470138-5C9B-40AB-A37E-B144721E400C}">
      <dgm:prSet phldrT="[Texto]"/>
      <dgm:spPr/>
      <dgm:t>
        <a:bodyPr/>
        <a:lstStyle/>
        <a:p>
          <a:r>
            <a:rPr lang="es-GT" dirty="0"/>
            <a:t>Infraestructura de protección para mujeres, niñas y niños </a:t>
          </a:r>
        </a:p>
      </dgm:t>
    </dgm:pt>
    <dgm:pt modelId="{B13311A1-C9A4-4353-AE23-4FBE6F814BFB}" type="parTrans" cxnId="{D6FE47DB-6904-4361-AF56-1DFBA7C49F29}">
      <dgm:prSet/>
      <dgm:spPr/>
      <dgm:t>
        <a:bodyPr/>
        <a:lstStyle/>
        <a:p>
          <a:endParaRPr lang="es-GT"/>
        </a:p>
      </dgm:t>
    </dgm:pt>
    <dgm:pt modelId="{D9EA70CB-E3A5-4CA4-9A0B-23ED079671B5}" type="sibTrans" cxnId="{D6FE47DB-6904-4361-AF56-1DFBA7C49F29}">
      <dgm:prSet/>
      <dgm:spPr/>
      <dgm:t>
        <a:bodyPr/>
        <a:lstStyle/>
        <a:p>
          <a:endParaRPr lang="es-GT"/>
        </a:p>
      </dgm:t>
    </dgm:pt>
    <dgm:pt modelId="{46FB8C4E-9429-4998-8674-4D9BADC8D4B4}" type="pres">
      <dgm:prSet presAssocID="{91574D8B-7CC6-4379-9B7E-7B849145191B}" presName="linearFlow" presStyleCnt="0">
        <dgm:presLayoutVars>
          <dgm:dir/>
          <dgm:animLvl val="lvl"/>
          <dgm:resizeHandles val="exact"/>
        </dgm:presLayoutVars>
      </dgm:prSet>
      <dgm:spPr/>
    </dgm:pt>
    <dgm:pt modelId="{48F6661B-4C17-4C08-BFEF-7F84287AC39E}" type="pres">
      <dgm:prSet presAssocID="{FEAB1B69-B201-40D2-9818-604FAC02D198}" presName="composite" presStyleCnt="0"/>
      <dgm:spPr/>
    </dgm:pt>
    <dgm:pt modelId="{A3E2AE98-2347-4343-9EA9-FACF6A01A6BA}" type="pres">
      <dgm:prSet presAssocID="{FEAB1B69-B201-40D2-9818-604FAC02D19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929A46-6B0E-40CE-97F9-F9D1625F4A60}" type="pres">
      <dgm:prSet presAssocID="{FEAB1B69-B201-40D2-9818-604FAC02D198}" presName="parSh" presStyleLbl="node1" presStyleIdx="0" presStyleCnt="4"/>
      <dgm:spPr/>
    </dgm:pt>
    <dgm:pt modelId="{19C49380-4744-46BE-A9EB-05298A4ED2CC}" type="pres">
      <dgm:prSet presAssocID="{FEAB1B69-B201-40D2-9818-604FAC02D198}" presName="desTx" presStyleLbl="fgAcc1" presStyleIdx="0" presStyleCnt="4">
        <dgm:presLayoutVars>
          <dgm:bulletEnabled val="1"/>
        </dgm:presLayoutVars>
      </dgm:prSet>
      <dgm:spPr/>
    </dgm:pt>
    <dgm:pt modelId="{7046969D-5B4D-42B9-9F85-AC8294CE0D19}" type="pres">
      <dgm:prSet presAssocID="{E002B3F9-795F-434B-B006-DBF84761D65B}" presName="sibTrans" presStyleLbl="sibTrans2D1" presStyleIdx="0" presStyleCnt="3"/>
      <dgm:spPr/>
    </dgm:pt>
    <dgm:pt modelId="{1996689B-3397-4F0E-8EE0-04F69076BB4D}" type="pres">
      <dgm:prSet presAssocID="{E002B3F9-795F-434B-B006-DBF84761D65B}" presName="connTx" presStyleLbl="sibTrans2D1" presStyleIdx="0" presStyleCnt="3"/>
      <dgm:spPr/>
    </dgm:pt>
    <dgm:pt modelId="{A4DF701E-1012-4F88-B588-5C1D717C864C}" type="pres">
      <dgm:prSet presAssocID="{0B12784C-3EC6-4EC9-85F6-CE2722C55278}" presName="composite" presStyleCnt="0"/>
      <dgm:spPr/>
    </dgm:pt>
    <dgm:pt modelId="{E1F55706-3E1D-4966-A5E5-397A978BCDCD}" type="pres">
      <dgm:prSet presAssocID="{0B12784C-3EC6-4EC9-85F6-CE2722C5527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FB326C-6B86-4E69-826C-892726BD4464}" type="pres">
      <dgm:prSet presAssocID="{0B12784C-3EC6-4EC9-85F6-CE2722C55278}" presName="parSh" presStyleLbl="node1" presStyleIdx="1" presStyleCnt="4"/>
      <dgm:spPr/>
    </dgm:pt>
    <dgm:pt modelId="{7DBEAB1E-11A9-4928-9721-CD093D980242}" type="pres">
      <dgm:prSet presAssocID="{0B12784C-3EC6-4EC9-85F6-CE2722C55278}" presName="desTx" presStyleLbl="fgAcc1" presStyleIdx="1" presStyleCnt="4">
        <dgm:presLayoutVars>
          <dgm:bulletEnabled val="1"/>
        </dgm:presLayoutVars>
      </dgm:prSet>
      <dgm:spPr/>
    </dgm:pt>
    <dgm:pt modelId="{79FFC9EC-E2AA-4FDB-9C8E-4DA8C93DB092}" type="pres">
      <dgm:prSet presAssocID="{9CA97DF7-AF5B-41B6-9F52-825BCE48A16E}" presName="sibTrans" presStyleLbl="sibTrans2D1" presStyleIdx="1" presStyleCnt="3"/>
      <dgm:spPr/>
    </dgm:pt>
    <dgm:pt modelId="{ECA59DB8-4506-4E7A-9E8C-619816AC7FDD}" type="pres">
      <dgm:prSet presAssocID="{9CA97DF7-AF5B-41B6-9F52-825BCE48A16E}" presName="connTx" presStyleLbl="sibTrans2D1" presStyleIdx="1" presStyleCnt="3"/>
      <dgm:spPr/>
    </dgm:pt>
    <dgm:pt modelId="{F59A4C8C-9E14-4355-8F5A-3F0C2156A14E}" type="pres">
      <dgm:prSet presAssocID="{5B9F4E28-158F-404E-8D40-CD02A706532C}" presName="composite" presStyleCnt="0"/>
      <dgm:spPr/>
    </dgm:pt>
    <dgm:pt modelId="{EB620F75-567E-4BEC-8F5C-CC1BF463A648}" type="pres">
      <dgm:prSet presAssocID="{5B9F4E28-158F-404E-8D40-CD02A706532C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0162AE2-4832-422E-8918-5050C93EB988}" type="pres">
      <dgm:prSet presAssocID="{5B9F4E28-158F-404E-8D40-CD02A706532C}" presName="parSh" presStyleLbl="node1" presStyleIdx="2" presStyleCnt="4"/>
      <dgm:spPr/>
    </dgm:pt>
    <dgm:pt modelId="{8AE7C0A3-C594-4B9A-8B38-6B49C6709677}" type="pres">
      <dgm:prSet presAssocID="{5B9F4E28-158F-404E-8D40-CD02A706532C}" presName="desTx" presStyleLbl="fgAcc1" presStyleIdx="2" presStyleCnt="4">
        <dgm:presLayoutVars>
          <dgm:bulletEnabled val="1"/>
        </dgm:presLayoutVars>
      </dgm:prSet>
      <dgm:spPr/>
    </dgm:pt>
    <dgm:pt modelId="{44EDAC89-98A4-4390-90D6-9C8574E8E0D4}" type="pres">
      <dgm:prSet presAssocID="{763823D5-6311-4F1B-8F9B-B5E30ED0E4F6}" presName="sibTrans" presStyleLbl="sibTrans2D1" presStyleIdx="2" presStyleCnt="3"/>
      <dgm:spPr/>
    </dgm:pt>
    <dgm:pt modelId="{A64353C2-F0BD-42E8-8CBD-7E71D78D4D99}" type="pres">
      <dgm:prSet presAssocID="{763823D5-6311-4F1B-8F9B-B5E30ED0E4F6}" presName="connTx" presStyleLbl="sibTrans2D1" presStyleIdx="2" presStyleCnt="3"/>
      <dgm:spPr/>
    </dgm:pt>
    <dgm:pt modelId="{E6C1C1C4-6BC8-4137-A096-538389512489}" type="pres">
      <dgm:prSet presAssocID="{94FC448E-B45E-4F89-8C8C-E0A07FDD86AC}" presName="composite" presStyleCnt="0"/>
      <dgm:spPr/>
    </dgm:pt>
    <dgm:pt modelId="{E7F437D5-BA53-4846-9FFF-216957574EA7}" type="pres">
      <dgm:prSet presAssocID="{94FC448E-B45E-4F89-8C8C-E0A07FDD86A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55FD6EE-080D-467A-9FDB-2372E081F973}" type="pres">
      <dgm:prSet presAssocID="{94FC448E-B45E-4F89-8C8C-E0A07FDD86AC}" presName="parSh" presStyleLbl="node1" presStyleIdx="3" presStyleCnt="4"/>
      <dgm:spPr/>
    </dgm:pt>
    <dgm:pt modelId="{96E5E23E-E1D6-463C-8244-352599EC2D39}" type="pres">
      <dgm:prSet presAssocID="{94FC448E-B45E-4F89-8C8C-E0A07FDD86AC}" presName="desTx" presStyleLbl="fgAcc1" presStyleIdx="3" presStyleCnt="4">
        <dgm:presLayoutVars>
          <dgm:bulletEnabled val="1"/>
        </dgm:presLayoutVars>
      </dgm:prSet>
      <dgm:spPr/>
    </dgm:pt>
  </dgm:ptLst>
  <dgm:cxnLst>
    <dgm:cxn modelId="{3A8C9D02-849B-442D-8A6F-A0D7BD42DA22}" type="presOf" srcId="{E002B3F9-795F-434B-B006-DBF84761D65B}" destId="{7046969D-5B4D-42B9-9F85-AC8294CE0D19}" srcOrd="0" destOrd="0" presId="urn:microsoft.com/office/officeart/2005/8/layout/process3"/>
    <dgm:cxn modelId="{F460E70B-6CF9-4EE0-8C66-788483EBB70E}" type="presOf" srcId="{B3470138-5C9B-40AB-A37E-B144721E400C}" destId="{96E5E23E-E1D6-463C-8244-352599EC2D39}" srcOrd="0" destOrd="0" presId="urn:microsoft.com/office/officeart/2005/8/layout/process3"/>
    <dgm:cxn modelId="{90A9DD11-EDBE-4D91-9403-27D66F8B0135}" srcId="{91574D8B-7CC6-4379-9B7E-7B849145191B}" destId="{FEAB1B69-B201-40D2-9818-604FAC02D198}" srcOrd="0" destOrd="0" parTransId="{0E080C1A-6182-49A4-9FC8-164B6D575E9E}" sibTransId="{E002B3F9-795F-434B-B006-DBF84761D65B}"/>
    <dgm:cxn modelId="{1515B71A-D1FF-48B3-9D11-0703090CF6A4}" type="presOf" srcId="{94FC448E-B45E-4F89-8C8C-E0A07FDD86AC}" destId="{E55FD6EE-080D-467A-9FDB-2372E081F973}" srcOrd="1" destOrd="0" presId="urn:microsoft.com/office/officeart/2005/8/layout/process3"/>
    <dgm:cxn modelId="{92703E20-83B2-41F3-9387-91675187C57C}" type="presOf" srcId="{9CA97DF7-AF5B-41B6-9F52-825BCE48A16E}" destId="{79FFC9EC-E2AA-4FDB-9C8E-4DA8C93DB092}" srcOrd="0" destOrd="0" presId="urn:microsoft.com/office/officeart/2005/8/layout/process3"/>
    <dgm:cxn modelId="{55B84229-6369-4128-9D31-C62ABDB09BBB}" type="presOf" srcId="{5B9F4E28-158F-404E-8D40-CD02A706532C}" destId="{F0162AE2-4832-422E-8918-5050C93EB988}" srcOrd="1" destOrd="0" presId="urn:microsoft.com/office/officeart/2005/8/layout/process3"/>
    <dgm:cxn modelId="{37B7E02E-1211-4A8A-947C-CE3551D8228D}" type="presOf" srcId="{763823D5-6311-4F1B-8F9B-B5E30ED0E4F6}" destId="{A64353C2-F0BD-42E8-8CBD-7E71D78D4D99}" srcOrd="1" destOrd="0" presId="urn:microsoft.com/office/officeart/2005/8/layout/process3"/>
    <dgm:cxn modelId="{17E01935-BA56-4F47-8DF7-8E7DEB087BAA}" type="presOf" srcId="{94FC448E-B45E-4F89-8C8C-E0A07FDD86AC}" destId="{E7F437D5-BA53-4846-9FFF-216957574EA7}" srcOrd="0" destOrd="0" presId="urn:microsoft.com/office/officeart/2005/8/layout/process3"/>
    <dgm:cxn modelId="{B5B35165-1564-41F6-815A-F2D5E0922643}" type="presOf" srcId="{FEAB1B69-B201-40D2-9818-604FAC02D198}" destId="{23929A46-6B0E-40CE-97F9-F9D1625F4A60}" srcOrd="1" destOrd="0" presId="urn:microsoft.com/office/officeart/2005/8/layout/process3"/>
    <dgm:cxn modelId="{C8F1B245-E41C-40C5-950E-1701B07DE7DC}" type="presOf" srcId="{0B12784C-3EC6-4EC9-85F6-CE2722C55278}" destId="{E1F55706-3E1D-4966-A5E5-397A978BCDCD}" srcOrd="0" destOrd="0" presId="urn:microsoft.com/office/officeart/2005/8/layout/process3"/>
    <dgm:cxn modelId="{7EF65946-B290-44F4-8E6F-373627CFEDE6}" srcId="{FEAB1B69-B201-40D2-9818-604FAC02D198}" destId="{B901D1F7-8226-4D17-812E-E8EA8DC1D736}" srcOrd="0" destOrd="0" parTransId="{83355108-1648-4DD4-AE3F-25A57256FA03}" sibTransId="{500A9EFA-06AD-4C54-8A1D-9FDD528B0616}"/>
    <dgm:cxn modelId="{A6086E55-F69A-4685-8F6C-6F0276590F78}" type="presOf" srcId="{E002B3F9-795F-434B-B006-DBF84761D65B}" destId="{1996689B-3397-4F0E-8EE0-04F69076BB4D}" srcOrd="1" destOrd="0" presId="urn:microsoft.com/office/officeart/2005/8/layout/process3"/>
    <dgm:cxn modelId="{50B6CF80-71B0-4138-8986-64C468BB046A}" srcId="{5B9F4E28-158F-404E-8D40-CD02A706532C}" destId="{C8000653-BE46-4973-A33E-E3229B42C624}" srcOrd="0" destOrd="0" parTransId="{CAA8FC21-A224-4E9A-885F-FB8F9D4EAFD3}" sibTransId="{2D6860E9-959E-4261-A95E-94FAF68BF1F6}"/>
    <dgm:cxn modelId="{F0E39183-C94E-46BA-9247-B57ADA254DA4}" type="presOf" srcId="{763823D5-6311-4F1B-8F9B-B5E30ED0E4F6}" destId="{44EDAC89-98A4-4390-90D6-9C8574E8E0D4}" srcOrd="0" destOrd="0" presId="urn:microsoft.com/office/officeart/2005/8/layout/process3"/>
    <dgm:cxn modelId="{8E874D88-D714-4B53-945E-C8166423959D}" type="presOf" srcId="{9CA97DF7-AF5B-41B6-9F52-825BCE48A16E}" destId="{ECA59DB8-4506-4E7A-9E8C-619816AC7FDD}" srcOrd="1" destOrd="0" presId="urn:microsoft.com/office/officeart/2005/8/layout/process3"/>
    <dgm:cxn modelId="{4E93008A-68B4-42DB-8C53-7E07F2178C83}" type="presOf" srcId="{91574D8B-7CC6-4379-9B7E-7B849145191B}" destId="{46FB8C4E-9429-4998-8674-4D9BADC8D4B4}" srcOrd="0" destOrd="0" presId="urn:microsoft.com/office/officeart/2005/8/layout/process3"/>
    <dgm:cxn modelId="{55379C8E-76FC-4F6C-9CD7-AF2F2BBCC409}" type="presOf" srcId="{0B12784C-3EC6-4EC9-85F6-CE2722C55278}" destId="{6FFB326C-6B86-4E69-826C-892726BD4464}" srcOrd="1" destOrd="0" presId="urn:microsoft.com/office/officeart/2005/8/layout/process3"/>
    <dgm:cxn modelId="{99CCD1C0-33B2-4527-8515-89D72BAA2E34}" type="presOf" srcId="{ACB4887B-ED71-4FFD-BCDF-43E209A6B1E1}" destId="{7DBEAB1E-11A9-4928-9721-CD093D980242}" srcOrd="0" destOrd="0" presId="urn:microsoft.com/office/officeart/2005/8/layout/process3"/>
    <dgm:cxn modelId="{41DE13D3-C7A2-4FBD-9223-306DD26DB192}" srcId="{91574D8B-7CC6-4379-9B7E-7B849145191B}" destId="{0B12784C-3EC6-4EC9-85F6-CE2722C55278}" srcOrd="1" destOrd="0" parTransId="{C447ACF7-9D2B-4555-A38A-A429E138C55E}" sibTransId="{9CA97DF7-AF5B-41B6-9F52-825BCE48A16E}"/>
    <dgm:cxn modelId="{D6FE47DB-6904-4361-AF56-1DFBA7C49F29}" srcId="{94FC448E-B45E-4F89-8C8C-E0A07FDD86AC}" destId="{B3470138-5C9B-40AB-A37E-B144721E400C}" srcOrd="0" destOrd="0" parTransId="{B13311A1-C9A4-4353-AE23-4FBE6F814BFB}" sibTransId="{D9EA70CB-E3A5-4CA4-9A0B-23ED079671B5}"/>
    <dgm:cxn modelId="{A3E1EFDC-7772-4480-A7EF-72D1467C971B}" srcId="{91574D8B-7CC6-4379-9B7E-7B849145191B}" destId="{5B9F4E28-158F-404E-8D40-CD02A706532C}" srcOrd="2" destOrd="0" parTransId="{4DDDA368-0071-4461-8BB5-45D1E67C025C}" sibTransId="{763823D5-6311-4F1B-8F9B-B5E30ED0E4F6}"/>
    <dgm:cxn modelId="{10DBA2E8-428B-475C-8ECC-E97E0D39D17A}" type="presOf" srcId="{5B9F4E28-158F-404E-8D40-CD02A706532C}" destId="{EB620F75-567E-4BEC-8F5C-CC1BF463A648}" srcOrd="0" destOrd="0" presId="urn:microsoft.com/office/officeart/2005/8/layout/process3"/>
    <dgm:cxn modelId="{A5F7A0EA-0955-4616-A6B8-B3E19CE92E15}" type="presOf" srcId="{C8000653-BE46-4973-A33E-E3229B42C624}" destId="{8AE7C0A3-C594-4B9A-8B38-6B49C6709677}" srcOrd="0" destOrd="0" presId="urn:microsoft.com/office/officeart/2005/8/layout/process3"/>
    <dgm:cxn modelId="{C444B4EE-16C5-4A8E-A98B-AF4C5C295881}" srcId="{0B12784C-3EC6-4EC9-85F6-CE2722C55278}" destId="{ACB4887B-ED71-4FFD-BCDF-43E209A6B1E1}" srcOrd="0" destOrd="0" parTransId="{C89DB600-7578-4997-B594-0AC12C5C3427}" sibTransId="{AF198B07-03F3-451E-BC25-CE638E6A01EA}"/>
    <dgm:cxn modelId="{C38213F1-3EE1-475E-890B-CCBD9DD6AC31}" type="presOf" srcId="{FEAB1B69-B201-40D2-9818-604FAC02D198}" destId="{A3E2AE98-2347-4343-9EA9-FACF6A01A6BA}" srcOrd="0" destOrd="0" presId="urn:microsoft.com/office/officeart/2005/8/layout/process3"/>
    <dgm:cxn modelId="{78934CF6-24D9-4C19-96F1-C90B80716F56}" type="presOf" srcId="{B901D1F7-8226-4D17-812E-E8EA8DC1D736}" destId="{19C49380-4744-46BE-A9EB-05298A4ED2CC}" srcOrd="0" destOrd="0" presId="urn:microsoft.com/office/officeart/2005/8/layout/process3"/>
    <dgm:cxn modelId="{2B94D6FA-0173-49EF-9A98-5D318A63034E}" srcId="{91574D8B-7CC6-4379-9B7E-7B849145191B}" destId="{94FC448E-B45E-4F89-8C8C-E0A07FDD86AC}" srcOrd="3" destOrd="0" parTransId="{CC4B97A9-FFC8-4E9D-8505-9FAC723D6A2A}" sibTransId="{BFFF935E-08C9-4A9E-B994-96354708F256}"/>
    <dgm:cxn modelId="{F8C5A0D2-843A-44C9-AB35-48767689C008}" type="presParOf" srcId="{46FB8C4E-9429-4998-8674-4D9BADC8D4B4}" destId="{48F6661B-4C17-4C08-BFEF-7F84287AC39E}" srcOrd="0" destOrd="0" presId="urn:microsoft.com/office/officeart/2005/8/layout/process3"/>
    <dgm:cxn modelId="{130322FC-D193-4D13-A3A1-043265B56048}" type="presParOf" srcId="{48F6661B-4C17-4C08-BFEF-7F84287AC39E}" destId="{A3E2AE98-2347-4343-9EA9-FACF6A01A6BA}" srcOrd="0" destOrd="0" presId="urn:microsoft.com/office/officeart/2005/8/layout/process3"/>
    <dgm:cxn modelId="{2C6D4D82-E18E-4847-A387-2BE5ECE7A59F}" type="presParOf" srcId="{48F6661B-4C17-4C08-BFEF-7F84287AC39E}" destId="{23929A46-6B0E-40CE-97F9-F9D1625F4A60}" srcOrd="1" destOrd="0" presId="urn:microsoft.com/office/officeart/2005/8/layout/process3"/>
    <dgm:cxn modelId="{A205650F-EFAF-47F8-96ED-396C3DCEF62A}" type="presParOf" srcId="{48F6661B-4C17-4C08-BFEF-7F84287AC39E}" destId="{19C49380-4744-46BE-A9EB-05298A4ED2CC}" srcOrd="2" destOrd="0" presId="urn:microsoft.com/office/officeart/2005/8/layout/process3"/>
    <dgm:cxn modelId="{C3BCBE13-A0A0-49B0-9251-4D529816E66B}" type="presParOf" srcId="{46FB8C4E-9429-4998-8674-4D9BADC8D4B4}" destId="{7046969D-5B4D-42B9-9F85-AC8294CE0D19}" srcOrd="1" destOrd="0" presId="urn:microsoft.com/office/officeart/2005/8/layout/process3"/>
    <dgm:cxn modelId="{CD338FEA-129D-4276-B233-C59EEF3D645C}" type="presParOf" srcId="{7046969D-5B4D-42B9-9F85-AC8294CE0D19}" destId="{1996689B-3397-4F0E-8EE0-04F69076BB4D}" srcOrd="0" destOrd="0" presId="urn:microsoft.com/office/officeart/2005/8/layout/process3"/>
    <dgm:cxn modelId="{5EAE392B-9296-4A41-8C4D-BC5BFAA5010C}" type="presParOf" srcId="{46FB8C4E-9429-4998-8674-4D9BADC8D4B4}" destId="{A4DF701E-1012-4F88-B588-5C1D717C864C}" srcOrd="2" destOrd="0" presId="urn:microsoft.com/office/officeart/2005/8/layout/process3"/>
    <dgm:cxn modelId="{60F496F1-5BCA-402A-B106-9903EFDF7C88}" type="presParOf" srcId="{A4DF701E-1012-4F88-B588-5C1D717C864C}" destId="{E1F55706-3E1D-4966-A5E5-397A978BCDCD}" srcOrd="0" destOrd="0" presId="urn:microsoft.com/office/officeart/2005/8/layout/process3"/>
    <dgm:cxn modelId="{8F577474-FBA0-43DB-AB66-4FEE9A160BF2}" type="presParOf" srcId="{A4DF701E-1012-4F88-B588-5C1D717C864C}" destId="{6FFB326C-6B86-4E69-826C-892726BD4464}" srcOrd="1" destOrd="0" presId="urn:microsoft.com/office/officeart/2005/8/layout/process3"/>
    <dgm:cxn modelId="{B02894AA-F078-4503-9895-E63C7BB3419F}" type="presParOf" srcId="{A4DF701E-1012-4F88-B588-5C1D717C864C}" destId="{7DBEAB1E-11A9-4928-9721-CD093D980242}" srcOrd="2" destOrd="0" presId="urn:microsoft.com/office/officeart/2005/8/layout/process3"/>
    <dgm:cxn modelId="{CC956546-7BD3-4E7A-851A-C159D0B13A50}" type="presParOf" srcId="{46FB8C4E-9429-4998-8674-4D9BADC8D4B4}" destId="{79FFC9EC-E2AA-4FDB-9C8E-4DA8C93DB092}" srcOrd="3" destOrd="0" presId="urn:microsoft.com/office/officeart/2005/8/layout/process3"/>
    <dgm:cxn modelId="{0CC7F140-278F-449B-AD31-C5F08988FCC6}" type="presParOf" srcId="{79FFC9EC-E2AA-4FDB-9C8E-4DA8C93DB092}" destId="{ECA59DB8-4506-4E7A-9E8C-619816AC7FDD}" srcOrd="0" destOrd="0" presId="urn:microsoft.com/office/officeart/2005/8/layout/process3"/>
    <dgm:cxn modelId="{CB9EFF9C-1B6B-4CC4-AC47-C716CB6E6920}" type="presParOf" srcId="{46FB8C4E-9429-4998-8674-4D9BADC8D4B4}" destId="{F59A4C8C-9E14-4355-8F5A-3F0C2156A14E}" srcOrd="4" destOrd="0" presId="urn:microsoft.com/office/officeart/2005/8/layout/process3"/>
    <dgm:cxn modelId="{C4BB0242-717D-4F78-B1FB-3A997AA6A0A9}" type="presParOf" srcId="{F59A4C8C-9E14-4355-8F5A-3F0C2156A14E}" destId="{EB620F75-567E-4BEC-8F5C-CC1BF463A648}" srcOrd="0" destOrd="0" presId="urn:microsoft.com/office/officeart/2005/8/layout/process3"/>
    <dgm:cxn modelId="{E1890035-C79F-4BA5-89EC-7129AE197933}" type="presParOf" srcId="{F59A4C8C-9E14-4355-8F5A-3F0C2156A14E}" destId="{F0162AE2-4832-422E-8918-5050C93EB988}" srcOrd="1" destOrd="0" presId="urn:microsoft.com/office/officeart/2005/8/layout/process3"/>
    <dgm:cxn modelId="{F78B2BDC-6F30-4D73-A5CF-15369A9C0BF7}" type="presParOf" srcId="{F59A4C8C-9E14-4355-8F5A-3F0C2156A14E}" destId="{8AE7C0A3-C594-4B9A-8B38-6B49C6709677}" srcOrd="2" destOrd="0" presId="urn:microsoft.com/office/officeart/2005/8/layout/process3"/>
    <dgm:cxn modelId="{1FB2E98F-D7AC-403D-97EB-1D553B888882}" type="presParOf" srcId="{46FB8C4E-9429-4998-8674-4D9BADC8D4B4}" destId="{44EDAC89-98A4-4390-90D6-9C8574E8E0D4}" srcOrd="5" destOrd="0" presId="urn:microsoft.com/office/officeart/2005/8/layout/process3"/>
    <dgm:cxn modelId="{EB4A93BA-2EBC-4A9E-82FC-98417F3B9635}" type="presParOf" srcId="{44EDAC89-98A4-4390-90D6-9C8574E8E0D4}" destId="{A64353C2-F0BD-42E8-8CBD-7E71D78D4D99}" srcOrd="0" destOrd="0" presId="urn:microsoft.com/office/officeart/2005/8/layout/process3"/>
    <dgm:cxn modelId="{37E6528D-E3FB-4E71-9959-D01BA769B84E}" type="presParOf" srcId="{46FB8C4E-9429-4998-8674-4D9BADC8D4B4}" destId="{E6C1C1C4-6BC8-4137-A096-538389512489}" srcOrd="6" destOrd="0" presId="urn:microsoft.com/office/officeart/2005/8/layout/process3"/>
    <dgm:cxn modelId="{C590E4D9-6995-4593-86CB-07BA40DDD797}" type="presParOf" srcId="{E6C1C1C4-6BC8-4137-A096-538389512489}" destId="{E7F437D5-BA53-4846-9FFF-216957574EA7}" srcOrd="0" destOrd="0" presId="urn:microsoft.com/office/officeart/2005/8/layout/process3"/>
    <dgm:cxn modelId="{30F060B7-0455-4E04-B8CA-993999B187AB}" type="presParOf" srcId="{E6C1C1C4-6BC8-4137-A096-538389512489}" destId="{E55FD6EE-080D-467A-9FDB-2372E081F973}" srcOrd="1" destOrd="0" presId="urn:microsoft.com/office/officeart/2005/8/layout/process3"/>
    <dgm:cxn modelId="{BF8A3941-C1D5-46FD-AD86-53203704CB6B}" type="presParOf" srcId="{E6C1C1C4-6BC8-4137-A096-538389512489}" destId="{96E5E23E-E1D6-463C-8244-352599EC2D3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22AB16-1599-4310-AEE5-A6898C360F62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F5A6E-1DAA-4E71-9758-03937F3A4C49}">
      <dgm:prSet phldrT="[Text]" custT="1"/>
      <dgm:spPr/>
      <dgm:t>
        <a:bodyPr/>
        <a:lstStyle/>
        <a:p>
          <a:r>
            <a:rPr lang="es-GT" sz="1400" dirty="0"/>
            <a:t>Estrategia enfocada en la </a:t>
          </a:r>
          <a:r>
            <a:rPr lang="es-GT" sz="1400" b="1" dirty="0">
              <a:solidFill>
                <a:srgbClr val="00B0F0"/>
              </a:solidFill>
            </a:rPr>
            <a:t>protección, la dignidad y el empoderamiento de las mujeres y niña</a:t>
          </a:r>
          <a:endParaRPr lang="en-US" sz="1400" b="1" dirty="0"/>
        </a:p>
      </dgm:t>
    </dgm:pt>
    <dgm:pt modelId="{37609CA2-5C6D-41EA-BD35-0B1C80882653}" type="parTrans" cxnId="{9972A25C-68F0-4776-9D65-14BEF9396C37}">
      <dgm:prSet/>
      <dgm:spPr/>
      <dgm:t>
        <a:bodyPr/>
        <a:lstStyle/>
        <a:p>
          <a:endParaRPr lang="en-US"/>
        </a:p>
      </dgm:t>
    </dgm:pt>
    <dgm:pt modelId="{157CBDE2-BEB3-41D5-B872-77FB7693ADF2}" type="sibTrans" cxnId="{9972A25C-68F0-4776-9D65-14BEF9396C37}">
      <dgm:prSet/>
      <dgm:spPr/>
      <dgm:t>
        <a:bodyPr/>
        <a:lstStyle/>
        <a:p>
          <a:endParaRPr lang="en-US"/>
        </a:p>
      </dgm:t>
    </dgm:pt>
    <dgm:pt modelId="{EADD51EE-053B-4062-BB22-68D5447AAFA3}">
      <dgm:prSet phldrT="[Text]" custT="1"/>
      <dgm:spPr/>
      <dgm:t>
        <a:bodyPr/>
        <a:lstStyle/>
        <a:p>
          <a:r>
            <a:rPr lang="es-GT" sz="1400" b="1" dirty="0">
              <a:solidFill>
                <a:srgbClr val="00B0F0"/>
              </a:solidFill>
            </a:rPr>
            <a:t>Mecanismos de protección comunitaria</a:t>
          </a:r>
          <a:r>
            <a:rPr lang="es-GT" sz="1400" dirty="0"/>
            <a:t>  detectar y abordar  riesgos que generan mayores exclusiones</a:t>
          </a:r>
        </a:p>
        <a:p>
          <a:endParaRPr lang="en-US" sz="1400" b="1" dirty="0"/>
        </a:p>
      </dgm:t>
    </dgm:pt>
    <dgm:pt modelId="{D121398E-A129-42A3-A4AF-BB0F3677AA52}" type="parTrans" cxnId="{3EF87520-76F4-4506-BD8C-CE4F3F23F067}">
      <dgm:prSet/>
      <dgm:spPr/>
      <dgm:t>
        <a:bodyPr/>
        <a:lstStyle/>
        <a:p>
          <a:endParaRPr lang="en-US"/>
        </a:p>
      </dgm:t>
    </dgm:pt>
    <dgm:pt modelId="{D6BC8E91-4817-4643-99D5-C91EDEFAC36B}" type="sibTrans" cxnId="{3EF87520-76F4-4506-BD8C-CE4F3F23F067}">
      <dgm:prSet/>
      <dgm:spPr/>
      <dgm:t>
        <a:bodyPr/>
        <a:lstStyle/>
        <a:p>
          <a:endParaRPr lang="en-US"/>
        </a:p>
      </dgm:t>
    </dgm:pt>
    <dgm:pt modelId="{F3276B81-B714-4700-816E-65E4A06FBF00}">
      <dgm:prSet phldrT="[Text]" custT="1"/>
      <dgm:spPr/>
      <dgm:t>
        <a:bodyPr/>
        <a:lstStyle/>
        <a:p>
          <a:r>
            <a:rPr lang="es-GT" sz="1400" dirty="0"/>
            <a:t>Coordinación para generar </a:t>
          </a:r>
          <a:r>
            <a:rPr lang="es-GT" sz="1400" b="1" dirty="0">
              <a:solidFill>
                <a:srgbClr val="00B0F0"/>
              </a:solidFill>
            </a:rPr>
            <a:t>respuestas rápidas e inclusivas</a:t>
          </a:r>
          <a:r>
            <a:rPr lang="es-GT" sz="1400" dirty="0">
              <a:solidFill>
                <a:srgbClr val="00B0F0"/>
              </a:solidFill>
            </a:rPr>
            <a:t> </a:t>
          </a:r>
          <a:endParaRPr lang="en-US" sz="1400" b="1" dirty="0"/>
        </a:p>
      </dgm:t>
    </dgm:pt>
    <dgm:pt modelId="{C4441718-C17E-44F9-9C50-96E08BA5AFFD}" type="parTrans" cxnId="{90316399-9F20-455A-8A64-F8A2C01274B3}">
      <dgm:prSet/>
      <dgm:spPr/>
      <dgm:t>
        <a:bodyPr/>
        <a:lstStyle/>
        <a:p>
          <a:endParaRPr lang="en-US"/>
        </a:p>
      </dgm:t>
    </dgm:pt>
    <dgm:pt modelId="{8C8EF828-953B-4243-890C-2ED24670B2B7}" type="sibTrans" cxnId="{90316399-9F20-455A-8A64-F8A2C01274B3}">
      <dgm:prSet/>
      <dgm:spPr/>
      <dgm:t>
        <a:bodyPr/>
        <a:lstStyle/>
        <a:p>
          <a:endParaRPr lang="en-US"/>
        </a:p>
      </dgm:t>
    </dgm:pt>
    <dgm:pt modelId="{A36F5076-85AA-4F12-951D-C236F0BC2028}" type="pres">
      <dgm:prSet presAssocID="{2B22AB16-1599-4310-AEE5-A6898C360F6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C08C2D0-BB2D-445B-A945-6759E4CF0E61}" type="pres">
      <dgm:prSet presAssocID="{FD4F5A6E-1DAA-4E71-9758-03937F3A4C49}" presName="Accent1" presStyleCnt="0"/>
      <dgm:spPr/>
    </dgm:pt>
    <dgm:pt modelId="{56E44DFD-6374-4734-BA24-50340DF8C069}" type="pres">
      <dgm:prSet presAssocID="{FD4F5A6E-1DAA-4E71-9758-03937F3A4C49}" presName="Accent" presStyleLbl="node1" presStyleIdx="0" presStyleCnt="3"/>
      <dgm:spPr/>
    </dgm:pt>
    <dgm:pt modelId="{14B80358-31DF-4BFE-995D-192C185D7B47}" type="pres">
      <dgm:prSet presAssocID="{FD4F5A6E-1DAA-4E71-9758-03937F3A4C49}" presName="Parent1" presStyleLbl="revTx" presStyleIdx="0" presStyleCnt="3" custScaleY="147173" custLinFactNeighborX="3611" custLinFactNeighborY="-16055">
        <dgm:presLayoutVars>
          <dgm:chMax val="1"/>
          <dgm:chPref val="1"/>
          <dgm:bulletEnabled val="1"/>
        </dgm:presLayoutVars>
      </dgm:prSet>
      <dgm:spPr/>
    </dgm:pt>
    <dgm:pt modelId="{281334AF-E548-46C4-B8D5-6488AB6701E2}" type="pres">
      <dgm:prSet presAssocID="{EADD51EE-053B-4062-BB22-68D5447AAFA3}" presName="Accent2" presStyleCnt="0"/>
      <dgm:spPr/>
    </dgm:pt>
    <dgm:pt modelId="{9FF323CE-E96D-406A-BAA7-9277C46A739B}" type="pres">
      <dgm:prSet presAssocID="{EADD51EE-053B-4062-BB22-68D5447AAFA3}" presName="Accent" presStyleLbl="node1" presStyleIdx="1" presStyleCnt="3"/>
      <dgm:spPr/>
    </dgm:pt>
    <dgm:pt modelId="{9D193AD4-437D-4EF9-9177-370629565D15}" type="pres">
      <dgm:prSet presAssocID="{EADD51EE-053B-4062-BB22-68D5447AAFA3}" presName="Parent2" presStyleLbl="revTx" presStyleIdx="1" presStyleCnt="3" custScaleX="108860" custScaleY="206866" custLinFactNeighborX="1560" custLinFactNeighborY="8435">
        <dgm:presLayoutVars>
          <dgm:chMax val="1"/>
          <dgm:chPref val="1"/>
          <dgm:bulletEnabled val="1"/>
        </dgm:presLayoutVars>
      </dgm:prSet>
      <dgm:spPr/>
    </dgm:pt>
    <dgm:pt modelId="{754B0AD0-A5ED-4455-B75D-93756F3265FB}" type="pres">
      <dgm:prSet presAssocID="{F3276B81-B714-4700-816E-65E4A06FBF00}" presName="Accent3" presStyleCnt="0"/>
      <dgm:spPr/>
    </dgm:pt>
    <dgm:pt modelId="{EFA1442C-8544-4C12-88B6-84B9C90418F9}" type="pres">
      <dgm:prSet presAssocID="{F3276B81-B714-4700-816E-65E4A06FBF00}" presName="Accent" presStyleLbl="node1" presStyleIdx="2" presStyleCnt="3" custLinFactNeighborX="1510"/>
      <dgm:spPr/>
    </dgm:pt>
    <dgm:pt modelId="{CFB8DB0E-8A3D-4645-9844-9A04A926D43C}" type="pres">
      <dgm:prSet presAssocID="{F3276B81-B714-4700-816E-65E4A06FBF00}" presName="Parent3" presStyleLbl="revTx" presStyleIdx="2" presStyleCnt="3" custScaleY="134006">
        <dgm:presLayoutVars>
          <dgm:chMax val="1"/>
          <dgm:chPref val="1"/>
          <dgm:bulletEnabled val="1"/>
        </dgm:presLayoutVars>
      </dgm:prSet>
      <dgm:spPr/>
    </dgm:pt>
  </dgm:ptLst>
  <dgm:cxnLst>
    <dgm:cxn modelId="{3EF87520-76F4-4506-BD8C-CE4F3F23F067}" srcId="{2B22AB16-1599-4310-AEE5-A6898C360F62}" destId="{EADD51EE-053B-4062-BB22-68D5447AAFA3}" srcOrd="1" destOrd="0" parTransId="{D121398E-A129-42A3-A4AF-BB0F3677AA52}" sibTransId="{D6BC8E91-4817-4643-99D5-C91EDEFAC36B}"/>
    <dgm:cxn modelId="{3A405323-7563-40AD-90C8-B41742195F6A}" type="presOf" srcId="{F3276B81-B714-4700-816E-65E4A06FBF00}" destId="{CFB8DB0E-8A3D-4645-9844-9A04A926D43C}" srcOrd="0" destOrd="0" presId="urn:microsoft.com/office/officeart/2009/layout/CircleArrowProcess"/>
    <dgm:cxn modelId="{9972A25C-68F0-4776-9D65-14BEF9396C37}" srcId="{2B22AB16-1599-4310-AEE5-A6898C360F62}" destId="{FD4F5A6E-1DAA-4E71-9758-03937F3A4C49}" srcOrd="0" destOrd="0" parTransId="{37609CA2-5C6D-41EA-BD35-0B1C80882653}" sibTransId="{157CBDE2-BEB3-41D5-B872-77FB7693ADF2}"/>
    <dgm:cxn modelId="{AB18D28C-017E-4BF0-80AE-A7A4F10554B2}" type="presOf" srcId="{FD4F5A6E-1DAA-4E71-9758-03937F3A4C49}" destId="{14B80358-31DF-4BFE-995D-192C185D7B47}" srcOrd="0" destOrd="0" presId="urn:microsoft.com/office/officeart/2009/layout/CircleArrowProcess"/>
    <dgm:cxn modelId="{90316399-9F20-455A-8A64-F8A2C01274B3}" srcId="{2B22AB16-1599-4310-AEE5-A6898C360F62}" destId="{F3276B81-B714-4700-816E-65E4A06FBF00}" srcOrd="2" destOrd="0" parTransId="{C4441718-C17E-44F9-9C50-96E08BA5AFFD}" sibTransId="{8C8EF828-953B-4243-890C-2ED24670B2B7}"/>
    <dgm:cxn modelId="{021C7BA8-05F5-42DD-923E-BB6F18B79176}" type="presOf" srcId="{2B22AB16-1599-4310-AEE5-A6898C360F62}" destId="{A36F5076-85AA-4F12-951D-C236F0BC2028}" srcOrd="0" destOrd="0" presId="urn:microsoft.com/office/officeart/2009/layout/CircleArrowProcess"/>
    <dgm:cxn modelId="{6A8842D8-69AF-49C2-845E-EEE82D7AED36}" type="presOf" srcId="{EADD51EE-053B-4062-BB22-68D5447AAFA3}" destId="{9D193AD4-437D-4EF9-9177-370629565D15}" srcOrd="0" destOrd="0" presId="urn:microsoft.com/office/officeart/2009/layout/CircleArrowProcess"/>
    <dgm:cxn modelId="{AA329E0C-0BA7-40DE-BB4B-D5884B91F099}" type="presParOf" srcId="{A36F5076-85AA-4F12-951D-C236F0BC2028}" destId="{3C08C2D0-BB2D-445B-A945-6759E4CF0E61}" srcOrd="0" destOrd="0" presId="urn:microsoft.com/office/officeart/2009/layout/CircleArrowProcess"/>
    <dgm:cxn modelId="{5ED143EB-4CCD-4A79-BA81-D97DFDF5AF1D}" type="presParOf" srcId="{3C08C2D0-BB2D-445B-A945-6759E4CF0E61}" destId="{56E44DFD-6374-4734-BA24-50340DF8C069}" srcOrd="0" destOrd="0" presId="urn:microsoft.com/office/officeart/2009/layout/CircleArrowProcess"/>
    <dgm:cxn modelId="{870A1B58-A563-4792-B09A-5C56382BEA65}" type="presParOf" srcId="{A36F5076-85AA-4F12-951D-C236F0BC2028}" destId="{14B80358-31DF-4BFE-995D-192C185D7B47}" srcOrd="1" destOrd="0" presId="urn:microsoft.com/office/officeart/2009/layout/CircleArrowProcess"/>
    <dgm:cxn modelId="{3841CB37-1565-4325-9BE9-DD1323A8D71B}" type="presParOf" srcId="{A36F5076-85AA-4F12-951D-C236F0BC2028}" destId="{281334AF-E548-46C4-B8D5-6488AB6701E2}" srcOrd="2" destOrd="0" presId="urn:microsoft.com/office/officeart/2009/layout/CircleArrowProcess"/>
    <dgm:cxn modelId="{C5BFB8E9-1823-4DAF-8E4C-75573ABCA0F4}" type="presParOf" srcId="{281334AF-E548-46C4-B8D5-6488AB6701E2}" destId="{9FF323CE-E96D-406A-BAA7-9277C46A739B}" srcOrd="0" destOrd="0" presId="urn:microsoft.com/office/officeart/2009/layout/CircleArrowProcess"/>
    <dgm:cxn modelId="{9DC757C7-1DEC-499A-9512-0751739AD672}" type="presParOf" srcId="{A36F5076-85AA-4F12-951D-C236F0BC2028}" destId="{9D193AD4-437D-4EF9-9177-370629565D15}" srcOrd="3" destOrd="0" presId="urn:microsoft.com/office/officeart/2009/layout/CircleArrowProcess"/>
    <dgm:cxn modelId="{E4E66612-ADA5-496D-97D7-01627CA46B87}" type="presParOf" srcId="{A36F5076-85AA-4F12-951D-C236F0BC2028}" destId="{754B0AD0-A5ED-4455-B75D-93756F3265FB}" srcOrd="4" destOrd="0" presId="urn:microsoft.com/office/officeart/2009/layout/CircleArrowProcess"/>
    <dgm:cxn modelId="{1BE2E375-E307-4DB8-9A23-919C3CC95D4B}" type="presParOf" srcId="{754B0AD0-A5ED-4455-B75D-93756F3265FB}" destId="{EFA1442C-8544-4C12-88B6-84B9C90418F9}" srcOrd="0" destOrd="0" presId="urn:microsoft.com/office/officeart/2009/layout/CircleArrowProcess"/>
    <dgm:cxn modelId="{FB27310D-9D3F-4EDA-B429-17ED8DA79A13}" type="presParOf" srcId="{A36F5076-85AA-4F12-951D-C236F0BC2028}" destId="{CFB8DB0E-8A3D-4645-9844-9A04A926D43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7CF944-6FA7-4915-9DE0-FD2389170A4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67CA8C-D2BD-45CB-AC7E-DA67F3F4D782}">
      <dgm:prSet phldrT="[Text]" custT="1"/>
      <dgm:spPr/>
      <dgm:t>
        <a:bodyPr/>
        <a:lstStyle/>
        <a:p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Incremento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las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capacidadades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integrar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género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en la CODESAN, COMUSANES,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socios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implementadores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y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agencias</a:t>
          </a:r>
          <a:endParaRPr lang="en-U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A2C238A-3E78-43D0-B19C-13143007D811}" type="parTrans" cxnId="{23742959-00F9-4B04-9105-AE25ED0794AC}">
      <dgm:prSet/>
      <dgm:spPr/>
      <dgm:t>
        <a:bodyPr/>
        <a:lstStyle/>
        <a:p>
          <a:endParaRPr lang="en-US" sz="2400" b="1"/>
        </a:p>
      </dgm:t>
    </dgm:pt>
    <dgm:pt modelId="{02614345-2B9F-476C-B20D-6008E580A4E2}" type="sibTrans" cxnId="{23742959-00F9-4B04-9105-AE25ED0794AC}">
      <dgm:prSet/>
      <dgm:spPr/>
      <dgm:t>
        <a:bodyPr/>
        <a:lstStyle/>
        <a:p>
          <a:endParaRPr lang="en-US" sz="2400" b="1"/>
        </a:p>
      </dgm:t>
    </dgm:pt>
    <dgm:pt modelId="{E7EA9DD1-74E0-401B-9B91-09FEFBF2EEBD}">
      <dgm:prSet phldrT="[Text]" custT="1"/>
      <dgm:spPr/>
      <dgm:t>
        <a:bodyPr/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240 mujeres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agentes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liderando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las 80 redes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comunitarias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protección</a:t>
          </a:r>
          <a:endParaRPr lang="en-U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8FF8475-E41B-41CF-96B4-C6842B9716EA}" type="parTrans" cxnId="{939AC218-1EA7-4FE3-8C06-2859E44E1B7E}">
      <dgm:prSet/>
      <dgm:spPr/>
      <dgm:t>
        <a:bodyPr/>
        <a:lstStyle/>
        <a:p>
          <a:endParaRPr lang="en-US" sz="2400" b="1"/>
        </a:p>
      </dgm:t>
    </dgm:pt>
    <dgm:pt modelId="{9B1A023D-C7B1-4FAA-B013-C7C8BE6417DE}" type="sibTrans" cxnId="{939AC218-1EA7-4FE3-8C06-2859E44E1B7E}">
      <dgm:prSet/>
      <dgm:spPr/>
      <dgm:t>
        <a:bodyPr/>
        <a:lstStyle/>
        <a:p>
          <a:endParaRPr lang="en-US" sz="2400" b="1"/>
        </a:p>
      </dgm:t>
    </dgm:pt>
    <dgm:pt modelId="{DFFDD9BD-075A-404B-867F-5E34F1DF3FEE}">
      <dgm:prSet phldrT="[Text]" custT="1"/>
      <dgm:spPr/>
      <dgm:t>
        <a:bodyPr/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Manejo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TICS y 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herramientas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para la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identificación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mujeres y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niñas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en alto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riesgo</a:t>
          </a:r>
          <a:endParaRPr lang="en-U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712717C-4905-4A13-B8D7-D686B336B93B}" type="parTrans" cxnId="{E8D278B4-C128-4FB6-9C9C-3C9C955C867D}">
      <dgm:prSet/>
      <dgm:spPr/>
      <dgm:t>
        <a:bodyPr/>
        <a:lstStyle/>
        <a:p>
          <a:endParaRPr lang="en-US" sz="2400" b="1"/>
        </a:p>
      </dgm:t>
    </dgm:pt>
    <dgm:pt modelId="{FF3D0DD3-B9A2-4609-BF65-FCE2662E6614}" type="sibTrans" cxnId="{E8D278B4-C128-4FB6-9C9C-3C9C955C867D}">
      <dgm:prSet/>
      <dgm:spPr/>
      <dgm:t>
        <a:bodyPr/>
        <a:lstStyle/>
        <a:p>
          <a:endParaRPr lang="en-US" sz="2400" b="1"/>
        </a:p>
      </dgm:t>
    </dgm:pt>
    <dgm:pt modelId="{5B9BAC21-22ED-498E-9B21-9F9E8DCCDEFC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Redes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comunitarias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con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reconocimiento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municipal – 83% mujeres / 17% hombres </a:t>
          </a:r>
        </a:p>
      </dgm:t>
    </dgm:pt>
    <dgm:pt modelId="{E49E6351-01AC-436E-96E0-1A8E4A08E5E2}" type="parTrans" cxnId="{1D0274D8-F42B-4608-8EB3-B29DC1EC3699}">
      <dgm:prSet/>
      <dgm:spPr/>
      <dgm:t>
        <a:bodyPr/>
        <a:lstStyle/>
        <a:p>
          <a:endParaRPr lang="en-US" sz="2400" b="1"/>
        </a:p>
      </dgm:t>
    </dgm:pt>
    <dgm:pt modelId="{4DD5D4A3-EE77-4677-8227-BCA497028243}" type="sibTrans" cxnId="{1D0274D8-F42B-4608-8EB3-B29DC1EC3699}">
      <dgm:prSet/>
      <dgm:spPr/>
      <dgm:t>
        <a:bodyPr/>
        <a:lstStyle/>
        <a:p>
          <a:endParaRPr lang="en-US" sz="2400" b="1"/>
        </a:p>
      </dgm:t>
    </dgm:pt>
    <dgm:pt modelId="{60665851-49DC-480F-89DB-21CFACB6C5DA}">
      <dgm:prSet custT="1"/>
      <dgm:spPr/>
      <dgm:t>
        <a:bodyPr/>
        <a:lstStyle/>
        <a:p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Acceso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 redes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comunicación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y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toma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decisiones</a:t>
          </a:r>
          <a:endParaRPr lang="es-E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01C887B-DF85-4EE1-93B8-FE97D496FB1A}" type="parTrans" cxnId="{86DE3747-3B5F-4AE1-B7A6-804EBD83116D}">
      <dgm:prSet/>
      <dgm:spPr/>
      <dgm:t>
        <a:bodyPr/>
        <a:lstStyle/>
        <a:p>
          <a:endParaRPr lang="en-US" sz="2400" b="1"/>
        </a:p>
      </dgm:t>
    </dgm:pt>
    <dgm:pt modelId="{DDBA4CCD-027D-4E96-8C68-83FFA5AFBEDD}" type="sibTrans" cxnId="{86DE3747-3B5F-4AE1-B7A6-804EBD83116D}">
      <dgm:prSet/>
      <dgm:spPr/>
      <dgm:t>
        <a:bodyPr/>
        <a:lstStyle/>
        <a:p>
          <a:endParaRPr lang="en-US" sz="2400" b="1"/>
        </a:p>
      </dgm:t>
    </dgm:pt>
    <dgm:pt modelId="{E7976FDB-9C58-4010-A897-BF357F91F686}" type="pres">
      <dgm:prSet presAssocID="{C87CF944-6FA7-4915-9DE0-FD2389170A4B}" presName="Name0" presStyleCnt="0">
        <dgm:presLayoutVars>
          <dgm:chMax val="7"/>
          <dgm:chPref val="7"/>
          <dgm:dir/>
        </dgm:presLayoutVars>
      </dgm:prSet>
      <dgm:spPr/>
    </dgm:pt>
    <dgm:pt modelId="{B0CF6210-1C5F-47AC-96D4-1D36621C9271}" type="pres">
      <dgm:prSet presAssocID="{C87CF944-6FA7-4915-9DE0-FD2389170A4B}" presName="Name1" presStyleCnt="0"/>
      <dgm:spPr/>
    </dgm:pt>
    <dgm:pt modelId="{538C8B5B-A721-4B76-93C0-9C92836E53E3}" type="pres">
      <dgm:prSet presAssocID="{C87CF944-6FA7-4915-9DE0-FD2389170A4B}" presName="cycle" presStyleCnt="0"/>
      <dgm:spPr/>
    </dgm:pt>
    <dgm:pt modelId="{0FEFEFD6-C960-45DB-83C7-07EA2D470642}" type="pres">
      <dgm:prSet presAssocID="{C87CF944-6FA7-4915-9DE0-FD2389170A4B}" presName="srcNode" presStyleLbl="node1" presStyleIdx="0" presStyleCnt="5"/>
      <dgm:spPr/>
    </dgm:pt>
    <dgm:pt modelId="{12434C1E-4F8A-4C2A-B54E-82D50A23E263}" type="pres">
      <dgm:prSet presAssocID="{C87CF944-6FA7-4915-9DE0-FD2389170A4B}" presName="conn" presStyleLbl="parChTrans1D2" presStyleIdx="0" presStyleCnt="1"/>
      <dgm:spPr/>
    </dgm:pt>
    <dgm:pt modelId="{6BB2FF20-7499-41EC-B3F5-EC30E127C12B}" type="pres">
      <dgm:prSet presAssocID="{C87CF944-6FA7-4915-9DE0-FD2389170A4B}" presName="extraNode" presStyleLbl="node1" presStyleIdx="0" presStyleCnt="5"/>
      <dgm:spPr/>
    </dgm:pt>
    <dgm:pt modelId="{2E971D14-E99F-4504-90EE-A5B50831176C}" type="pres">
      <dgm:prSet presAssocID="{C87CF944-6FA7-4915-9DE0-FD2389170A4B}" presName="dstNode" presStyleLbl="node1" presStyleIdx="0" presStyleCnt="5"/>
      <dgm:spPr/>
    </dgm:pt>
    <dgm:pt modelId="{B16E853D-18BF-42B9-927B-85B0F7574007}" type="pres">
      <dgm:prSet presAssocID="{6B67CA8C-D2BD-45CB-AC7E-DA67F3F4D782}" presName="text_1" presStyleLbl="node1" presStyleIdx="0" presStyleCnt="5">
        <dgm:presLayoutVars>
          <dgm:bulletEnabled val="1"/>
        </dgm:presLayoutVars>
      </dgm:prSet>
      <dgm:spPr/>
    </dgm:pt>
    <dgm:pt modelId="{0068D7C6-E3E5-466D-9708-95397F8123F8}" type="pres">
      <dgm:prSet presAssocID="{6B67CA8C-D2BD-45CB-AC7E-DA67F3F4D782}" presName="accent_1" presStyleCnt="0"/>
      <dgm:spPr/>
    </dgm:pt>
    <dgm:pt modelId="{33F7434A-B3C0-4E26-8507-8368B2689277}" type="pres">
      <dgm:prSet presAssocID="{6B67CA8C-D2BD-45CB-AC7E-DA67F3F4D782}" presName="accentRepeatNode" presStyleLbl="solidFgAcc1" presStyleIdx="0" presStyleCnt="5"/>
      <dgm:spPr/>
    </dgm:pt>
    <dgm:pt modelId="{5F4A7A24-4189-4F9D-A391-ECCC3DAE376E}" type="pres">
      <dgm:prSet presAssocID="{E7EA9DD1-74E0-401B-9B91-09FEFBF2EEBD}" presName="text_2" presStyleLbl="node1" presStyleIdx="1" presStyleCnt="5">
        <dgm:presLayoutVars>
          <dgm:bulletEnabled val="1"/>
        </dgm:presLayoutVars>
      </dgm:prSet>
      <dgm:spPr/>
    </dgm:pt>
    <dgm:pt modelId="{E81FB0AE-280D-4489-AA07-43CDBBD13408}" type="pres">
      <dgm:prSet presAssocID="{E7EA9DD1-74E0-401B-9B91-09FEFBF2EEBD}" presName="accent_2" presStyleCnt="0"/>
      <dgm:spPr/>
    </dgm:pt>
    <dgm:pt modelId="{7D68216E-C2A9-4C06-ADFE-395CBCEB67E2}" type="pres">
      <dgm:prSet presAssocID="{E7EA9DD1-74E0-401B-9B91-09FEFBF2EEBD}" presName="accentRepeatNode" presStyleLbl="solidFgAcc1" presStyleIdx="1" presStyleCnt="5"/>
      <dgm:spPr/>
    </dgm:pt>
    <dgm:pt modelId="{0A6DD0E7-C26C-42C5-AAA0-9E30A798F97B}" type="pres">
      <dgm:prSet presAssocID="{DFFDD9BD-075A-404B-867F-5E34F1DF3FEE}" presName="text_3" presStyleLbl="node1" presStyleIdx="2" presStyleCnt="5">
        <dgm:presLayoutVars>
          <dgm:bulletEnabled val="1"/>
        </dgm:presLayoutVars>
      </dgm:prSet>
      <dgm:spPr/>
    </dgm:pt>
    <dgm:pt modelId="{81942B53-2A91-4C7F-9298-00D0AEF9344D}" type="pres">
      <dgm:prSet presAssocID="{DFFDD9BD-075A-404B-867F-5E34F1DF3FEE}" presName="accent_3" presStyleCnt="0"/>
      <dgm:spPr/>
    </dgm:pt>
    <dgm:pt modelId="{642F979F-CF4C-4C5A-AD97-24C1ACE81697}" type="pres">
      <dgm:prSet presAssocID="{DFFDD9BD-075A-404B-867F-5E34F1DF3FEE}" presName="accentRepeatNode" presStyleLbl="solidFgAcc1" presStyleIdx="2" presStyleCnt="5"/>
      <dgm:spPr/>
    </dgm:pt>
    <dgm:pt modelId="{E5487FDE-D9F3-4816-BAC8-309217D96026}" type="pres">
      <dgm:prSet presAssocID="{5B9BAC21-22ED-498E-9B21-9F9E8DCCDEFC}" presName="text_4" presStyleLbl="node1" presStyleIdx="3" presStyleCnt="5" custLinFactNeighborX="420">
        <dgm:presLayoutVars>
          <dgm:bulletEnabled val="1"/>
        </dgm:presLayoutVars>
      </dgm:prSet>
      <dgm:spPr/>
    </dgm:pt>
    <dgm:pt modelId="{992559EC-D547-4FBF-8D5B-BF428BC870A4}" type="pres">
      <dgm:prSet presAssocID="{5B9BAC21-22ED-498E-9B21-9F9E8DCCDEFC}" presName="accent_4" presStyleCnt="0"/>
      <dgm:spPr/>
    </dgm:pt>
    <dgm:pt modelId="{F7371D66-EE2E-4443-88A9-D70467917ECB}" type="pres">
      <dgm:prSet presAssocID="{5B9BAC21-22ED-498E-9B21-9F9E8DCCDEFC}" presName="accentRepeatNode" presStyleLbl="solidFgAcc1" presStyleIdx="3" presStyleCnt="5"/>
      <dgm:spPr/>
    </dgm:pt>
    <dgm:pt modelId="{D75FE35A-E3F3-4005-AEEA-7140E3291C57}" type="pres">
      <dgm:prSet presAssocID="{60665851-49DC-480F-89DB-21CFACB6C5DA}" presName="text_5" presStyleLbl="node1" presStyleIdx="4" presStyleCnt="5">
        <dgm:presLayoutVars>
          <dgm:bulletEnabled val="1"/>
        </dgm:presLayoutVars>
      </dgm:prSet>
      <dgm:spPr/>
    </dgm:pt>
    <dgm:pt modelId="{DD40B3A7-8FD5-44F3-8E8E-C286D98DD3F9}" type="pres">
      <dgm:prSet presAssocID="{60665851-49DC-480F-89DB-21CFACB6C5DA}" presName="accent_5" presStyleCnt="0"/>
      <dgm:spPr/>
    </dgm:pt>
    <dgm:pt modelId="{A040CB2C-B939-4A86-A080-9B6E2CA87830}" type="pres">
      <dgm:prSet presAssocID="{60665851-49DC-480F-89DB-21CFACB6C5DA}" presName="accentRepeatNode" presStyleLbl="solidFgAcc1" presStyleIdx="4" presStyleCnt="5"/>
      <dgm:spPr/>
    </dgm:pt>
  </dgm:ptLst>
  <dgm:cxnLst>
    <dgm:cxn modelId="{939AC218-1EA7-4FE3-8C06-2859E44E1B7E}" srcId="{C87CF944-6FA7-4915-9DE0-FD2389170A4B}" destId="{E7EA9DD1-74E0-401B-9B91-09FEFBF2EEBD}" srcOrd="1" destOrd="0" parTransId="{B8FF8475-E41B-41CF-96B4-C6842B9716EA}" sibTransId="{9B1A023D-C7B1-4FAA-B013-C7C8BE6417DE}"/>
    <dgm:cxn modelId="{86DE3747-3B5F-4AE1-B7A6-804EBD83116D}" srcId="{C87CF944-6FA7-4915-9DE0-FD2389170A4B}" destId="{60665851-49DC-480F-89DB-21CFACB6C5DA}" srcOrd="4" destOrd="0" parTransId="{B01C887B-DF85-4EE1-93B8-FE97D496FB1A}" sibTransId="{DDBA4CCD-027D-4E96-8C68-83FFA5AFBEDD}"/>
    <dgm:cxn modelId="{8414AE74-2D0E-4C1D-8663-D4A046926E55}" type="presOf" srcId="{E7EA9DD1-74E0-401B-9B91-09FEFBF2EEBD}" destId="{5F4A7A24-4189-4F9D-A391-ECCC3DAE376E}" srcOrd="0" destOrd="0" presId="urn:microsoft.com/office/officeart/2008/layout/VerticalCurvedList"/>
    <dgm:cxn modelId="{C5918A77-BF39-433B-855A-B50A5F7FE921}" type="presOf" srcId="{C87CF944-6FA7-4915-9DE0-FD2389170A4B}" destId="{E7976FDB-9C58-4010-A897-BF357F91F686}" srcOrd="0" destOrd="0" presId="urn:microsoft.com/office/officeart/2008/layout/VerticalCurvedList"/>
    <dgm:cxn modelId="{23742959-00F9-4B04-9105-AE25ED0794AC}" srcId="{C87CF944-6FA7-4915-9DE0-FD2389170A4B}" destId="{6B67CA8C-D2BD-45CB-AC7E-DA67F3F4D782}" srcOrd="0" destOrd="0" parTransId="{2A2C238A-3E78-43D0-B19C-13143007D811}" sibTransId="{02614345-2B9F-476C-B20D-6008E580A4E2}"/>
    <dgm:cxn modelId="{96C69581-19E4-4694-998F-897860AEF94F}" type="presOf" srcId="{02614345-2B9F-476C-B20D-6008E580A4E2}" destId="{12434C1E-4F8A-4C2A-B54E-82D50A23E263}" srcOrd="0" destOrd="0" presId="urn:microsoft.com/office/officeart/2008/layout/VerticalCurvedList"/>
    <dgm:cxn modelId="{AF0D7885-170D-4195-8676-62C6C1E055E4}" type="presOf" srcId="{5B9BAC21-22ED-498E-9B21-9F9E8DCCDEFC}" destId="{E5487FDE-D9F3-4816-BAC8-309217D96026}" srcOrd="0" destOrd="0" presId="urn:microsoft.com/office/officeart/2008/layout/VerticalCurvedList"/>
    <dgm:cxn modelId="{23F0839D-49A3-4F0E-BE84-77B7F6A8523F}" type="presOf" srcId="{6B67CA8C-D2BD-45CB-AC7E-DA67F3F4D782}" destId="{B16E853D-18BF-42B9-927B-85B0F7574007}" srcOrd="0" destOrd="0" presId="urn:microsoft.com/office/officeart/2008/layout/VerticalCurvedList"/>
    <dgm:cxn modelId="{B33ACBA7-7A21-4B3B-88DD-3E42D9EDBC69}" type="presOf" srcId="{60665851-49DC-480F-89DB-21CFACB6C5DA}" destId="{D75FE35A-E3F3-4005-AEEA-7140E3291C57}" srcOrd="0" destOrd="0" presId="urn:microsoft.com/office/officeart/2008/layout/VerticalCurvedList"/>
    <dgm:cxn modelId="{E8D278B4-C128-4FB6-9C9C-3C9C955C867D}" srcId="{C87CF944-6FA7-4915-9DE0-FD2389170A4B}" destId="{DFFDD9BD-075A-404B-867F-5E34F1DF3FEE}" srcOrd="2" destOrd="0" parTransId="{E712717C-4905-4A13-B8D7-D686B336B93B}" sibTransId="{FF3D0DD3-B9A2-4609-BF65-FCE2662E6614}"/>
    <dgm:cxn modelId="{1D0274D8-F42B-4608-8EB3-B29DC1EC3699}" srcId="{C87CF944-6FA7-4915-9DE0-FD2389170A4B}" destId="{5B9BAC21-22ED-498E-9B21-9F9E8DCCDEFC}" srcOrd="3" destOrd="0" parTransId="{E49E6351-01AC-436E-96E0-1A8E4A08E5E2}" sibTransId="{4DD5D4A3-EE77-4677-8227-BCA497028243}"/>
    <dgm:cxn modelId="{C85F15E9-D575-402B-AF52-4A1A8CF21DF4}" type="presOf" srcId="{DFFDD9BD-075A-404B-867F-5E34F1DF3FEE}" destId="{0A6DD0E7-C26C-42C5-AAA0-9E30A798F97B}" srcOrd="0" destOrd="0" presId="urn:microsoft.com/office/officeart/2008/layout/VerticalCurvedList"/>
    <dgm:cxn modelId="{2A05D9A5-8334-4080-B50D-478FE93D98DE}" type="presParOf" srcId="{E7976FDB-9C58-4010-A897-BF357F91F686}" destId="{B0CF6210-1C5F-47AC-96D4-1D36621C9271}" srcOrd="0" destOrd="0" presId="urn:microsoft.com/office/officeart/2008/layout/VerticalCurvedList"/>
    <dgm:cxn modelId="{D9373DD1-1EC8-42AC-B211-ABCD6DBC81A7}" type="presParOf" srcId="{B0CF6210-1C5F-47AC-96D4-1D36621C9271}" destId="{538C8B5B-A721-4B76-93C0-9C92836E53E3}" srcOrd="0" destOrd="0" presId="urn:microsoft.com/office/officeart/2008/layout/VerticalCurvedList"/>
    <dgm:cxn modelId="{7AD80851-3BBE-4A1C-A8A7-834A494D1E4E}" type="presParOf" srcId="{538C8B5B-A721-4B76-93C0-9C92836E53E3}" destId="{0FEFEFD6-C960-45DB-83C7-07EA2D470642}" srcOrd="0" destOrd="0" presId="urn:microsoft.com/office/officeart/2008/layout/VerticalCurvedList"/>
    <dgm:cxn modelId="{3D44607A-649F-41CD-B745-409662E2B9A7}" type="presParOf" srcId="{538C8B5B-A721-4B76-93C0-9C92836E53E3}" destId="{12434C1E-4F8A-4C2A-B54E-82D50A23E263}" srcOrd="1" destOrd="0" presId="urn:microsoft.com/office/officeart/2008/layout/VerticalCurvedList"/>
    <dgm:cxn modelId="{7851FEE7-795F-4EFC-8FDB-AC6049F0817E}" type="presParOf" srcId="{538C8B5B-A721-4B76-93C0-9C92836E53E3}" destId="{6BB2FF20-7499-41EC-B3F5-EC30E127C12B}" srcOrd="2" destOrd="0" presId="urn:microsoft.com/office/officeart/2008/layout/VerticalCurvedList"/>
    <dgm:cxn modelId="{3D0A330D-3C8B-4387-A004-16380A1CEDC1}" type="presParOf" srcId="{538C8B5B-A721-4B76-93C0-9C92836E53E3}" destId="{2E971D14-E99F-4504-90EE-A5B50831176C}" srcOrd="3" destOrd="0" presId="urn:microsoft.com/office/officeart/2008/layout/VerticalCurvedList"/>
    <dgm:cxn modelId="{5A7DEA9C-3B6F-4C32-A910-DFBB7215A4FC}" type="presParOf" srcId="{B0CF6210-1C5F-47AC-96D4-1D36621C9271}" destId="{B16E853D-18BF-42B9-927B-85B0F7574007}" srcOrd="1" destOrd="0" presId="urn:microsoft.com/office/officeart/2008/layout/VerticalCurvedList"/>
    <dgm:cxn modelId="{415397C0-42C4-4F9D-997F-B4421BE0BAD9}" type="presParOf" srcId="{B0CF6210-1C5F-47AC-96D4-1D36621C9271}" destId="{0068D7C6-E3E5-466D-9708-95397F8123F8}" srcOrd="2" destOrd="0" presId="urn:microsoft.com/office/officeart/2008/layout/VerticalCurvedList"/>
    <dgm:cxn modelId="{3D848922-BAF5-4EA6-BE6B-55AF44297E09}" type="presParOf" srcId="{0068D7C6-E3E5-466D-9708-95397F8123F8}" destId="{33F7434A-B3C0-4E26-8507-8368B2689277}" srcOrd="0" destOrd="0" presId="urn:microsoft.com/office/officeart/2008/layout/VerticalCurvedList"/>
    <dgm:cxn modelId="{F3DE4355-4E73-4CDF-B4A7-924696674D96}" type="presParOf" srcId="{B0CF6210-1C5F-47AC-96D4-1D36621C9271}" destId="{5F4A7A24-4189-4F9D-A391-ECCC3DAE376E}" srcOrd="3" destOrd="0" presId="urn:microsoft.com/office/officeart/2008/layout/VerticalCurvedList"/>
    <dgm:cxn modelId="{06C9752A-D319-4881-901B-33388651BF7D}" type="presParOf" srcId="{B0CF6210-1C5F-47AC-96D4-1D36621C9271}" destId="{E81FB0AE-280D-4489-AA07-43CDBBD13408}" srcOrd="4" destOrd="0" presId="urn:microsoft.com/office/officeart/2008/layout/VerticalCurvedList"/>
    <dgm:cxn modelId="{86126512-EBE3-466B-9D7E-CFAC0D05BD0F}" type="presParOf" srcId="{E81FB0AE-280D-4489-AA07-43CDBBD13408}" destId="{7D68216E-C2A9-4C06-ADFE-395CBCEB67E2}" srcOrd="0" destOrd="0" presId="urn:microsoft.com/office/officeart/2008/layout/VerticalCurvedList"/>
    <dgm:cxn modelId="{C0B192C1-38AF-4A7F-ACF2-95457A917E73}" type="presParOf" srcId="{B0CF6210-1C5F-47AC-96D4-1D36621C9271}" destId="{0A6DD0E7-C26C-42C5-AAA0-9E30A798F97B}" srcOrd="5" destOrd="0" presId="urn:microsoft.com/office/officeart/2008/layout/VerticalCurvedList"/>
    <dgm:cxn modelId="{2C441320-9195-419E-AFFC-7D2A42F86233}" type="presParOf" srcId="{B0CF6210-1C5F-47AC-96D4-1D36621C9271}" destId="{81942B53-2A91-4C7F-9298-00D0AEF9344D}" srcOrd="6" destOrd="0" presId="urn:microsoft.com/office/officeart/2008/layout/VerticalCurvedList"/>
    <dgm:cxn modelId="{F1E586EC-16C3-40E3-9400-FD3584F7218C}" type="presParOf" srcId="{81942B53-2A91-4C7F-9298-00D0AEF9344D}" destId="{642F979F-CF4C-4C5A-AD97-24C1ACE81697}" srcOrd="0" destOrd="0" presId="urn:microsoft.com/office/officeart/2008/layout/VerticalCurvedList"/>
    <dgm:cxn modelId="{B0FBEEE0-2646-4882-B300-3322AB5AE138}" type="presParOf" srcId="{B0CF6210-1C5F-47AC-96D4-1D36621C9271}" destId="{E5487FDE-D9F3-4816-BAC8-309217D96026}" srcOrd="7" destOrd="0" presId="urn:microsoft.com/office/officeart/2008/layout/VerticalCurvedList"/>
    <dgm:cxn modelId="{2FCBC24C-8104-4F7F-8BE8-B051ACB7B506}" type="presParOf" srcId="{B0CF6210-1C5F-47AC-96D4-1D36621C9271}" destId="{992559EC-D547-4FBF-8D5B-BF428BC870A4}" srcOrd="8" destOrd="0" presId="urn:microsoft.com/office/officeart/2008/layout/VerticalCurvedList"/>
    <dgm:cxn modelId="{7CD8B15C-045A-4D65-92DF-EBDA07E8EC38}" type="presParOf" srcId="{992559EC-D547-4FBF-8D5B-BF428BC870A4}" destId="{F7371D66-EE2E-4443-88A9-D70467917ECB}" srcOrd="0" destOrd="0" presId="urn:microsoft.com/office/officeart/2008/layout/VerticalCurvedList"/>
    <dgm:cxn modelId="{A26376D4-F852-402A-AB34-226C88EA4D64}" type="presParOf" srcId="{B0CF6210-1C5F-47AC-96D4-1D36621C9271}" destId="{D75FE35A-E3F3-4005-AEEA-7140E3291C57}" srcOrd="9" destOrd="0" presId="urn:microsoft.com/office/officeart/2008/layout/VerticalCurvedList"/>
    <dgm:cxn modelId="{3059DF48-4948-4825-8ACE-CF46C8E0D383}" type="presParOf" srcId="{B0CF6210-1C5F-47AC-96D4-1D36621C9271}" destId="{DD40B3A7-8FD5-44F3-8E8E-C286D98DD3F9}" srcOrd="10" destOrd="0" presId="urn:microsoft.com/office/officeart/2008/layout/VerticalCurvedList"/>
    <dgm:cxn modelId="{BBDF4A5C-38F2-494B-8B21-F9F65A606662}" type="presParOf" srcId="{DD40B3A7-8FD5-44F3-8E8E-C286D98DD3F9}" destId="{A040CB2C-B939-4A86-A080-9B6E2CA878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9E906D-DC8A-4EF5-93DE-804040E5D40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0F601BB-635B-485C-9A3F-DC06D252CE2B}">
      <dgm:prSet phldrT="[Texto]"/>
      <dgm:spPr/>
      <dgm:t>
        <a:bodyPr/>
        <a:lstStyle/>
        <a:p>
          <a:r>
            <a:rPr lang="es-ES" dirty="0"/>
            <a:t>Red de Protección Comunitaria</a:t>
          </a:r>
        </a:p>
      </dgm:t>
    </dgm:pt>
    <dgm:pt modelId="{1B11CC99-ABAD-4D1C-8FA6-B9E5FAF04B9A}" type="parTrans" cxnId="{0721B775-3087-43A4-83BF-813B2AEDF3CD}">
      <dgm:prSet/>
      <dgm:spPr/>
      <dgm:t>
        <a:bodyPr/>
        <a:lstStyle/>
        <a:p>
          <a:endParaRPr lang="es-ES"/>
        </a:p>
      </dgm:t>
    </dgm:pt>
    <dgm:pt modelId="{C86E9694-B9A4-4A09-8D23-18E55CDA3497}" type="sibTrans" cxnId="{0721B775-3087-43A4-83BF-813B2AEDF3CD}">
      <dgm:prSet/>
      <dgm:spPr/>
      <dgm:t>
        <a:bodyPr/>
        <a:lstStyle/>
        <a:p>
          <a:endParaRPr lang="es-ES"/>
        </a:p>
      </dgm:t>
    </dgm:pt>
    <dgm:pt modelId="{A8ED5FBE-D0D1-4D1F-AE3E-B0E1C61CD89B}" type="asst">
      <dgm:prSet phldrT="[Texto]"/>
      <dgm:spPr/>
      <dgm:t>
        <a:bodyPr/>
        <a:lstStyle/>
        <a:p>
          <a:r>
            <a:rPr lang="es-ES" dirty="0"/>
            <a:t>Junta Coordinadora</a:t>
          </a:r>
        </a:p>
      </dgm:t>
    </dgm:pt>
    <dgm:pt modelId="{58BEFFAC-2228-4158-8BAF-11844805EF8B}" type="parTrans" cxnId="{799B4CAD-9F61-4EC6-A0D1-0EDA07DD0E90}">
      <dgm:prSet/>
      <dgm:spPr/>
      <dgm:t>
        <a:bodyPr/>
        <a:lstStyle/>
        <a:p>
          <a:endParaRPr lang="es-ES"/>
        </a:p>
      </dgm:t>
    </dgm:pt>
    <dgm:pt modelId="{776508A5-007F-4B4F-8792-E1A0A62B7E03}" type="sibTrans" cxnId="{799B4CAD-9F61-4EC6-A0D1-0EDA07DD0E90}">
      <dgm:prSet/>
      <dgm:spPr/>
      <dgm:t>
        <a:bodyPr/>
        <a:lstStyle/>
        <a:p>
          <a:endParaRPr lang="es-ES"/>
        </a:p>
      </dgm:t>
    </dgm:pt>
    <dgm:pt modelId="{6CDF9B82-19AC-4689-893B-ACC5BBBA5A3E}">
      <dgm:prSet phldrT="[Texto]"/>
      <dgm:spPr/>
      <dgm:t>
        <a:bodyPr/>
        <a:lstStyle/>
        <a:p>
          <a:r>
            <a:rPr lang="es-ES" dirty="0"/>
            <a:t>Coordinación (Agente de Protección)</a:t>
          </a:r>
        </a:p>
      </dgm:t>
    </dgm:pt>
    <dgm:pt modelId="{E023156F-9F16-4168-8E1C-48051A23E2E5}" type="parTrans" cxnId="{80F0CC1F-A8FC-41AE-8A4B-60206D9DEDAA}">
      <dgm:prSet/>
      <dgm:spPr/>
      <dgm:t>
        <a:bodyPr/>
        <a:lstStyle/>
        <a:p>
          <a:endParaRPr lang="es-ES"/>
        </a:p>
      </dgm:t>
    </dgm:pt>
    <dgm:pt modelId="{FF406BD9-E0A4-4D48-9C9A-9744AE7AD937}" type="sibTrans" cxnId="{80F0CC1F-A8FC-41AE-8A4B-60206D9DEDAA}">
      <dgm:prSet/>
      <dgm:spPr/>
      <dgm:t>
        <a:bodyPr/>
        <a:lstStyle/>
        <a:p>
          <a:endParaRPr lang="es-ES"/>
        </a:p>
      </dgm:t>
    </dgm:pt>
    <dgm:pt modelId="{DB22A299-3285-4119-9BF1-5F5080B32BA0}">
      <dgm:prSet phldrT="[Texto]"/>
      <dgm:spPr/>
      <dgm:t>
        <a:bodyPr/>
        <a:lstStyle/>
        <a:p>
          <a:r>
            <a:rPr lang="es-ES" dirty="0"/>
            <a:t>Secretaria (Agente de Protección)</a:t>
          </a:r>
        </a:p>
      </dgm:t>
    </dgm:pt>
    <dgm:pt modelId="{77A2E7F1-EC5D-45C9-8D59-90CF0189D1F6}" type="parTrans" cxnId="{325B5614-2F2F-4171-9A5D-05CFDF2414CA}">
      <dgm:prSet/>
      <dgm:spPr/>
      <dgm:t>
        <a:bodyPr/>
        <a:lstStyle/>
        <a:p>
          <a:endParaRPr lang="es-ES"/>
        </a:p>
      </dgm:t>
    </dgm:pt>
    <dgm:pt modelId="{DFCF9300-847E-459E-9029-D34B67786C11}" type="sibTrans" cxnId="{325B5614-2F2F-4171-9A5D-05CFDF2414CA}">
      <dgm:prSet/>
      <dgm:spPr/>
      <dgm:t>
        <a:bodyPr/>
        <a:lstStyle/>
        <a:p>
          <a:endParaRPr lang="es-ES"/>
        </a:p>
      </dgm:t>
    </dgm:pt>
    <dgm:pt modelId="{861251A0-999A-4057-9728-11F75C54AA31}">
      <dgm:prSet phldrT="[Texto]"/>
      <dgm:spPr/>
      <dgm:t>
        <a:bodyPr/>
        <a:lstStyle/>
        <a:p>
          <a:r>
            <a:rPr lang="es-ES" dirty="0"/>
            <a:t>Vocal I (Agente de Protección)</a:t>
          </a:r>
        </a:p>
      </dgm:t>
    </dgm:pt>
    <dgm:pt modelId="{ACEFD3C4-C690-4E0F-A529-18942248B14A}" type="parTrans" cxnId="{A94782A3-2D3A-4CE5-B8E0-B165BC4DA954}">
      <dgm:prSet/>
      <dgm:spPr/>
      <dgm:t>
        <a:bodyPr/>
        <a:lstStyle/>
        <a:p>
          <a:endParaRPr lang="es-ES"/>
        </a:p>
      </dgm:t>
    </dgm:pt>
    <dgm:pt modelId="{56B3C352-A300-4553-8174-E458699DEF20}" type="sibTrans" cxnId="{A94782A3-2D3A-4CE5-B8E0-B165BC4DA954}">
      <dgm:prSet/>
      <dgm:spPr/>
      <dgm:t>
        <a:bodyPr/>
        <a:lstStyle/>
        <a:p>
          <a:endParaRPr lang="es-ES"/>
        </a:p>
      </dgm:t>
    </dgm:pt>
    <dgm:pt modelId="{6E2BE0C9-591D-4B02-988B-A26952F06C0D}">
      <dgm:prSet phldrT="[Texto]"/>
      <dgm:spPr/>
      <dgm:t>
        <a:bodyPr/>
        <a:lstStyle/>
        <a:p>
          <a:r>
            <a:rPr lang="es-ES" dirty="0"/>
            <a:t>Vocal II </a:t>
          </a:r>
        </a:p>
      </dgm:t>
    </dgm:pt>
    <dgm:pt modelId="{90A95FE8-DAD0-4A0D-A8B3-F8546DC3142B}" type="parTrans" cxnId="{6970514D-A7EA-4D05-A827-413DDC80414E}">
      <dgm:prSet/>
      <dgm:spPr/>
      <dgm:t>
        <a:bodyPr/>
        <a:lstStyle/>
        <a:p>
          <a:endParaRPr lang="es-ES"/>
        </a:p>
      </dgm:t>
    </dgm:pt>
    <dgm:pt modelId="{D40B0701-9575-4ED9-A89B-636FA156B07F}" type="sibTrans" cxnId="{6970514D-A7EA-4D05-A827-413DDC80414E}">
      <dgm:prSet/>
      <dgm:spPr/>
      <dgm:t>
        <a:bodyPr/>
        <a:lstStyle/>
        <a:p>
          <a:endParaRPr lang="es-ES"/>
        </a:p>
      </dgm:t>
    </dgm:pt>
    <dgm:pt modelId="{5BDB96EC-350E-4F40-8EF3-DB7157FA9F6B}">
      <dgm:prSet phldrT="[Texto]"/>
      <dgm:spPr/>
      <dgm:t>
        <a:bodyPr/>
        <a:lstStyle/>
        <a:p>
          <a:r>
            <a:rPr lang="es-ES" dirty="0"/>
            <a:t>Vocal III</a:t>
          </a:r>
        </a:p>
      </dgm:t>
    </dgm:pt>
    <dgm:pt modelId="{FCEC3041-EDC4-47A0-8144-EF1565A5FEF2}" type="parTrans" cxnId="{4ACCDCA2-2EA8-4C72-AED6-53F962D76EA9}">
      <dgm:prSet/>
      <dgm:spPr/>
      <dgm:t>
        <a:bodyPr/>
        <a:lstStyle/>
        <a:p>
          <a:endParaRPr lang="es-ES"/>
        </a:p>
      </dgm:t>
    </dgm:pt>
    <dgm:pt modelId="{DCC0BCAD-17DB-4C1E-B951-01B3D086954D}" type="sibTrans" cxnId="{4ACCDCA2-2EA8-4C72-AED6-53F962D76EA9}">
      <dgm:prSet/>
      <dgm:spPr/>
      <dgm:t>
        <a:bodyPr/>
        <a:lstStyle/>
        <a:p>
          <a:endParaRPr lang="es-ES"/>
        </a:p>
      </dgm:t>
    </dgm:pt>
    <dgm:pt modelId="{67723AB4-4748-4D2B-BC4B-7F5195DFCD53}" type="pres">
      <dgm:prSet presAssocID="{399E906D-DC8A-4EF5-93DE-804040E5D4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63837AA-88EB-4447-8EC6-717208E9BE46}" type="pres">
      <dgm:prSet presAssocID="{00F601BB-635B-485C-9A3F-DC06D252CE2B}" presName="hierRoot1" presStyleCnt="0">
        <dgm:presLayoutVars>
          <dgm:hierBranch val="init"/>
        </dgm:presLayoutVars>
      </dgm:prSet>
      <dgm:spPr/>
    </dgm:pt>
    <dgm:pt modelId="{F6796C89-5E30-446C-A869-75DFDC5F47BD}" type="pres">
      <dgm:prSet presAssocID="{00F601BB-635B-485C-9A3F-DC06D252CE2B}" presName="rootComposite1" presStyleCnt="0"/>
      <dgm:spPr/>
    </dgm:pt>
    <dgm:pt modelId="{EFED1A5C-BAE7-4788-98A6-8BF549F76CAC}" type="pres">
      <dgm:prSet presAssocID="{00F601BB-635B-485C-9A3F-DC06D252CE2B}" presName="rootText1" presStyleLbl="node0" presStyleIdx="0" presStyleCnt="1">
        <dgm:presLayoutVars>
          <dgm:chPref val="3"/>
        </dgm:presLayoutVars>
      </dgm:prSet>
      <dgm:spPr/>
    </dgm:pt>
    <dgm:pt modelId="{A79D0D7B-49E5-4EE0-8E57-290794F2582E}" type="pres">
      <dgm:prSet presAssocID="{00F601BB-635B-485C-9A3F-DC06D252CE2B}" presName="rootConnector1" presStyleLbl="node1" presStyleIdx="0" presStyleCnt="0"/>
      <dgm:spPr/>
    </dgm:pt>
    <dgm:pt modelId="{470E88B9-B535-42EC-A715-BC62D6992BA4}" type="pres">
      <dgm:prSet presAssocID="{00F601BB-635B-485C-9A3F-DC06D252CE2B}" presName="hierChild2" presStyleCnt="0"/>
      <dgm:spPr/>
    </dgm:pt>
    <dgm:pt modelId="{5EC90323-3DFA-4D85-9F87-F7EA70442E26}" type="pres">
      <dgm:prSet presAssocID="{E023156F-9F16-4168-8E1C-48051A23E2E5}" presName="Name64" presStyleLbl="parChTrans1D2" presStyleIdx="0" presStyleCnt="6"/>
      <dgm:spPr/>
    </dgm:pt>
    <dgm:pt modelId="{BBC1E66E-E119-464A-AF84-EC32ADBE65F5}" type="pres">
      <dgm:prSet presAssocID="{6CDF9B82-19AC-4689-893B-ACC5BBBA5A3E}" presName="hierRoot2" presStyleCnt="0">
        <dgm:presLayoutVars>
          <dgm:hierBranch val="init"/>
        </dgm:presLayoutVars>
      </dgm:prSet>
      <dgm:spPr/>
    </dgm:pt>
    <dgm:pt modelId="{E43D8FD3-8D32-49CE-B6DF-2ED46DF58FCB}" type="pres">
      <dgm:prSet presAssocID="{6CDF9B82-19AC-4689-893B-ACC5BBBA5A3E}" presName="rootComposite" presStyleCnt="0"/>
      <dgm:spPr/>
    </dgm:pt>
    <dgm:pt modelId="{A526972E-9251-4125-973A-BB776A695860}" type="pres">
      <dgm:prSet presAssocID="{6CDF9B82-19AC-4689-893B-ACC5BBBA5A3E}" presName="rootText" presStyleLbl="node2" presStyleIdx="0" presStyleCnt="5">
        <dgm:presLayoutVars>
          <dgm:chPref val="3"/>
        </dgm:presLayoutVars>
      </dgm:prSet>
      <dgm:spPr/>
    </dgm:pt>
    <dgm:pt modelId="{4A4F9677-8D6B-4304-9DA9-6DE4D75954F9}" type="pres">
      <dgm:prSet presAssocID="{6CDF9B82-19AC-4689-893B-ACC5BBBA5A3E}" presName="rootConnector" presStyleLbl="node2" presStyleIdx="0" presStyleCnt="5"/>
      <dgm:spPr/>
    </dgm:pt>
    <dgm:pt modelId="{444D5FB2-18E0-4F9E-B228-798BD4F48CAB}" type="pres">
      <dgm:prSet presAssocID="{6CDF9B82-19AC-4689-893B-ACC5BBBA5A3E}" presName="hierChild4" presStyleCnt="0"/>
      <dgm:spPr/>
    </dgm:pt>
    <dgm:pt modelId="{7B97E69D-0324-42DA-B95B-6052C41F88AF}" type="pres">
      <dgm:prSet presAssocID="{6CDF9B82-19AC-4689-893B-ACC5BBBA5A3E}" presName="hierChild5" presStyleCnt="0"/>
      <dgm:spPr/>
    </dgm:pt>
    <dgm:pt modelId="{1B989B82-D48E-45B3-A32C-A6D6097B0A3F}" type="pres">
      <dgm:prSet presAssocID="{77A2E7F1-EC5D-45C9-8D59-90CF0189D1F6}" presName="Name64" presStyleLbl="parChTrans1D2" presStyleIdx="1" presStyleCnt="6"/>
      <dgm:spPr/>
    </dgm:pt>
    <dgm:pt modelId="{F547EF22-FB90-4306-98AE-94D2B1952F98}" type="pres">
      <dgm:prSet presAssocID="{DB22A299-3285-4119-9BF1-5F5080B32BA0}" presName="hierRoot2" presStyleCnt="0">
        <dgm:presLayoutVars>
          <dgm:hierBranch val="init"/>
        </dgm:presLayoutVars>
      </dgm:prSet>
      <dgm:spPr/>
    </dgm:pt>
    <dgm:pt modelId="{B21F7A2B-DDB4-497C-95D2-C9BA96EE2211}" type="pres">
      <dgm:prSet presAssocID="{DB22A299-3285-4119-9BF1-5F5080B32BA0}" presName="rootComposite" presStyleCnt="0"/>
      <dgm:spPr/>
    </dgm:pt>
    <dgm:pt modelId="{AF209767-24A9-4CC6-AEC0-F1A8A35126DB}" type="pres">
      <dgm:prSet presAssocID="{DB22A299-3285-4119-9BF1-5F5080B32BA0}" presName="rootText" presStyleLbl="node2" presStyleIdx="1" presStyleCnt="5">
        <dgm:presLayoutVars>
          <dgm:chPref val="3"/>
        </dgm:presLayoutVars>
      </dgm:prSet>
      <dgm:spPr/>
    </dgm:pt>
    <dgm:pt modelId="{805EFA92-142B-4F88-ADEC-4B62CA6253C2}" type="pres">
      <dgm:prSet presAssocID="{DB22A299-3285-4119-9BF1-5F5080B32BA0}" presName="rootConnector" presStyleLbl="node2" presStyleIdx="1" presStyleCnt="5"/>
      <dgm:spPr/>
    </dgm:pt>
    <dgm:pt modelId="{2FBA0FA3-845D-4F78-B7DD-F23890AFB213}" type="pres">
      <dgm:prSet presAssocID="{DB22A299-3285-4119-9BF1-5F5080B32BA0}" presName="hierChild4" presStyleCnt="0"/>
      <dgm:spPr/>
    </dgm:pt>
    <dgm:pt modelId="{D720DC75-3D77-4EBC-8312-239FEC015F21}" type="pres">
      <dgm:prSet presAssocID="{DB22A299-3285-4119-9BF1-5F5080B32BA0}" presName="hierChild5" presStyleCnt="0"/>
      <dgm:spPr/>
    </dgm:pt>
    <dgm:pt modelId="{3A8E7F84-4C33-4FC2-B946-99ABBE36552F}" type="pres">
      <dgm:prSet presAssocID="{ACEFD3C4-C690-4E0F-A529-18942248B14A}" presName="Name64" presStyleLbl="parChTrans1D2" presStyleIdx="2" presStyleCnt="6"/>
      <dgm:spPr/>
    </dgm:pt>
    <dgm:pt modelId="{282E912F-6E2C-43BF-9A9D-90AA520F4D6B}" type="pres">
      <dgm:prSet presAssocID="{861251A0-999A-4057-9728-11F75C54AA31}" presName="hierRoot2" presStyleCnt="0">
        <dgm:presLayoutVars>
          <dgm:hierBranch val="init"/>
        </dgm:presLayoutVars>
      </dgm:prSet>
      <dgm:spPr/>
    </dgm:pt>
    <dgm:pt modelId="{AB311712-CAEE-42A2-B94D-9F2514921250}" type="pres">
      <dgm:prSet presAssocID="{861251A0-999A-4057-9728-11F75C54AA31}" presName="rootComposite" presStyleCnt="0"/>
      <dgm:spPr/>
    </dgm:pt>
    <dgm:pt modelId="{8426CC65-D711-48CA-91A7-76225430C85D}" type="pres">
      <dgm:prSet presAssocID="{861251A0-999A-4057-9728-11F75C54AA31}" presName="rootText" presStyleLbl="node2" presStyleIdx="2" presStyleCnt="5">
        <dgm:presLayoutVars>
          <dgm:chPref val="3"/>
        </dgm:presLayoutVars>
      </dgm:prSet>
      <dgm:spPr/>
    </dgm:pt>
    <dgm:pt modelId="{84FF5845-6EA1-4DA3-BA2B-E52F30A9B4EC}" type="pres">
      <dgm:prSet presAssocID="{861251A0-999A-4057-9728-11F75C54AA31}" presName="rootConnector" presStyleLbl="node2" presStyleIdx="2" presStyleCnt="5"/>
      <dgm:spPr/>
    </dgm:pt>
    <dgm:pt modelId="{453C4EB8-EDC3-45A0-B8B3-3E2C7B7E9EF9}" type="pres">
      <dgm:prSet presAssocID="{861251A0-999A-4057-9728-11F75C54AA31}" presName="hierChild4" presStyleCnt="0"/>
      <dgm:spPr/>
    </dgm:pt>
    <dgm:pt modelId="{9BD2650D-AB2F-408A-AC84-8499BEBF2C5A}" type="pres">
      <dgm:prSet presAssocID="{861251A0-999A-4057-9728-11F75C54AA31}" presName="hierChild5" presStyleCnt="0"/>
      <dgm:spPr/>
    </dgm:pt>
    <dgm:pt modelId="{49867545-BDF7-4955-8CA4-102803F252C0}" type="pres">
      <dgm:prSet presAssocID="{90A95FE8-DAD0-4A0D-A8B3-F8546DC3142B}" presName="Name64" presStyleLbl="parChTrans1D2" presStyleIdx="3" presStyleCnt="6"/>
      <dgm:spPr/>
    </dgm:pt>
    <dgm:pt modelId="{8F630166-FE9F-45DA-9C55-A56EFAC3BC8A}" type="pres">
      <dgm:prSet presAssocID="{6E2BE0C9-591D-4B02-988B-A26952F06C0D}" presName="hierRoot2" presStyleCnt="0">
        <dgm:presLayoutVars>
          <dgm:hierBranch val="init"/>
        </dgm:presLayoutVars>
      </dgm:prSet>
      <dgm:spPr/>
    </dgm:pt>
    <dgm:pt modelId="{4AD8090E-7A19-43CF-AED1-6FC0831F9BB5}" type="pres">
      <dgm:prSet presAssocID="{6E2BE0C9-591D-4B02-988B-A26952F06C0D}" presName="rootComposite" presStyleCnt="0"/>
      <dgm:spPr/>
    </dgm:pt>
    <dgm:pt modelId="{E375BD77-B391-4028-ABD7-F2944ECC95C0}" type="pres">
      <dgm:prSet presAssocID="{6E2BE0C9-591D-4B02-988B-A26952F06C0D}" presName="rootText" presStyleLbl="node2" presStyleIdx="3" presStyleCnt="5">
        <dgm:presLayoutVars>
          <dgm:chPref val="3"/>
        </dgm:presLayoutVars>
      </dgm:prSet>
      <dgm:spPr/>
    </dgm:pt>
    <dgm:pt modelId="{B95C46E4-9B24-43CD-834F-335AF12455A2}" type="pres">
      <dgm:prSet presAssocID="{6E2BE0C9-591D-4B02-988B-A26952F06C0D}" presName="rootConnector" presStyleLbl="node2" presStyleIdx="3" presStyleCnt="5"/>
      <dgm:spPr/>
    </dgm:pt>
    <dgm:pt modelId="{4DE5F0C5-BB2E-4CAB-A4A2-3815AA3B726A}" type="pres">
      <dgm:prSet presAssocID="{6E2BE0C9-591D-4B02-988B-A26952F06C0D}" presName="hierChild4" presStyleCnt="0"/>
      <dgm:spPr/>
    </dgm:pt>
    <dgm:pt modelId="{C32AAD4E-1670-44F2-992F-05570672A48A}" type="pres">
      <dgm:prSet presAssocID="{6E2BE0C9-591D-4B02-988B-A26952F06C0D}" presName="hierChild5" presStyleCnt="0"/>
      <dgm:spPr/>
    </dgm:pt>
    <dgm:pt modelId="{E905458A-EBF9-4988-B583-B29B9B57EE40}" type="pres">
      <dgm:prSet presAssocID="{FCEC3041-EDC4-47A0-8144-EF1565A5FEF2}" presName="Name64" presStyleLbl="parChTrans1D2" presStyleIdx="4" presStyleCnt="6"/>
      <dgm:spPr/>
    </dgm:pt>
    <dgm:pt modelId="{43F0F257-C194-4459-A339-C565DF8DAC76}" type="pres">
      <dgm:prSet presAssocID="{5BDB96EC-350E-4F40-8EF3-DB7157FA9F6B}" presName="hierRoot2" presStyleCnt="0">
        <dgm:presLayoutVars>
          <dgm:hierBranch val="init"/>
        </dgm:presLayoutVars>
      </dgm:prSet>
      <dgm:spPr/>
    </dgm:pt>
    <dgm:pt modelId="{1833BE77-6C04-4551-9A55-F626EE98D43E}" type="pres">
      <dgm:prSet presAssocID="{5BDB96EC-350E-4F40-8EF3-DB7157FA9F6B}" presName="rootComposite" presStyleCnt="0"/>
      <dgm:spPr/>
    </dgm:pt>
    <dgm:pt modelId="{C930CE88-41A0-4DC2-B2E6-4F075B9B4429}" type="pres">
      <dgm:prSet presAssocID="{5BDB96EC-350E-4F40-8EF3-DB7157FA9F6B}" presName="rootText" presStyleLbl="node2" presStyleIdx="4" presStyleCnt="5">
        <dgm:presLayoutVars>
          <dgm:chPref val="3"/>
        </dgm:presLayoutVars>
      </dgm:prSet>
      <dgm:spPr/>
    </dgm:pt>
    <dgm:pt modelId="{210EE46C-1929-4720-A9B6-FEF40E60513F}" type="pres">
      <dgm:prSet presAssocID="{5BDB96EC-350E-4F40-8EF3-DB7157FA9F6B}" presName="rootConnector" presStyleLbl="node2" presStyleIdx="4" presStyleCnt="5"/>
      <dgm:spPr/>
    </dgm:pt>
    <dgm:pt modelId="{132754BC-D2C0-4628-B715-28D5998CDE41}" type="pres">
      <dgm:prSet presAssocID="{5BDB96EC-350E-4F40-8EF3-DB7157FA9F6B}" presName="hierChild4" presStyleCnt="0"/>
      <dgm:spPr/>
    </dgm:pt>
    <dgm:pt modelId="{798DFC0C-D4EC-4E13-985F-1F66E10F7A95}" type="pres">
      <dgm:prSet presAssocID="{5BDB96EC-350E-4F40-8EF3-DB7157FA9F6B}" presName="hierChild5" presStyleCnt="0"/>
      <dgm:spPr/>
    </dgm:pt>
    <dgm:pt modelId="{D57A930E-7DCB-4A12-BA44-3AB94FEC57BD}" type="pres">
      <dgm:prSet presAssocID="{00F601BB-635B-485C-9A3F-DC06D252CE2B}" presName="hierChild3" presStyleCnt="0"/>
      <dgm:spPr/>
    </dgm:pt>
    <dgm:pt modelId="{CD70BFBB-2934-496E-8B4B-91FE685A8B61}" type="pres">
      <dgm:prSet presAssocID="{58BEFFAC-2228-4158-8BAF-11844805EF8B}" presName="Name115" presStyleLbl="parChTrans1D2" presStyleIdx="5" presStyleCnt="6"/>
      <dgm:spPr/>
    </dgm:pt>
    <dgm:pt modelId="{BE6BD5BF-1A0F-42A7-8732-06D178BA3C1C}" type="pres">
      <dgm:prSet presAssocID="{A8ED5FBE-D0D1-4D1F-AE3E-B0E1C61CD89B}" presName="hierRoot3" presStyleCnt="0">
        <dgm:presLayoutVars>
          <dgm:hierBranch val="init"/>
        </dgm:presLayoutVars>
      </dgm:prSet>
      <dgm:spPr/>
    </dgm:pt>
    <dgm:pt modelId="{9FBC1456-EA4F-4EFB-AA4B-983E140C6DF2}" type="pres">
      <dgm:prSet presAssocID="{A8ED5FBE-D0D1-4D1F-AE3E-B0E1C61CD89B}" presName="rootComposite3" presStyleCnt="0"/>
      <dgm:spPr/>
    </dgm:pt>
    <dgm:pt modelId="{4EF05FB0-E3A0-4C9A-BB5D-A4A07569FC1D}" type="pres">
      <dgm:prSet presAssocID="{A8ED5FBE-D0D1-4D1F-AE3E-B0E1C61CD89B}" presName="rootText3" presStyleLbl="asst1" presStyleIdx="0" presStyleCnt="1">
        <dgm:presLayoutVars>
          <dgm:chPref val="3"/>
        </dgm:presLayoutVars>
      </dgm:prSet>
      <dgm:spPr/>
    </dgm:pt>
    <dgm:pt modelId="{7288F4C3-87F2-4442-ABEC-9253408305D0}" type="pres">
      <dgm:prSet presAssocID="{A8ED5FBE-D0D1-4D1F-AE3E-B0E1C61CD89B}" presName="rootConnector3" presStyleLbl="asst1" presStyleIdx="0" presStyleCnt="1"/>
      <dgm:spPr/>
    </dgm:pt>
    <dgm:pt modelId="{FC6ADD8B-5D45-4B95-97ED-2000997D1590}" type="pres">
      <dgm:prSet presAssocID="{A8ED5FBE-D0D1-4D1F-AE3E-B0E1C61CD89B}" presName="hierChild6" presStyleCnt="0"/>
      <dgm:spPr/>
    </dgm:pt>
    <dgm:pt modelId="{D9458298-A2D2-45D9-B282-D1FAFBE9002B}" type="pres">
      <dgm:prSet presAssocID="{A8ED5FBE-D0D1-4D1F-AE3E-B0E1C61CD89B}" presName="hierChild7" presStyleCnt="0"/>
      <dgm:spPr/>
    </dgm:pt>
  </dgm:ptLst>
  <dgm:cxnLst>
    <dgm:cxn modelId="{8C4AEC07-43F3-4AE8-8F97-EB7AB0D1529F}" type="presOf" srcId="{A8ED5FBE-D0D1-4D1F-AE3E-B0E1C61CD89B}" destId="{7288F4C3-87F2-4442-ABEC-9253408305D0}" srcOrd="1" destOrd="0" presId="urn:microsoft.com/office/officeart/2009/3/layout/HorizontalOrganizationChart"/>
    <dgm:cxn modelId="{5AE72E14-BDEA-4685-94C0-0FCA521C490A}" type="presOf" srcId="{6E2BE0C9-591D-4B02-988B-A26952F06C0D}" destId="{E375BD77-B391-4028-ABD7-F2944ECC95C0}" srcOrd="0" destOrd="0" presId="urn:microsoft.com/office/officeart/2009/3/layout/HorizontalOrganizationChart"/>
    <dgm:cxn modelId="{325B5614-2F2F-4171-9A5D-05CFDF2414CA}" srcId="{00F601BB-635B-485C-9A3F-DC06D252CE2B}" destId="{DB22A299-3285-4119-9BF1-5F5080B32BA0}" srcOrd="2" destOrd="0" parTransId="{77A2E7F1-EC5D-45C9-8D59-90CF0189D1F6}" sibTransId="{DFCF9300-847E-459E-9029-D34B67786C11}"/>
    <dgm:cxn modelId="{80F0CC1F-A8FC-41AE-8A4B-60206D9DEDAA}" srcId="{00F601BB-635B-485C-9A3F-DC06D252CE2B}" destId="{6CDF9B82-19AC-4689-893B-ACC5BBBA5A3E}" srcOrd="1" destOrd="0" parTransId="{E023156F-9F16-4168-8E1C-48051A23E2E5}" sibTransId="{FF406BD9-E0A4-4D48-9C9A-9744AE7AD937}"/>
    <dgm:cxn modelId="{C35A084B-8170-472D-A68C-91708245A420}" type="presOf" srcId="{DB22A299-3285-4119-9BF1-5F5080B32BA0}" destId="{AF209767-24A9-4CC6-AEC0-F1A8A35126DB}" srcOrd="0" destOrd="0" presId="urn:microsoft.com/office/officeart/2009/3/layout/HorizontalOrganizationChart"/>
    <dgm:cxn modelId="{D581934C-B8C7-4236-B06C-4CA8F8826EE8}" type="presOf" srcId="{FCEC3041-EDC4-47A0-8144-EF1565A5FEF2}" destId="{E905458A-EBF9-4988-B583-B29B9B57EE40}" srcOrd="0" destOrd="0" presId="urn:microsoft.com/office/officeart/2009/3/layout/HorizontalOrganizationChart"/>
    <dgm:cxn modelId="{6970514D-A7EA-4D05-A827-413DDC80414E}" srcId="{00F601BB-635B-485C-9A3F-DC06D252CE2B}" destId="{6E2BE0C9-591D-4B02-988B-A26952F06C0D}" srcOrd="4" destOrd="0" parTransId="{90A95FE8-DAD0-4A0D-A8B3-F8546DC3142B}" sibTransId="{D40B0701-9575-4ED9-A89B-636FA156B07F}"/>
    <dgm:cxn modelId="{E484C84D-62B4-4B2D-BF94-6D641D22E8AA}" type="presOf" srcId="{ACEFD3C4-C690-4E0F-A529-18942248B14A}" destId="{3A8E7F84-4C33-4FC2-B946-99ABBE36552F}" srcOrd="0" destOrd="0" presId="urn:microsoft.com/office/officeart/2009/3/layout/HorizontalOrganizationChart"/>
    <dgm:cxn modelId="{0721B775-3087-43A4-83BF-813B2AEDF3CD}" srcId="{399E906D-DC8A-4EF5-93DE-804040E5D40C}" destId="{00F601BB-635B-485C-9A3F-DC06D252CE2B}" srcOrd="0" destOrd="0" parTransId="{1B11CC99-ABAD-4D1C-8FA6-B9E5FAF04B9A}" sibTransId="{C86E9694-B9A4-4A09-8D23-18E55CDA3497}"/>
    <dgm:cxn modelId="{89FBDB75-FAC7-4A90-BC15-5F2D42D168E2}" type="presOf" srcId="{DB22A299-3285-4119-9BF1-5F5080B32BA0}" destId="{805EFA92-142B-4F88-ADEC-4B62CA6253C2}" srcOrd="1" destOrd="0" presId="urn:microsoft.com/office/officeart/2009/3/layout/HorizontalOrganizationChart"/>
    <dgm:cxn modelId="{266DB285-9D5F-45B9-85D8-B58C67200751}" type="presOf" srcId="{861251A0-999A-4057-9728-11F75C54AA31}" destId="{84FF5845-6EA1-4DA3-BA2B-E52F30A9B4EC}" srcOrd="1" destOrd="0" presId="urn:microsoft.com/office/officeart/2009/3/layout/HorizontalOrganizationChart"/>
    <dgm:cxn modelId="{E99E3491-0658-4B96-A184-81DE8CB2671E}" type="presOf" srcId="{77A2E7F1-EC5D-45C9-8D59-90CF0189D1F6}" destId="{1B989B82-D48E-45B3-A32C-A6D6097B0A3F}" srcOrd="0" destOrd="0" presId="urn:microsoft.com/office/officeart/2009/3/layout/HorizontalOrganizationChart"/>
    <dgm:cxn modelId="{5953109D-3828-4C72-8C6B-128426E4F95C}" type="presOf" srcId="{58BEFFAC-2228-4158-8BAF-11844805EF8B}" destId="{CD70BFBB-2934-496E-8B4B-91FE685A8B61}" srcOrd="0" destOrd="0" presId="urn:microsoft.com/office/officeart/2009/3/layout/HorizontalOrganizationChart"/>
    <dgm:cxn modelId="{4ACCDCA2-2EA8-4C72-AED6-53F962D76EA9}" srcId="{00F601BB-635B-485C-9A3F-DC06D252CE2B}" destId="{5BDB96EC-350E-4F40-8EF3-DB7157FA9F6B}" srcOrd="5" destOrd="0" parTransId="{FCEC3041-EDC4-47A0-8144-EF1565A5FEF2}" sibTransId="{DCC0BCAD-17DB-4C1E-B951-01B3D086954D}"/>
    <dgm:cxn modelId="{A94782A3-2D3A-4CE5-B8E0-B165BC4DA954}" srcId="{00F601BB-635B-485C-9A3F-DC06D252CE2B}" destId="{861251A0-999A-4057-9728-11F75C54AA31}" srcOrd="3" destOrd="0" parTransId="{ACEFD3C4-C690-4E0F-A529-18942248B14A}" sibTransId="{56B3C352-A300-4553-8174-E458699DEF20}"/>
    <dgm:cxn modelId="{97A2D0A8-AFDD-42F3-A93C-74987E106D05}" type="presOf" srcId="{E023156F-9F16-4168-8E1C-48051A23E2E5}" destId="{5EC90323-3DFA-4D85-9F87-F7EA70442E26}" srcOrd="0" destOrd="0" presId="urn:microsoft.com/office/officeart/2009/3/layout/HorizontalOrganizationChart"/>
    <dgm:cxn modelId="{FD809DAC-8A7A-4A06-BD5F-A40709EC4FB2}" type="presOf" srcId="{A8ED5FBE-D0D1-4D1F-AE3E-B0E1C61CD89B}" destId="{4EF05FB0-E3A0-4C9A-BB5D-A4A07569FC1D}" srcOrd="0" destOrd="0" presId="urn:microsoft.com/office/officeart/2009/3/layout/HorizontalOrganizationChart"/>
    <dgm:cxn modelId="{C84013AD-1A7E-4B80-A4CF-6726E7421C83}" type="presOf" srcId="{861251A0-999A-4057-9728-11F75C54AA31}" destId="{8426CC65-D711-48CA-91A7-76225430C85D}" srcOrd="0" destOrd="0" presId="urn:microsoft.com/office/officeart/2009/3/layout/HorizontalOrganizationChart"/>
    <dgm:cxn modelId="{799B4CAD-9F61-4EC6-A0D1-0EDA07DD0E90}" srcId="{00F601BB-635B-485C-9A3F-DC06D252CE2B}" destId="{A8ED5FBE-D0D1-4D1F-AE3E-B0E1C61CD89B}" srcOrd="0" destOrd="0" parTransId="{58BEFFAC-2228-4158-8BAF-11844805EF8B}" sibTransId="{776508A5-007F-4B4F-8792-E1A0A62B7E03}"/>
    <dgm:cxn modelId="{B7DAE7B0-B64A-4DD7-A97C-B99C30E0975F}" type="presOf" srcId="{5BDB96EC-350E-4F40-8EF3-DB7157FA9F6B}" destId="{210EE46C-1929-4720-A9B6-FEF40E60513F}" srcOrd="1" destOrd="0" presId="urn:microsoft.com/office/officeart/2009/3/layout/HorizontalOrganizationChart"/>
    <dgm:cxn modelId="{2E6023D0-3710-47EB-B947-D10D062D3795}" type="presOf" srcId="{399E906D-DC8A-4EF5-93DE-804040E5D40C}" destId="{67723AB4-4748-4D2B-BC4B-7F5195DFCD53}" srcOrd="0" destOrd="0" presId="urn:microsoft.com/office/officeart/2009/3/layout/HorizontalOrganizationChart"/>
    <dgm:cxn modelId="{2ACCDDD1-38C3-4DD5-8F71-BE443053194C}" type="presOf" srcId="{90A95FE8-DAD0-4A0D-A8B3-F8546DC3142B}" destId="{49867545-BDF7-4955-8CA4-102803F252C0}" srcOrd="0" destOrd="0" presId="urn:microsoft.com/office/officeart/2009/3/layout/HorizontalOrganizationChart"/>
    <dgm:cxn modelId="{2B2804D8-6B9C-4BD7-805D-161E47FE5717}" type="presOf" srcId="{00F601BB-635B-485C-9A3F-DC06D252CE2B}" destId="{EFED1A5C-BAE7-4788-98A6-8BF549F76CAC}" srcOrd="0" destOrd="0" presId="urn:microsoft.com/office/officeart/2009/3/layout/HorizontalOrganizationChart"/>
    <dgm:cxn modelId="{3A57EFD9-EDAA-4A6E-BD43-A6B1BD508A9C}" type="presOf" srcId="{5BDB96EC-350E-4F40-8EF3-DB7157FA9F6B}" destId="{C930CE88-41A0-4DC2-B2E6-4F075B9B4429}" srcOrd="0" destOrd="0" presId="urn:microsoft.com/office/officeart/2009/3/layout/HorizontalOrganizationChart"/>
    <dgm:cxn modelId="{0796A4DB-C33F-4A05-8465-6791D97F0159}" type="presOf" srcId="{6E2BE0C9-591D-4B02-988B-A26952F06C0D}" destId="{B95C46E4-9B24-43CD-834F-335AF12455A2}" srcOrd="1" destOrd="0" presId="urn:microsoft.com/office/officeart/2009/3/layout/HorizontalOrganizationChart"/>
    <dgm:cxn modelId="{10D0A1E6-1F87-4CA0-872A-56339DD14710}" type="presOf" srcId="{6CDF9B82-19AC-4689-893B-ACC5BBBA5A3E}" destId="{A526972E-9251-4125-973A-BB776A695860}" srcOrd="0" destOrd="0" presId="urn:microsoft.com/office/officeart/2009/3/layout/HorizontalOrganizationChart"/>
    <dgm:cxn modelId="{E0C21AE7-620B-436B-82E4-69A487DD97B5}" type="presOf" srcId="{6CDF9B82-19AC-4689-893B-ACC5BBBA5A3E}" destId="{4A4F9677-8D6B-4304-9DA9-6DE4D75954F9}" srcOrd="1" destOrd="0" presId="urn:microsoft.com/office/officeart/2009/3/layout/HorizontalOrganizationChart"/>
    <dgm:cxn modelId="{044842F5-EA8D-4C56-BA89-E89AC38FEDA3}" type="presOf" srcId="{00F601BB-635B-485C-9A3F-DC06D252CE2B}" destId="{A79D0D7B-49E5-4EE0-8E57-290794F2582E}" srcOrd="1" destOrd="0" presId="urn:microsoft.com/office/officeart/2009/3/layout/HorizontalOrganizationChart"/>
    <dgm:cxn modelId="{199F2D09-765B-497D-828D-E24997B6F35A}" type="presParOf" srcId="{67723AB4-4748-4D2B-BC4B-7F5195DFCD53}" destId="{263837AA-88EB-4447-8EC6-717208E9BE46}" srcOrd="0" destOrd="0" presId="urn:microsoft.com/office/officeart/2009/3/layout/HorizontalOrganizationChart"/>
    <dgm:cxn modelId="{595B3CA1-8893-4C53-B000-9F15DAC29D94}" type="presParOf" srcId="{263837AA-88EB-4447-8EC6-717208E9BE46}" destId="{F6796C89-5E30-446C-A869-75DFDC5F47BD}" srcOrd="0" destOrd="0" presId="urn:microsoft.com/office/officeart/2009/3/layout/HorizontalOrganizationChart"/>
    <dgm:cxn modelId="{485C50CD-9F4F-4EC0-A8D5-3F319C0BEC68}" type="presParOf" srcId="{F6796C89-5E30-446C-A869-75DFDC5F47BD}" destId="{EFED1A5C-BAE7-4788-98A6-8BF549F76CAC}" srcOrd="0" destOrd="0" presId="urn:microsoft.com/office/officeart/2009/3/layout/HorizontalOrganizationChart"/>
    <dgm:cxn modelId="{710AEA4B-0377-4C1B-A12D-0BF55F6387C9}" type="presParOf" srcId="{F6796C89-5E30-446C-A869-75DFDC5F47BD}" destId="{A79D0D7B-49E5-4EE0-8E57-290794F2582E}" srcOrd="1" destOrd="0" presId="urn:microsoft.com/office/officeart/2009/3/layout/HorizontalOrganizationChart"/>
    <dgm:cxn modelId="{B8B221FC-5E92-493D-B907-5282F128ED92}" type="presParOf" srcId="{263837AA-88EB-4447-8EC6-717208E9BE46}" destId="{470E88B9-B535-42EC-A715-BC62D6992BA4}" srcOrd="1" destOrd="0" presId="urn:microsoft.com/office/officeart/2009/3/layout/HorizontalOrganizationChart"/>
    <dgm:cxn modelId="{F72D81FD-D516-4ED7-B975-94688FF16F93}" type="presParOf" srcId="{470E88B9-B535-42EC-A715-BC62D6992BA4}" destId="{5EC90323-3DFA-4D85-9F87-F7EA70442E26}" srcOrd="0" destOrd="0" presId="urn:microsoft.com/office/officeart/2009/3/layout/HorizontalOrganizationChart"/>
    <dgm:cxn modelId="{177F81D9-877A-47B9-8C88-5761530B8DD9}" type="presParOf" srcId="{470E88B9-B535-42EC-A715-BC62D6992BA4}" destId="{BBC1E66E-E119-464A-AF84-EC32ADBE65F5}" srcOrd="1" destOrd="0" presId="urn:microsoft.com/office/officeart/2009/3/layout/HorizontalOrganizationChart"/>
    <dgm:cxn modelId="{AE151A71-8BF4-43E2-A7C7-A8222D3016DB}" type="presParOf" srcId="{BBC1E66E-E119-464A-AF84-EC32ADBE65F5}" destId="{E43D8FD3-8D32-49CE-B6DF-2ED46DF58FCB}" srcOrd="0" destOrd="0" presId="urn:microsoft.com/office/officeart/2009/3/layout/HorizontalOrganizationChart"/>
    <dgm:cxn modelId="{AD219D33-5CA3-461E-A127-6CA94298BED1}" type="presParOf" srcId="{E43D8FD3-8D32-49CE-B6DF-2ED46DF58FCB}" destId="{A526972E-9251-4125-973A-BB776A695860}" srcOrd="0" destOrd="0" presId="urn:microsoft.com/office/officeart/2009/3/layout/HorizontalOrganizationChart"/>
    <dgm:cxn modelId="{C5CCFF09-7ECD-4873-867E-90D4D6FB9BA1}" type="presParOf" srcId="{E43D8FD3-8D32-49CE-B6DF-2ED46DF58FCB}" destId="{4A4F9677-8D6B-4304-9DA9-6DE4D75954F9}" srcOrd="1" destOrd="0" presId="urn:microsoft.com/office/officeart/2009/3/layout/HorizontalOrganizationChart"/>
    <dgm:cxn modelId="{721C6552-E67D-4534-BEB5-A9E595275606}" type="presParOf" srcId="{BBC1E66E-E119-464A-AF84-EC32ADBE65F5}" destId="{444D5FB2-18E0-4F9E-B228-798BD4F48CAB}" srcOrd="1" destOrd="0" presId="urn:microsoft.com/office/officeart/2009/3/layout/HorizontalOrganizationChart"/>
    <dgm:cxn modelId="{56826CB7-AFF1-44AA-9C3B-7F262D937961}" type="presParOf" srcId="{BBC1E66E-E119-464A-AF84-EC32ADBE65F5}" destId="{7B97E69D-0324-42DA-B95B-6052C41F88AF}" srcOrd="2" destOrd="0" presId="urn:microsoft.com/office/officeart/2009/3/layout/HorizontalOrganizationChart"/>
    <dgm:cxn modelId="{817DE647-6772-45CA-BCE8-5B07BCF7EF16}" type="presParOf" srcId="{470E88B9-B535-42EC-A715-BC62D6992BA4}" destId="{1B989B82-D48E-45B3-A32C-A6D6097B0A3F}" srcOrd="2" destOrd="0" presId="urn:microsoft.com/office/officeart/2009/3/layout/HorizontalOrganizationChart"/>
    <dgm:cxn modelId="{C982334F-6C2B-4844-9CD9-A3DC78EB8A13}" type="presParOf" srcId="{470E88B9-B535-42EC-A715-BC62D6992BA4}" destId="{F547EF22-FB90-4306-98AE-94D2B1952F98}" srcOrd="3" destOrd="0" presId="urn:microsoft.com/office/officeart/2009/3/layout/HorizontalOrganizationChart"/>
    <dgm:cxn modelId="{E92FB9F7-103E-487E-9B5B-E496667F32D9}" type="presParOf" srcId="{F547EF22-FB90-4306-98AE-94D2B1952F98}" destId="{B21F7A2B-DDB4-497C-95D2-C9BA96EE2211}" srcOrd="0" destOrd="0" presId="urn:microsoft.com/office/officeart/2009/3/layout/HorizontalOrganizationChart"/>
    <dgm:cxn modelId="{4E66441B-F6D6-4CCF-9E17-B4A49A403916}" type="presParOf" srcId="{B21F7A2B-DDB4-497C-95D2-C9BA96EE2211}" destId="{AF209767-24A9-4CC6-AEC0-F1A8A35126DB}" srcOrd="0" destOrd="0" presId="urn:microsoft.com/office/officeart/2009/3/layout/HorizontalOrganizationChart"/>
    <dgm:cxn modelId="{BC80AE37-6147-49E6-A1C4-46B8C99FB435}" type="presParOf" srcId="{B21F7A2B-DDB4-497C-95D2-C9BA96EE2211}" destId="{805EFA92-142B-4F88-ADEC-4B62CA6253C2}" srcOrd="1" destOrd="0" presId="urn:microsoft.com/office/officeart/2009/3/layout/HorizontalOrganizationChart"/>
    <dgm:cxn modelId="{8309374A-52C3-4405-BE9C-743E9E3B421C}" type="presParOf" srcId="{F547EF22-FB90-4306-98AE-94D2B1952F98}" destId="{2FBA0FA3-845D-4F78-B7DD-F23890AFB213}" srcOrd="1" destOrd="0" presId="urn:microsoft.com/office/officeart/2009/3/layout/HorizontalOrganizationChart"/>
    <dgm:cxn modelId="{78A8D13C-3A77-43ED-BFC4-6D06CAEAE91F}" type="presParOf" srcId="{F547EF22-FB90-4306-98AE-94D2B1952F98}" destId="{D720DC75-3D77-4EBC-8312-239FEC015F21}" srcOrd="2" destOrd="0" presId="urn:microsoft.com/office/officeart/2009/3/layout/HorizontalOrganizationChart"/>
    <dgm:cxn modelId="{3FADCE69-5657-47C7-B631-E2BCBC321582}" type="presParOf" srcId="{470E88B9-B535-42EC-A715-BC62D6992BA4}" destId="{3A8E7F84-4C33-4FC2-B946-99ABBE36552F}" srcOrd="4" destOrd="0" presId="urn:microsoft.com/office/officeart/2009/3/layout/HorizontalOrganizationChart"/>
    <dgm:cxn modelId="{F97AA621-3EBA-4887-A135-D94EA635D14B}" type="presParOf" srcId="{470E88B9-B535-42EC-A715-BC62D6992BA4}" destId="{282E912F-6E2C-43BF-9A9D-90AA520F4D6B}" srcOrd="5" destOrd="0" presId="urn:microsoft.com/office/officeart/2009/3/layout/HorizontalOrganizationChart"/>
    <dgm:cxn modelId="{83F5F268-95F0-436D-AD13-9C351BE8D4EF}" type="presParOf" srcId="{282E912F-6E2C-43BF-9A9D-90AA520F4D6B}" destId="{AB311712-CAEE-42A2-B94D-9F2514921250}" srcOrd="0" destOrd="0" presId="urn:microsoft.com/office/officeart/2009/3/layout/HorizontalOrganizationChart"/>
    <dgm:cxn modelId="{7D527BAF-2927-4265-86B3-BEAE92DD29EE}" type="presParOf" srcId="{AB311712-CAEE-42A2-B94D-9F2514921250}" destId="{8426CC65-D711-48CA-91A7-76225430C85D}" srcOrd="0" destOrd="0" presId="urn:microsoft.com/office/officeart/2009/3/layout/HorizontalOrganizationChart"/>
    <dgm:cxn modelId="{AD6972B5-B994-4C7D-A142-E6BCCCF82B62}" type="presParOf" srcId="{AB311712-CAEE-42A2-B94D-9F2514921250}" destId="{84FF5845-6EA1-4DA3-BA2B-E52F30A9B4EC}" srcOrd="1" destOrd="0" presId="urn:microsoft.com/office/officeart/2009/3/layout/HorizontalOrganizationChart"/>
    <dgm:cxn modelId="{BC20ECF4-AA88-4A55-8105-6AA65917CAF8}" type="presParOf" srcId="{282E912F-6E2C-43BF-9A9D-90AA520F4D6B}" destId="{453C4EB8-EDC3-45A0-B8B3-3E2C7B7E9EF9}" srcOrd="1" destOrd="0" presId="urn:microsoft.com/office/officeart/2009/3/layout/HorizontalOrganizationChart"/>
    <dgm:cxn modelId="{2DDA87B7-631E-48B8-906B-40FBCAF323D5}" type="presParOf" srcId="{282E912F-6E2C-43BF-9A9D-90AA520F4D6B}" destId="{9BD2650D-AB2F-408A-AC84-8499BEBF2C5A}" srcOrd="2" destOrd="0" presId="urn:microsoft.com/office/officeart/2009/3/layout/HorizontalOrganizationChart"/>
    <dgm:cxn modelId="{96F80D2C-5039-497F-88E3-82AAFDB66DD1}" type="presParOf" srcId="{470E88B9-B535-42EC-A715-BC62D6992BA4}" destId="{49867545-BDF7-4955-8CA4-102803F252C0}" srcOrd="6" destOrd="0" presId="urn:microsoft.com/office/officeart/2009/3/layout/HorizontalOrganizationChart"/>
    <dgm:cxn modelId="{D99B4103-D919-40A2-813E-8E1B33D4F118}" type="presParOf" srcId="{470E88B9-B535-42EC-A715-BC62D6992BA4}" destId="{8F630166-FE9F-45DA-9C55-A56EFAC3BC8A}" srcOrd="7" destOrd="0" presId="urn:microsoft.com/office/officeart/2009/3/layout/HorizontalOrganizationChart"/>
    <dgm:cxn modelId="{C75349B6-C88A-4BFB-AC76-FF50A993BFCD}" type="presParOf" srcId="{8F630166-FE9F-45DA-9C55-A56EFAC3BC8A}" destId="{4AD8090E-7A19-43CF-AED1-6FC0831F9BB5}" srcOrd="0" destOrd="0" presId="urn:microsoft.com/office/officeart/2009/3/layout/HorizontalOrganizationChart"/>
    <dgm:cxn modelId="{F3A67498-3D32-4076-8D31-88C7558D5CA6}" type="presParOf" srcId="{4AD8090E-7A19-43CF-AED1-6FC0831F9BB5}" destId="{E375BD77-B391-4028-ABD7-F2944ECC95C0}" srcOrd="0" destOrd="0" presId="urn:microsoft.com/office/officeart/2009/3/layout/HorizontalOrganizationChart"/>
    <dgm:cxn modelId="{39DDCF91-24E4-4209-8793-18E3340927DA}" type="presParOf" srcId="{4AD8090E-7A19-43CF-AED1-6FC0831F9BB5}" destId="{B95C46E4-9B24-43CD-834F-335AF12455A2}" srcOrd="1" destOrd="0" presId="urn:microsoft.com/office/officeart/2009/3/layout/HorizontalOrganizationChart"/>
    <dgm:cxn modelId="{26163C9C-3FE5-4905-B26B-409972266B10}" type="presParOf" srcId="{8F630166-FE9F-45DA-9C55-A56EFAC3BC8A}" destId="{4DE5F0C5-BB2E-4CAB-A4A2-3815AA3B726A}" srcOrd="1" destOrd="0" presId="urn:microsoft.com/office/officeart/2009/3/layout/HorizontalOrganizationChart"/>
    <dgm:cxn modelId="{6C7D5BC5-15FE-4BB0-B3BF-437325C434AB}" type="presParOf" srcId="{8F630166-FE9F-45DA-9C55-A56EFAC3BC8A}" destId="{C32AAD4E-1670-44F2-992F-05570672A48A}" srcOrd="2" destOrd="0" presId="urn:microsoft.com/office/officeart/2009/3/layout/HorizontalOrganizationChart"/>
    <dgm:cxn modelId="{E0A15D92-F8EE-4F60-8D94-DBE99541F75B}" type="presParOf" srcId="{470E88B9-B535-42EC-A715-BC62D6992BA4}" destId="{E905458A-EBF9-4988-B583-B29B9B57EE40}" srcOrd="8" destOrd="0" presId="urn:microsoft.com/office/officeart/2009/3/layout/HorizontalOrganizationChart"/>
    <dgm:cxn modelId="{9B7DD15B-AE4C-49AD-A497-14D9C222DC90}" type="presParOf" srcId="{470E88B9-B535-42EC-A715-BC62D6992BA4}" destId="{43F0F257-C194-4459-A339-C565DF8DAC76}" srcOrd="9" destOrd="0" presId="urn:microsoft.com/office/officeart/2009/3/layout/HorizontalOrganizationChart"/>
    <dgm:cxn modelId="{0DACBE98-4957-4267-9C64-C2C1E6B2C11C}" type="presParOf" srcId="{43F0F257-C194-4459-A339-C565DF8DAC76}" destId="{1833BE77-6C04-4551-9A55-F626EE98D43E}" srcOrd="0" destOrd="0" presId="urn:microsoft.com/office/officeart/2009/3/layout/HorizontalOrganizationChart"/>
    <dgm:cxn modelId="{116DD73E-0F7F-4464-BDFD-8FBD2626724A}" type="presParOf" srcId="{1833BE77-6C04-4551-9A55-F626EE98D43E}" destId="{C930CE88-41A0-4DC2-B2E6-4F075B9B4429}" srcOrd="0" destOrd="0" presId="urn:microsoft.com/office/officeart/2009/3/layout/HorizontalOrganizationChart"/>
    <dgm:cxn modelId="{72946513-2692-4858-8410-E1ED324150AA}" type="presParOf" srcId="{1833BE77-6C04-4551-9A55-F626EE98D43E}" destId="{210EE46C-1929-4720-A9B6-FEF40E60513F}" srcOrd="1" destOrd="0" presId="urn:microsoft.com/office/officeart/2009/3/layout/HorizontalOrganizationChart"/>
    <dgm:cxn modelId="{3AE9B14F-7702-4FAC-BD53-8D03DE787129}" type="presParOf" srcId="{43F0F257-C194-4459-A339-C565DF8DAC76}" destId="{132754BC-D2C0-4628-B715-28D5998CDE41}" srcOrd="1" destOrd="0" presId="urn:microsoft.com/office/officeart/2009/3/layout/HorizontalOrganizationChart"/>
    <dgm:cxn modelId="{67E448E2-0738-4837-B577-FC06FA4C2F1A}" type="presParOf" srcId="{43F0F257-C194-4459-A339-C565DF8DAC76}" destId="{798DFC0C-D4EC-4E13-985F-1F66E10F7A95}" srcOrd="2" destOrd="0" presId="urn:microsoft.com/office/officeart/2009/3/layout/HorizontalOrganizationChart"/>
    <dgm:cxn modelId="{E6E81CA2-2152-47AE-B43F-B41AFB907F48}" type="presParOf" srcId="{263837AA-88EB-4447-8EC6-717208E9BE46}" destId="{D57A930E-7DCB-4A12-BA44-3AB94FEC57BD}" srcOrd="2" destOrd="0" presId="urn:microsoft.com/office/officeart/2009/3/layout/HorizontalOrganizationChart"/>
    <dgm:cxn modelId="{653BEC4E-2703-463F-AAD2-2742ABD87AD8}" type="presParOf" srcId="{D57A930E-7DCB-4A12-BA44-3AB94FEC57BD}" destId="{CD70BFBB-2934-496E-8B4B-91FE685A8B61}" srcOrd="0" destOrd="0" presId="urn:microsoft.com/office/officeart/2009/3/layout/HorizontalOrganizationChart"/>
    <dgm:cxn modelId="{2203FCBF-CC0C-4E1C-A133-0C1895B133B8}" type="presParOf" srcId="{D57A930E-7DCB-4A12-BA44-3AB94FEC57BD}" destId="{BE6BD5BF-1A0F-42A7-8732-06D178BA3C1C}" srcOrd="1" destOrd="0" presId="urn:microsoft.com/office/officeart/2009/3/layout/HorizontalOrganizationChart"/>
    <dgm:cxn modelId="{1AEA7EF9-9B22-4C13-86F8-360BCAB345B1}" type="presParOf" srcId="{BE6BD5BF-1A0F-42A7-8732-06D178BA3C1C}" destId="{9FBC1456-EA4F-4EFB-AA4B-983E140C6DF2}" srcOrd="0" destOrd="0" presId="urn:microsoft.com/office/officeart/2009/3/layout/HorizontalOrganizationChart"/>
    <dgm:cxn modelId="{61CAA0F9-F2DA-41A8-B4A5-72EA1A71C2BE}" type="presParOf" srcId="{9FBC1456-EA4F-4EFB-AA4B-983E140C6DF2}" destId="{4EF05FB0-E3A0-4C9A-BB5D-A4A07569FC1D}" srcOrd="0" destOrd="0" presId="urn:microsoft.com/office/officeart/2009/3/layout/HorizontalOrganizationChart"/>
    <dgm:cxn modelId="{CCC45599-9935-42DB-98D0-5CD76CE58950}" type="presParOf" srcId="{9FBC1456-EA4F-4EFB-AA4B-983E140C6DF2}" destId="{7288F4C3-87F2-4442-ABEC-9253408305D0}" srcOrd="1" destOrd="0" presId="urn:microsoft.com/office/officeart/2009/3/layout/HorizontalOrganizationChart"/>
    <dgm:cxn modelId="{4A38636D-601D-47C2-890E-388A714E80CD}" type="presParOf" srcId="{BE6BD5BF-1A0F-42A7-8732-06D178BA3C1C}" destId="{FC6ADD8B-5D45-4B95-97ED-2000997D1590}" srcOrd="1" destOrd="0" presId="urn:microsoft.com/office/officeart/2009/3/layout/HorizontalOrganizationChart"/>
    <dgm:cxn modelId="{C20744D1-D52D-45AC-BDB3-0EA8EA538CCD}" type="presParOf" srcId="{BE6BD5BF-1A0F-42A7-8732-06D178BA3C1C}" destId="{D9458298-A2D2-45D9-B282-D1FAFBE9002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30BFD1-B58D-4917-8008-F61D57CAE832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BD0178B-CE97-401E-ABFC-6177EEBE0D24}">
      <dgm:prSet phldrT="[Texto]"/>
      <dgm:spPr/>
      <dgm:t>
        <a:bodyPr/>
        <a:lstStyle/>
        <a:p>
          <a:r>
            <a:rPr lang="es-GT" dirty="0"/>
            <a:t>Mapeo de Organizaciones de mujeres  e Instancias Claves</a:t>
          </a:r>
          <a:endParaRPr lang="es-ES" dirty="0"/>
        </a:p>
      </dgm:t>
    </dgm:pt>
    <dgm:pt modelId="{3393C201-3BC5-45FE-B1EA-555786A3F679}" type="parTrans" cxnId="{4B11AB3A-8A4C-4A11-90F9-F63EEDFFAAA0}">
      <dgm:prSet/>
      <dgm:spPr/>
      <dgm:t>
        <a:bodyPr/>
        <a:lstStyle/>
        <a:p>
          <a:endParaRPr lang="es-ES"/>
        </a:p>
      </dgm:t>
    </dgm:pt>
    <dgm:pt modelId="{6B9686E5-5224-405C-84E7-C994CE462F94}" type="sibTrans" cxnId="{4B11AB3A-8A4C-4A11-90F9-F63EEDFFAAA0}">
      <dgm:prSet/>
      <dgm:spPr/>
      <dgm:t>
        <a:bodyPr/>
        <a:lstStyle/>
        <a:p>
          <a:endParaRPr lang="es-ES"/>
        </a:p>
      </dgm:t>
    </dgm:pt>
    <dgm:pt modelId="{D77183E9-05A6-47FF-BED5-35A478C36FF0}">
      <dgm:prSet phldrT="[Texto]"/>
      <dgm:spPr/>
      <dgm:t>
        <a:bodyPr/>
        <a:lstStyle/>
        <a:p>
          <a:r>
            <a:rPr lang="es-ES" dirty="0"/>
            <a:t>Priorización de comunidades</a:t>
          </a:r>
        </a:p>
        <a:p>
          <a:r>
            <a:rPr lang="es-ES" dirty="0"/>
            <a:t>(Criterios)</a:t>
          </a:r>
        </a:p>
      </dgm:t>
    </dgm:pt>
    <dgm:pt modelId="{2F74E72E-0AC6-4DD1-A4E4-1949E16D741C}" type="parTrans" cxnId="{5C57B86E-ED9C-4905-B75F-D6C9229D05CF}">
      <dgm:prSet/>
      <dgm:spPr/>
      <dgm:t>
        <a:bodyPr/>
        <a:lstStyle/>
        <a:p>
          <a:endParaRPr lang="es-ES"/>
        </a:p>
      </dgm:t>
    </dgm:pt>
    <dgm:pt modelId="{F0B8BFCE-D2BC-4B87-A646-50984363D385}" type="sibTrans" cxnId="{5C57B86E-ED9C-4905-B75F-D6C9229D05CF}">
      <dgm:prSet/>
      <dgm:spPr/>
      <dgm:t>
        <a:bodyPr/>
        <a:lstStyle/>
        <a:p>
          <a:endParaRPr lang="es-ES"/>
        </a:p>
      </dgm:t>
    </dgm:pt>
    <dgm:pt modelId="{45F62AD5-A5AF-4284-82EE-F541C4E305DF}">
      <dgm:prSet phldrT="[Texto]"/>
      <dgm:spPr/>
      <dgm:t>
        <a:bodyPr/>
        <a:lstStyle/>
        <a:p>
          <a:r>
            <a:rPr lang="es-ES" dirty="0"/>
            <a:t>Identificación de Agentes de Protección por comunidad y municipio</a:t>
          </a:r>
        </a:p>
        <a:p>
          <a:r>
            <a:rPr lang="es-ES" dirty="0"/>
            <a:t>(Criterios)</a:t>
          </a:r>
        </a:p>
      </dgm:t>
    </dgm:pt>
    <dgm:pt modelId="{59EC5A5A-A921-4939-BC38-CAC732EABB1D}" type="parTrans" cxnId="{C363A32C-8C48-402E-BEDC-BCA4AD307FD8}">
      <dgm:prSet/>
      <dgm:spPr/>
      <dgm:t>
        <a:bodyPr/>
        <a:lstStyle/>
        <a:p>
          <a:endParaRPr lang="es-ES"/>
        </a:p>
      </dgm:t>
    </dgm:pt>
    <dgm:pt modelId="{0E4788A1-D084-48C8-9685-4F4BF065599C}" type="sibTrans" cxnId="{C363A32C-8C48-402E-BEDC-BCA4AD307FD8}">
      <dgm:prSet/>
      <dgm:spPr/>
      <dgm:t>
        <a:bodyPr/>
        <a:lstStyle/>
        <a:p>
          <a:endParaRPr lang="es-ES"/>
        </a:p>
      </dgm:t>
    </dgm:pt>
    <dgm:pt modelId="{CEDF32CF-BBEF-441A-B7C4-D992D910AD4C}">
      <dgm:prSet/>
      <dgm:spPr/>
      <dgm:t>
        <a:bodyPr/>
        <a:lstStyle/>
        <a:p>
          <a:r>
            <a:rPr lang="es-ES" dirty="0"/>
            <a:t>Proceso de Formación  dirigido a agentes de Protección (3 capacitaciones)</a:t>
          </a:r>
        </a:p>
      </dgm:t>
    </dgm:pt>
    <dgm:pt modelId="{6C439D32-A6E2-4E65-866C-B5EC2465036E}" type="parTrans" cxnId="{C9DF4639-650F-48FC-80AD-353342A4E8AD}">
      <dgm:prSet/>
      <dgm:spPr/>
      <dgm:t>
        <a:bodyPr/>
        <a:lstStyle/>
        <a:p>
          <a:endParaRPr lang="es-ES"/>
        </a:p>
      </dgm:t>
    </dgm:pt>
    <dgm:pt modelId="{AD57CCEF-4F6B-4BF9-BF8E-85E622730FFC}" type="sibTrans" cxnId="{C9DF4639-650F-48FC-80AD-353342A4E8AD}">
      <dgm:prSet/>
      <dgm:spPr/>
      <dgm:t>
        <a:bodyPr/>
        <a:lstStyle/>
        <a:p>
          <a:endParaRPr lang="es-ES"/>
        </a:p>
      </dgm:t>
    </dgm:pt>
    <dgm:pt modelId="{C277CDB4-871E-440F-A564-4A72511195CD}">
      <dgm:prSet/>
      <dgm:spPr/>
      <dgm:t>
        <a:bodyPr/>
        <a:lstStyle/>
        <a:p>
          <a:r>
            <a:rPr lang="es-ES" dirty="0"/>
            <a:t>Acreditación de Agentes  de Protección </a:t>
          </a:r>
        </a:p>
        <a:p>
          <a:r>
            <a:rPr lang="es-ES" dirty="0"/>
            <a:t>(Carnet  de identificación avalado por Municipalidad)</a:t>
          </a:r>
        </a:p>
      </dgm:t>
    </dgm:pt>
    <dgm:pt modelId="{B969C5ED-8854-404B-95C4-FE1D7453A62C}" type="parTrans" cxnId="{64277004-BEE9-4DDC-894C-BFACE6DAF265}">
      <dgm:prSet/>
      <dgm:spPr/>
      <dgm:t>
        <a:bodyPr/>
        <a:lstStyle/>
        <a:p>
          <a:endParaRPr lang="es-ES"/>
        </a:p>
      </dgm:t>
    </dgm:pt>
    <dgm:pt modelId="{9956AAA9-CBFE-4204-9177-DD8CC86B1B5C}" type="sibTrans" cxnId="{64277004-BEE9-4DDC-894C-BFACE6DAF265}">
      <dgm:prSet/>
      <dgm:spPr/>
      <dgm:t>
        <a:bodyPr/>
        <a:lstStyle/>
        <a:p>
          <a:endParaRPr lang="es-ES"/>
        </a:p>
      </dgm:t>
    </dgm:pt>
    <dgm:pt modelId="{6CF8A4B3-0549-4A2F-A1E4-CF4C374CC03F}">
      <dgm:prSet/>
      <dgm:spPr/>
      <dgm:t>
        <a:bodyPr/>
        <a:lstStyle/>
        <a:p>
          <a:r>
            <a:rPr lang="es-ES" dirty="0"/>
            <a:t>Integración Redes de Protección liderada por las Agentes de Protección (Estrategia)</a:t>
          </a:r>
        </a:p>
      </dgm:t>
    </dgm:pt>
    <dgm:pt modelId="{C124BAB7-14F5-4361-958E-2451E5391614}" type="parTrans" cxnId="{834CBA9D-F801-46F7-8548-ABCFCEF53B0A}">
      <dgm:prSet/>
      <dgm:spPr/>
      <dgm:t>
        <a:bodyPr/>
        <a:lstStyle/>
        <a:p>
          <a:endParaRPr lang="es-ES"/>
        </a:p>
      </dgm:t>
    </dgm:pt>
    <dgm:pt modelId="{A69D72FA-B74C-4A06-A371-F5361BD8BF31}" type="sibTrans" cxnId="{834CBA9D-F801-46F7-8548-ABCFCEF53B0A}">
      <dgm:prSet/>
      <dgm:spPr/>
      <dgm:t>
        <a:bodyPr/>
        <a:lstStyle/>
        <a:p>
          <a:endParaRPr lang="es-ES"/>
        </a:p>
      </dgm:t>
    </dgm:pt>
    <dgm:pt modelId="{9FFA4232-4CF7-4957-9B86-6264ECD17DFE}" type="pres">
      <dgm:prSet presAssocID="{F930BFD1-B58D-4917-8008-F61D57CAE832}" presName="Name0" presStyleCnt="0">
        <dgm:presLayoutVars>
          <dgm:dir/>
          <dgm:animLvl val="lvl"/>
          <dgm:resizeHandles val="exact"/>
        </dgm:presLayoutVars>
      </dgm:prSet>
      <dgm:spPr/>
    </dgm:pt>
    <dgm:pt modelId="{75EC03A3-C985-4BF3-8576-00BED077254B}" type="pres">
      <dgm:prSet presAssocID="{8BD0178B-CE97-401E-ABFC-6177EEBE0D2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97C0EA0-4BA3-44F5-AD82-5C5939EEE269}" type="pres">
      <dgm:prSet presAssocID="{6B9686E5-5224-405C-84E7-C994CE462F94}" presName="parTxOnlySpace" presStyleCnt="0"/>
      <dgm:spPr/>
    </dgm:pt>
    <dgm:pt modelId="{2B2BA595-DDB3-4A0E-8C2F-4E0787892E34}" type="pres">
      <dgm:prSet presAssocID="{D77183E9-05A6-47FF-BED5-35A478C36FF0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6C0C6F7-E6AD-4604-B66C-A106C48E34B1}" type="pres">
      <dgm:prSet presAssocID="{F0B8BFCE-D2BC-4B87-A646-50984363D385}" presName="parTxOnlySpace" presStyleCnt="0"/>
      <dgm:spPr/>
    </dgm:pt>
    <dgm:pt modelId="{87315AF8-6209-4285-82D7-C3103AA6CCA0}" type="pres">
      <dgm:prSet presAssocID="{45F62AD5-A5AF-4284-82EE-F541C4E305D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D3493B2-DE1E-4067-8E54-AF8497662D91}" type="pres">
      <dgm:prSet presAssocID="{0E4788A1-D084-48C8-9685-4F4BF065599C}" presName="parTxOnlySpace" presStyleCnt="0"/>
      <dgm:spPr/>
    </dgm:pt>
    <dgm:pt modelId="{9EA88DAA-CEA5-4847-AA0A-05F8F92F2F81}" type="pres">
      <dgm:prSet presAssocID="{CEDF32CF-BBEF-441A-B7C4-D992D910AD4C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241C59F-5C9D-46CA-AFD3-AAAEDF3B50FC}" type="pres">
      <dgm:prSet presAssocID="{AD57CCEF-4F6B-4BF9-BF8E-85E622730FFC}" presName="parTxOnlySpace" presStyleCnt="0"/>
      <dgm:spPr/>
    </dgm:pt>
    <dgm:pt modelId="{5F3746E4-257F-4114-AA7B-EB6476489677}" type="pres">
      <dgm:prSet presAssocID="{C277CDB4-871E-440F-A564-4A72511195CD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F06F52D-D149-4C3F-A966-28C24574B0E2}" type="pres">
      <dgm:prSet presAssocID="{9956AAA9-CBFE-4204-9177-DD8CC86B1B5C}" presName="parTxOnlySpace" presStyleCnt="0"/>
      <dgm:spPr/>
    </dgm:pt>
    <dgm:pt modelId="{A61CD1FB-1C9D-489B-B5A4-738AEF8291DC}" type="pres">
      <dgm:prSet presAssocID="{6CF8A4B3-0549-4A2F-A1E4-CF4C374CC03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4277004-BEE9-4DDC-894C-BFACE6DAF265}" srcId="{F930BFD1-B58D-4917-8008-F61D57CAE832}" destId="{C277CDB4-871E-440F-A564-4A72511195CD}" srcOrd="4" destOrd="0" parTransId="{B969C5ED-8854-404B-95C4-FE1D7453A62C}" sibTransId="{9956AAA9-CBFE-4204-9177-DD8CC86B1B5C}"/>
    <dgm:cxn modelId="{6C30C61B-E027-4E6D-B437-C073FE7BAB42}" type="presOf" srcId="{8BD0178B-CE97-401E-ABFC-6177EEBE0D24}" destId="{75EC03A3-C985-4BF3-8576-00BED077254B}" srcOrd="0" destOrd="0" presId="urn:microsoft.com/office/officeart/2005/8/layout/chevron1"/>
    <dgm:cxn modelId="{C363A32C-8C48-402E-BEDC-BCA4AD307FD8}" srcId="{F930BFD1-B58D-4917-8008-F61D57CAE832}" destId="{45F62AD5-A5AF-4284-82EE-F541C4E305DF}" srcOrd="2" destOrd="0" parTransId="{59EC5A5A-A921-4939-BC38-CAC732EABB1D}" sibTransId="{0E4788A1-D084-48C8-9685-4F4BF065599C}"/>
    <dgm:cxn modelId="{33A5EE33-9402-44C3-85E2-482B2B1E9620}" type="presOf" srcId="{D77183E9-05A6-47FF-BED5-35A478C36FF0}" destId="{2B2BA595-DDB3-4A0E-8C2F-4E0787892E34}" srcOrd="0" destOrd="0" presId="urn:microsoft.com/office/officeart/2005/8/layout/chevron1"/>
    <dgm:cxn modelId="{C9DF4639-650F-48FC-80AD-353342A4E8AD}" srcId="{F930BFD1-B58D-4917-8008-F61D57CAE832}" destId="{CEDF32CF-BBEF-441A-B7C4-D992D910AD4C}" srcOrd="3" destOrd="0" parTransId="{6C439D32-A6E2-4E65-866C-B5EC2465036E}" sibTransId="{AD57CCEF-4F6B-4BF9-BF8E-85E622730FFC}"/>
    <dgm:cxn modelId="{4B11AB3A-8A4C-4A11-90F9-F63EEDFFAAA0}" srcId="{F930BFD1-B58D-4917-8008-F61D57CAE832}" destId="{8BD0178B-CE97-401E-ABFC-6177EEBE0D24}" srcOrd="0" destOrd="0" parTransId="{3393C201-3BC5-45FE-B1EA-555786A3F679}" sibTransId="{6B9686E5-5224-405C-84E7-C994CE462F94}"/>
    <dgm:cxn modelId="{9BBEAD3A-F65C-4FCF-9B05-5BF4BEF16642}" type="presOf" srcId="{6CF8A4B3-0549-4A2F-A1E4-CF4C374CC03F}" destId="{A61CD1FB-1C9D-489B-B5A4-738AEF8291DC}" srcOrd="0" destOrd="0" presId="urn:microsoft.com/office/officeart/2005/8/layout/chevron1"/>
    <dgm:cxn modelId="{CDD99965-83C2-4A5D-A576-713B23EB00B9}" type="presOf" srcId="{CEDF32CF-BBEF-441A-B7C4-D992D910AD4C}" destId="{9EA88DAA-CEA5-4847-AA0A-05F8F92F2F81}" srcOrd="0" destOrd="0" presId="urn:microsoft.com/office/officeart/2005/8/layout/chevron1"/>
    <dgm:cxn modelId="{F46C1D66-058A-4CB4-8208-A9DBF0A4B2A6}" type="presOf" srcId="{45F62AD5-A5AF-4284-82EE-F541C4E305DF}" destId="{87315AF8-6209-4285-82D7-C3103AA6CCA0}" srcOrd="0" destOrd="0" presId="urn:microsoft.com/office/officeart/2005/8/layout/chevron1"/>
    <dgm:cxn modelId="{5C57B86E-ED9C-4905-B75F-D6C9229D05CF}" srcId="{F930BFD1-B58D-4917-8008-F61D57CAE832}" destId="{D77183E9-05A6-47FF-BED5-35A478C36FF0}" srcOrd="1" destOrd="0" parTransId="{2F74E72E-0AC6-4DD1-A4E4-1949E16D741C}" sibTransId="{F0B8BFCE-D2BC-4B87-A646-50984363D385}"/>
    <dgm:cxn modelId="{1A3F098A-22CE-4876-B561-A29AFD42ECF6}" type="presOf" srcId="{C277CDB4-871E-440F-A564-4A72511195CD}" destId="{5F3746E4-257F-4114-AA7B-EB6476489677}" srcOrd="0" destOrd="0" presId="urn:microsoft.com/office/officeart/2005/8/layout/chevron1"/>
    <dgm:cxn modelId="{834CBA9D-F801-46F7-8548-ABCFCEF53B0A}" srcId="{F930BFD1-B58D-4917-8008-F61D57CAE832}" destId="{6CF8A4B3-0549-4A2F-A1E4-CF4C374CC03F}" srcOrd="5" destOrd="0" parTransId="{C124BAB7-14F5-4361-958E-2451E5391614}" sibTransId="{A69D72FA-B74C-4A06-A371-F5361BD8BF31}"/>
    <dgm:cxn modelId="{909B18D5-F924-46BF-959C-C8D345AC05B6}" type="presOf" srcId="{F930BFD1-B58D-4917-8008-F61D57CAE832}" destId="{9FFA4232-4CF7-4957-9B86-6264ECD17DFE}" srcOrd="0" destOrd="0" presId="urn:microsoft.com/office/officeart/2005/8/layout/chevron1"/>
    <dgm:cxn modelId="{C938DEA7-4F27-4A50-A3F9-509706ED434A}" type="presParOf" srcId="{9FFA4232-4CF7-4957-9B86-6264ECD17DFE}" destId="{75EC03A3-C985-4BF3-8576-00BED077254B}" srcOrd="0" destOrd="0" presId="urn:microsoft.com/office/officeart/2005/8/layout/chevron1"/>
    <dgm:cxn modelId="{1FDB9374-093D-4FA2-902C-54FC3FE707F7}" type="presParOf" srcId="{9FFA4232-4CF7-4957-9B86-6264ECD17DFE}" destId="{E97C0EA0-4BA3-44F5-AD82-5C5939EEE269}" srcOrd="1" destOrd="0" presId="urn:microsoft.com/office/officeart/2005/8/layout/chevron1"/>
    <dgm:cxn modelId="{F1EE8FC5-A178-4AAB-8BAC-6F762501C649}" type="presParOf" srcId="{9FFA4232-4CF7-4957-9B86-6264ECD17DFE}" destId="{2B2BA595-DDB3-4A0E-8C2F-4E0787892E34}" srcOrd="2" destOrd="0" presId="urn:microsoft.com/office/officeart/2005/8/layout/chevron1"/>
    <dgm:cxn modelId="{78BB0AE8-D72D-4161-9BD2-6D3ECCA7DB19}" type="presParOf" srcId="{9FFA4232-4CF7-4957-9B86-6264ECD17DFE}" destId="{B6C0C6F7-E6AD-4604-B66C-A106C48E34B1}" srcOrd="3" destOrd="0" presId="urn:microsoft.com/office/officeart/2005/8/layout/chevron1"/>
    <dgm:cxn modelId="{3F3F85AC-67F0-4B2B-8873-08E2190556B5}" type="presParOf" srcId="{9FFA4232-4CF7-4957-9B86-6264ECD17DFE}" destId="{87315AF8-6209-4285-82D7-C3103AA6CCA0}" srcOrd="4" destOrd="0" presId="urn:microsoft.com/office/officeart/2005/8/layout/chevron1"/>
    <dgm:cxn modelId="{8FA90C9C-E819-45EF-8643-38DCDC62249D}" type="presParOf" srcId="{9FFA4232-4CF7-4957-9B86-6264ECD17DFE}" destId="{ED3493B2-DE1E-4067-8E54-AF8497662D91}" srcOrd="5" destOrd="0" presId="urn:microsoft.com/office/officeart/2005/8/layout/chevron1"/>
    <dgm:cxn modelId="{F26D88A8-923D-4E54-844C-CFDA5E675592}" type="presParOf" srcId="{9FFA4232-4CF7-4957-9B86-6264ECD17DFE}" destId="{9EA88DAA-CEA5-4847-AA0A-05F8F92F2F81}" srcOrd="6" destOrd="0" presId="urn:microsoft.com/office/officeart/2005/8/layout/chevron1"/>
    <dgm:cxn modelId="{7BEDC98C-E2FB-4D40-9D24-7B03FC3DBC7F}" type="presParOf" srcId="{9FFA4232-4CF7-4957-9B86-6264ECD17DFE}" destId="{4241C59F-5C9D-46CA-AFD3-AAAEDF3B50FC}" srcOrd="7" destOrd="0" presId="urn:microsoft.com/office/officeart/2005/8/layout/chevron1"/>
    <dgm:cxn modelId="{E6EEC964-08DF-4C3D-9DFC-337BB23E971B}" type="presParOf" srcId="{9FFA4232-4CF7-4957-9B86-6264ECD17DFE}" destId="{5F3746E4-257F-4114-AA7B-EB6476489677}" srcOrd="8" destOrd="0" presId="urn:microsoft.com/office/officeart/2005/8/layout/chevron1"/>
    <dgm:cxn modelId="{0FB2991D-A7EF-46F2-94C8-6B5D072109FA}" type="presParOf" srcId="{9FFA4232-4CF7-4957-9B86-6264ECD17DFE}" destId="{7F06F52D-D149-4C3F-A966-28C24574B0E2}" srcOrd="9" destOrd="0" presId="urn:microsoft.com/office/officeart/2005/8/layout/chevron1"/>
    <dgm:cxn modelId="{E0435E52-D023-4197-946D-E2C4650824D3}" type="presParOf" srcId="{9FFA4232-4CF7-4957-9B86-6264ECD17DFE}" destId="{A61CD1FB-1C9D-489B-B5A4-738AEF8291D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7BA21E-568F-4E80-8A98-7C7DCD64344C}" type="doc">
      <dgm:prSet loTypeId="urn:microsoft.com/office/officeart/2005/8/layout/venn2" loCatId="relationship" qsTypeId="urn:microsoft.com/office/officeart/2005/8/quickstyle/simple3" qsCatId="simple" csTypeId="urn:microsoft.com/office/officeart/2005/8/colors/colorful4" csCatId="colorful" phldr="1"/>
      <dgm:spPr/>
    </dgm:pt>
    <dgm:pt modelId="{753BCA4A-B4C8-4057-B906-B34958B9FAAE}">
      <dgm:prSet phldrT="[Text]" custT="1"/>
      <dgm:spPr/>
      <dgm:t>
        <a:bodyPr/>
        <a:lstStyle/>
        <a:p>
          <a:r>
            <a:rPr lang="es-GT" sz="1100" b="1" dirty="0"/>
            <a:t>Nacional</a:t>
          </a:r>
        </a:p>
      </dgm:t>
    </dgm:pt>
    <dgm:pt modelId="{81F2340E-289E-4ADF-ADA2-964AD5C66265}" type="parTrans" cxnId="{F517991D-13E1-486B-9620-42B7931CC766}">
      <dgm:prSet/>
      <dgm:spPr/>
      <dgm:t>
        <a:bodyPr/>
        <a:lstStyle/>
        <a:p>
          <a:endParaRPr lang="es-GT" sz="1100"/>
        </a:p>
      </dgm:t>
    </dgm:pt>
    <dgm:pt modelId="{16EAF1B7-A88C-4C04-AD48-451237F5E7E7}" type="sibTrans" cxnId="{F517991D-13E1-486B-9620-42B7931CC766}">
      <dgm:prSet/>
      <dgm:spPr/>
      <dgm:t>
        <a:bodyPr/>
        <a:lstStyle/>
        <a:p>
          <a:endParaRPr lang="es-GT" sz="1100"/>
        </a:p>
      </dgm:t>
    </dgm:pt>
    <dgm:pt modelId="{4AD74331-D055-4388-9333-33F22C046152}">
      <dgm:prSet custT="1"/>
      <dgm:spPr/>
      <dgm:t>
        <a:bodyPr/>
        <a:lstStyle/>
        <a:p>
          <a:r>
            <a:rPr lang="es-GT" sz="1100" b="1" dirty="0"/>
            <a:t>Familiar </a:t>
          </a:r>
        </a:p>
      </dgm:t>
    </dgm:pt>
    <dgm:pt modelId="{A74FE84E-1DA3-48CA-8551-D8E5E26F4BB9}" type="parTrans" cxnId="{5CA98BFA-AB60-4EAD-96A3-A897015A1B70}">
      <dgm:prSet/>
      <dgm:spPr/>
      <dgm:t>
        <a:bodyPr/>
        <a:lstStyle/>
        <a:p>
          <a:endParaRPr lang="es-GT" sz="1100"/>
        </a:p>
      </dgm:t>
    </dgm:pt>
    <dgm:pt modelId="{6C73DCF4-F1E0-4B78-9AF4-DA18301EA6C4}" type="sibTrans" cxnId="{5CA98BFA-AB60-4EAD-96A3-A897015A1B70}">
      <dgm:prSet/>
      <dgm:spPr/>
      <dgm:t>
        <a:bodyPr/>
        <a:lstStyle/>
        <a:p>
          <a:endParaRPr lang="es-GT" sz="1100"/>
        </a:p>
      </dgm:t>
    </dgm:pt>
    <dgm:pt modelId="{DE4EE470-1030-4051-85DF-158B65BFFAE1}">
      <dgm:prSet phldrT="[Text]" custT="1"/>
      <dgm:spPr/>
      <dgm:t>
        <a:bodyPr/>
        <a:lstStyle/>
        <a:p>
          <a:r>
            <a:rPr lang="es-GT" sz="1100" b="1" dirty="0"/>
            <a:t>Municipal</a:t>
          </a:r>
        </a:p>
      </dgm:t>
    </dgm:pt>
    <dgm:pt modelId="{94D6396A-19F2-41B0-9835-B6172AF341ED}" type="parTrans" cxnId="{66E410AC-4652-4A10-AD5F-81B940D08030}">
      <dgm:prSet/>
      <dgm:spPr/>
      <dgm:t>
        <a:bodyPr/>
        <a:lstStyle/>
        <a:p>
          <a:endParaRPr lang="es-GT" sz="1100"/>
        </a:p>
      </dgm:t>
    </dgm:pt>
    <dgm:pt modelId="{FCDDDC8C-D8B1-410D-9051-35C751E4CAA1}" type="sibTrans" cxnId="{66E410AC-4652-4A10-AD5F-81B940D08030}">
      <dgm:prSet/>
      <dgm:spPr/>
      <dgm:t>
        <a:bodyPr/>
        <a:lstStyle/>
        <a:p>
          <a:endParaRPr lang="es-GT" sz="1100"/>
        </a:p>
      </dgm:t>
    </dgm:pt>
    <dgm:pt modelId="{96DD8D84-EE35-45C8-82EA-534C7DA0D667}">
      <dgm:prSet phldrT="[Text]" custT="1"/>
      <dgm:spPr/>
      <dgm:t>
        <a:bodyPr/>
        <a:lstStyle/>
        <a:p>
          <a:r>
            <a:rPr lang="es-GT" sz="1100" b="1"/>
            <a:t>Departamental</a:t>
          </a:r>
        </a:p>
      </dgm:t>
    </dgm:pt>
    <dgm:pt modelId="{3DC3A2BE-B704-4229-A9A5-9A04CDA704DB}" type="parTrans" cxnId="{8D4C2874-6FB1-4FA3-95BB-CAC655001D50}">
      <dgm:prSet/>
      <dgm:spPr/>
      <dgm:t>
        <a:bodyPr/>
        <a:lstStyle/>
        <a:p>
          <a:endParaRPr lang="es-GT" sz="1100"/>
        </a:p>
      </dgm:t>
    </dgm:pt>
    <dgm:pt modelId="{7933AA4E-2B0B-4B4D-8B48-A6B4D5AB7A81}" type="sibTrans" cxnId="{8D4C2874-6FB1-4FA3-95BB-CAC655001D50}">
      <dgm:prSet/>
      <dgm:spPr/>
      <dgm:t>
        <a:bodyPr/>
        <a:lstStyle/>
        <a:p>
          <a:endParaRPr lang="es-GT" sz="1100"/>
        </a:p>
      </dgm:t>
    </dgm:pt>
    <dgm:pt modelId="{AB3013D7-BDA7-48B5-B5F3-9952F55C5D46}">
      <dgm:prSet phldrT="[Text]" custT="1"/>
      <dgm:spPr/>
      <dgm:t>
        <a:bodyPr/>
        <a:lstStyle/>
        <a:p>
          <a:r>
            <a:rPr lang="es-GT" sz="1100" b="1" dirty="0"/>
            <a:t>Comunitario</a:t>
          </a:r>
        </a:p>
      </dgm:t>
    </dgm:pt>
    <dgm:pt modelId="{034A9F51-9540-4F17-B8DD-6D46CBF267A2}" type="parTrans" cxnId="{0E15539B-9C7A-4629-ACD3-FE211E1E7DEC}">
      <dgm:prSet/>
      <dgm:spPr/>
      <dgm:t>
        <a:bodyPr/>
        <a:lstStyle/>
        <a:p>
          <a:endParaRPr lang="es-GT" sz="1100"/>
        </a:p>
      </dgm:t>
    </dgm:pt>
    <dgm:pt modelId="{DD5CB0EA-0BD0-43FF-83B7-9905CE8EDC77}" type="sibTrans" cxnId="{0E15539B-9C7A-4629-ACD3-FE211E1E7DEC}">
      <dgm:prSet/>
      <dgm:spPr/>
      <dgm:t>
        <a:bodyPr/>
        <a:lstStyle/>
        <a:p>
          <a:endParaRPr lang="es-GT" sz="1100"/>
        </a:p>
      </dgm:t>
    </dgm:pt>
    <dgm:pt modelId="{585F624B-224E-4746-A500-D2996E00AA30}" type="pres">
      <dgm:prSet presAssocID="{E07BA21E-568F-4E80-8A98-7C7DCD64344C}" presName="Name0" presStyleCnt="0">
        <dgm:presLayoutVars>
          <dgm:chMax val="7"/>
          <dgm:resizeHandles val="exact"/>
        </dgm:presLayoutVars>
      </dgm:prSet>
      <dgm:spPr/>
    </dgm:pt>
    <dgm:pt modelId="{8A608ADA-A6AE-4887-8571-E19943294FA5}" type="pres">
      <dgm:prSet presAssocID="{E07BA21E-568F-4E80-8A98-7C7DCD64344C}" presName="comp1" presStyleCnt="0"/>
      <dgm:spPr/>
    </dgm:pt>
    <dgm:pt modelId="{3DF59579-CEC0-44F0-91C9-60EAB37C0DE2}" type="pres">
      <dgm:prSet presAssocID="{E07BA21E-568F-4E80-8A98-7C7DCD64344C}" presName="circle1" presStyleLbl="node1" presStyleIdx="0" presStyleCnt="5" custLinFactNeighborX="-810" custLinFactNeighborY="0"/>
      <dgm:spPr/>
    </dgm:pt>
    <dgm:pt modelId="{C25123AC-7CFF-4171-9490-E00821D66F75}" type="pres">
      <dgm:prSet presAssocID="{E07BA21E-568F-4E80-8A98-7C7DCD64344C}" presName="c1text" presStyleLbl="node1" presStyleIdx="0" presStyleCnt="5">
        <dgm:presLayoutVars>
          <dgm:bulletEnabled val="1"/>
        </dgm:presLayoutVars>
      </dgm:prSet>
      <dgm:spPr/>
    </dgm:pt>
    <dgm:pt modelId="{FB3B95EB-1F2F-4DF7-B83C-A195C75083BA}" type="pres">
      <dgm:prSet presAssocID="{E07BA21E-568F-4E80-8A98-7C7DCD64344C}" presName="comp2" presStyleCnt="0"/>
      <dgm:spPr/>
    </dgm:pt>
    <dgm:pt modelId="{57DD56A4-AC18-4504-A020-3BCA9C598001}" type="pres">
      <dgm:prSet presAssocID="{E07BA21E-568F-4E80-8A98-7C7DCD64344C}" presName="circle2" presStyleLbl="node1" presStyleIdx="1" presStyleCnt="5" custLinFactNeighborX="1597" custLinFactNeighborY="958"/>
      <dgm:spPr/>
    </dgm:pt>
    <dgm:pt modelId="{660D3C19-0E4B-47F9-8465-14517314DD75}" type="pres">
      <dgm:prSet presAssocID="{E07BA21E-568F-4E80-8A98-7C7DCD64344C}" presName="c2text" presStyleLbl="node1" presStyleIdx="1" presStyleCnt="5">
        <dgm:presLayoutVars>
          <dgm:bulletEnabled val="1"/>
        </dgm:presLayoutVars>
      </dgm:prSet>
      <dgm:spPr/>
    </dgm:pt>
    <dgm:pt modelId="{35E4C8BF-8621-498B-BAA3-D34EDE76087F}" type="pres">
      <dgm:prSet presAssocID="{E07BA21E-568F-4E80-8A98-7C7DCD64344C}" presName="comp3" presStyleCnt="0"/>
      <dgm:spPr/>
    </dgm:pt>
    <dgm:pt modelId="{BA3F220D-9E52-4CF5-BE9E-594D9A803556}" type="pres">
      <dgm:prSet presAssocID="{E07BA21E-568F-4E80-8A98-7C7DCD64344C}" presName="circle3" presStyleLbl="node1" presStyleIdx="2" presStyleCnt="5" custLinFactNeighborX="0" custLinFactNeighborY="694"/>
      <dgm:spPr/>
    </dgm:pt>
    <dgm:pt modelId="{FE1821EC-B0DD-4F9D-A14F-FA3347FBB1DA}" type="pres">
      <dgm:prSet presAssocID="{E07BA21E-568F-4E80-8A98-7C7DCD64344C}" presName="c3text" presStyleLbl="node1" presStyleIdx="2" presStyleCnt="5">
        <dgm:presLayoutVars>
          <dgm:bulletEnabled val="1"/>
        </dgm:presLayoutVars>
      </dgm:prSet>
      <dgm:spPr/>
    </dgm:pt>
    <dgm:pt modelId="{49B775E7-968E-4865-AB6A-994F80CFC0BE}" type="pres">
      <dgm:prSet presAssocID="{E07BA21E-568F-4E80-8A98-7C7DCD64344C}" presName="comp4" presStyleCnt="0"/>
      <dgm:spPr/>
    </dgm:pt>
    <dgm:pt modelId="{33E1D593-3FB7-40AD-AA9D-900B3979469E}" type="pres">
      <dgm:prSet presAssocID="{E07BA21E-568F-4E80-8A98-7C7DCD64344C}" presName="circle4" presStyleLbl="node1" presStyleIdx="3" presStyleCnt="5" custScaleX="115565"/>
      <dgm:spPr/>
    </dgm:pt>
    <dgm:pt modelId="{00213761-EDC7-4AF7-9B83-FE6CDCEC144E}" type="pres">
      <dgm:prSet presAssocID="{E07BA21E-568F-4E80-8A98-7C7DCD64344C}" presName="c4text" presStyleLbl="node1" presStyleIdx="3" presStyleCnt="5">
        <dgm:presLayoutVars>
          <dgm:bulletEnabled val="1"/>
        </dgm:presLayoutVars>
      </dgm:prSet>
      <dgm:spPr/>
    </dgm:pt>
    <dgm:pt modelId="{EFC58097-ADFA-476B-80C3-C16340FEB0D2}" type="pres">
      <dgm:prSet presAssocID="{E07BA21E-568F-4E80-8A98-7C7DCD64344C}" presName="comp5" presStyleCnt="0"/>
      <dgm:spPr/>
    </dgm:pt>
    <dgm:pt modelId="{739D5969-9592-44D0-98D1-7D0876C7A66E}" type="pres">
      <dgm:prSet presAssocID="{E07BA21E-568F-4E80-8A98-7C7DCD64344C}" presName="circle5" presStyleLbl="node1" presStyleIdx="4" presStyleCnt="5"/>
      <dgm:spPr/>
    </dgm:pt>
    <dgm:pt modelId="{7E084864-5608-49CB-A94A-823D3026F3D1}" type="pres">
      <dgm:prSet presAssocID="{E07BA21E-568F-4E80-8A98-7C7DCD64344C}" presName="c5text" presStyleLbl="node1" presStyleIdx="4" presStyleCnt="5">
        <dgm:presLayoutVars>
          <dgm:bulletEnabled val="1"/>
        </dgm:presLayoutVars>
      </dgm:prSet>
      <dgm:spPr/>
    </dgm:pt>
  </dgm:ptLst>
  <dgm:cxnLst>
    <dgm:cxn modelId="{E5946617-F436-4D02-9DA7-0524FD656507}" type="presOf" srcId="{753BCA4A-B4C8-4057-B906-B34958B9FAAE}" destId="{C25123AC-7CFF-4171-9490-E00821D66F75}" srcOrd="1" destOrd="0" presId="urn:microsoft.com/office/officeart/2005/8/layout/venn2"/>
    <dgm:cxn modelId="{F517991D-13E1-486B-9620-42B7931CC766}" srcId="{E07BA21E-568F-4E80-8A98-7C7DCD64344C}" destId="{753BCA4A-B4C8-4057-B906-B34958B9FAAE}" srcOrd="0" destOrd="0" parTransId="{81F2340E-289E-4ADF-ADA2-964AD5C66265}" sibTransId="{16EAF1B7-A88C-4C04-AD48-451237F5E7E7}"/>
    <dgm:cxn modelId="{E812DF26-671F-4B3F-875E-6E13F71BE12F}" type="presOf" srcId="{753BCA4A-B4C8-4057-B906-B34958B9FAAE}" destId="{3DF59579-CEC0-44F0-91C9-60EAB37C0DE2}" srcOrd="0" destOrd="0" presId="urn:microsoft.com/office/officeart/2005/8/layout/venn2"/>
    <dgm:cxn modelId="{EB8E483E-1991-4013-82DA-8321D7131B80}" type="presOf" srcId="{96DD8D84-EE35-45C8-82EA-534C7DA0D667}" destId="{57DD56A4-AC18-4504-A020-3BCA9C598001}" srcOrd="0" destOrd="0" presId="urn:microsoft.com/office/officeart/2005/8/layout/venn2"/>
    <dgm:cxn modelId="{F5F4EB49-E6E2-40D4-85B4-709077AD7513}" type="presOf" srcId="{4AD74331-D055-4388-9333-33F22C046152}" destId="{739D5969-9592-44D0-98D1-7D0876C7A66E}" srcOrd="0" destOrd="0" presId="urn:microsoft.com/office/officeart/2005/8/layout/venn2"/>
    <dgm:cxn modelId="{C0B2656F-6575-4AC6-9F3D-9ED87317F79F}" type="presOf" srcId="{DE4EE470-1030-4051-85DF-158B65BFFAE1}" destId="{FE1821EC-B0DD-4F9D-A14F-FA3347FBB1DA}" srcOrd="1" destOrd="0" presId="urn:microsoft.com/office/officeart/2005/8/layout/venn2"/>
    <dgm:cxn modelId="{8D4C2874-6FB1-4FA3-95BB-CAC655001D50}" srcId="{E07BA21E-568F-4E80-8A98-7C7DCD64344C}" destId="{96DD8D84-EE35-45C8-82EA-534C7DA0D667}" srcOrd="1" destOrd="0" parTransId="{3DC3A2BE-B704-4229-A9A5-9A04CDA704DB}" sibTransId="{7933AA4E-2B0B-4B4D-8B48-A6B4D5AB7A81}"/>
    <dgm:cxn modelId="{1D3AA859-D4FB-4BB7-8F7C-C0B3F699A658}" type="presOf" srcId="{E07BA21E-568F-4E80-8A98-7C7DCD64344C}" destId="{585F624B-224E-4746-A500-D2996E00AA30}" srcOrd="0" destOrd="0" presId="urn:microsoft.com/office/officeart/2005/8/layout/venn2"/>
    <dgm:cxn modelId="{0E15539B-9C7A-4629-ACD3-FE211E1E7DEC}" srcId="{E07BA21E-568F-4E80-8A98-7C7DCD64344C}" destId="{AB3013D7-BDA7-48B5-B5F3-9952F55C5D46}" srcOrd="3" destOrd="0" parTransId="{034A9F51-9540-4F17-B8DD-6D46CBF267A2}" sibTransId="{DD5CB0EA-0BD0-43FF-83B7-9905CE8EDC77}"/>
    <dgm:cxn modelId="{66E410AC-4652-4A10-AD5F-81B940D08030}" srcId="{E07BA21E-568F-4E80-8A98-7C7DCD64344C}" destId="{DE4EE470-1030-4051-85DF-158B65BFFAE1}" srcOrd="2" destOrd="0" parTransId="{94D6396A-19F2-41B0-9835-B6172AF341ED}" sibTransId="{FCDDDC8C-D8B1-410D-9051-35C751E4CAA1}"/>
    <dgm:cxn modelId="{ACC98FB1-384F-40C5-A0A5-8DC4CFBB0A8B}" type="presOf" srcId="{AB3013D7-BDA7-48B5-B5F3-9952F55C5D46}" destId="{00213761-EDC7-4AF7-9B83-FE6CDCEC144E}" srcOrd="1" destOrd="0" presId="urn:microsoft.com/office/officeart/2005/8/layout/venn2"/>
    <dgm:cxn modelId="{DA6217C0-D950-45A8-A848-662AF38E7E82}" type="presOf" srcId="{AB3013D7-BDA7-48B5-B5F3-9952F55C5D46}" destId="{33E1D593-3FB7-40AD-AA9D-900B3979469E}" srcOrd="0" destOrd="0" presId="urn:microsoft.com/office/officeart/2005/8/layout/venn2"/>
    <dgm:cxn modelId="{FDC3BED3-C122-4323-B756-004C7A4BC8CF}" type="presOf" srcId="{96DD8D84-EE35-45C8-82EA-534C7DA0D667}" destId="{660D3C19-0E4B-47F9-8465-14517314DD75}" srcOrd="1" destOrd="0" presId="urn:microsoft.com/office/officeart/2005/8/layout/venn2"/>
    <dgm:cxn modelId="{AA096ED9-9BA2-44F4-A5BD-3C6370FE0D7A}" type="presOf" srcId="{4AD74331-D055-4388-9333-33F22C046152}" destId="{7E084864-5608-49CB-A94A-823D3026F3D1}" srcOrd="1" destOrd="0" presId="urn:microsoft.com/office/officeart/2005/8/layout/venn2"/>
    <dgm:cxn modelId="{2D4A40F9-5F81-4684-B7D3-DA4C3E35F454}" type="presOf" srcId="{DE4EE470-1030-4051-85DF-158B65BFFAE1}" destId="{BA3F220D-9E52-4CF5-BE9E-594D9A803556}" srcOrd="0" destOrd="0" presId="urn:microsoft.com/office/officeart/2005/8/layout/venn2"/>
    <dgm:cxn modelId="{5CA98BFA-AB60-4EAD-96A3-A897015A1B70}" srcId="{E07BA21E-568F-4E80-8A98-7C7DCD64344C}" destId="{4AD74331-D055-4388-9333-33F22C046152}" srcOrd="4" destOrd="0" parTransId="{A74FE84E-1DA3-48CA-8551-D8E5E26F4BB9}" sibTransId="{6C73DCF4-F1E0-4B78-9AF4-DA18301EA6C4}"/>
    <dgm:cxn modelId="{CE66944D-F22E-4811-B1EB-4A03089B069E}" type="presParOf" srcId="{585F624B-224E-4746-A500-D2996E00AA30}" destId="{8A608ADA-A6AE-4887-8571-E19943294FA5}" srcOrd="0" destOrd="0" presId="urn:microsoft.com/office/officeart/2005/8/layout/venn2"/>
    <dgm:cxn modelId="{7DCF5018-9F3A-4821-B570-191EC786AA98}" type="presParOf" srcId="{8A608ADA-A6AE-4887-8571-E19943294FA5}" destId="{3DF59579-CEC0-44F0-91C9-60EAB37C0DE2}" srcOrd="0" destOrd="0" presId="urn:microsoft.com/office/officeart/2005/8/layout/venn2"/>
    <dgm:cxn modelId="{12926F85-A097-431E-BC08-5F1F1B7E84D3}" type="presParOf" srcId="{8A608ADA-A6AE-4887-8571-E19943294FA5}" destId="{C25123AC-7CFF-4171-9490-E00821D66F75}" srcOrd="1" destOrd="0" presId="urn:microsoft.com/office/officeart/2005/8/layout/venn2"/>
    <dgm:cxn modelId="{7917B654-CFEF-49A1-B2BD-6DFA29FB6DC0}" type="presParOf" srcId="{585F624B-224E-4746-A500-D2996E00AA30}" destId="{FB3B95EB-1F2F-4DF7-B83C-A195C75083BA}" srcOrd="1" destOrd="0" presId="urn:microsoft.com/office/officeart/2005/8/layout/venn2"/>
    <dgm:cxn modelId="{83A657F0-385C-4EDD-A91D-E9C01CC043B9}" type="presParOf" srcId="{FB3B95EB-1F2F-4DF7-B83C-A195C75083BA}" destId="{57DD56A4-AC18-4504-A020-3BCA9C598001}" srcOrd="0" destOrd="0" presId="urn:microsoft.com/office/officeart/2005/8/layout/venn2"/>
    <dgm:cxn modelId="{5D37E01F-4FB9-4015-AFBE-AA35D4FDA556}" type="presParOf" srcId="{FB3B95EB-1F2F-4DF7-B83C-A195C75083BA}" destId="{660D3C19-0E4B-47F9-8465-14517314DD75}" srcOrd="1" destOrd="0" presId="urn:microsoft.com/office/officeart/2005/8/layout/venn2"/>
    <dgm:cxn modelId="{4909D561-59BB-4E04-845D-32E52E246410}" type="presParOf" srcId="{585F624B-224E-4746-A500-D2996E00AA30}" destId="{35E4C8BF-8621-498B-BAA3-D34EDE76087F}" srcOrd="2" destOrd="0" presId="urn:microsoft.com/office/officeart/2005/8/layout/venn2"/>
    <dgm:cxn modelId="{0DD77C63-A5B3-43CA-935B-73D1F3AF0174}" type="presParOf" srcId="{35E4C8BF-8621-498B-BAA3-D34EDE76087F}" destId="{BA3F220D-9E52-4CF5-BE9E-594D9A803556}" srcOrd="0" destOrd="0" presId="urn:microsoft.com/office/officeart/2005/8/layout/venn2"/>
    <dgm:cxn modelId="{044547DD-120E-43F5-A1B5-6107F0554270}" type="presParOf" srcId="{35E4C8BF-8621-498B-BAA3-D34EDE76087F}" destId="{FE1821EC-B0DD-4F9D-A14F-FA3347FBB1DA}" srcOrd="1" destOrd="0" presId="urn:microsoft.com/office/officeart/2005/8/layout/venn2"/>
    <dgm:cxn modelId="{FC023C42-D7A0-47E9-83DC-A986F2474D4E}" type="presParOf" srcId="{585F624B-224E-4746-A500-D2996E00AA30}" destId="{49B775E7-968E-4865-AB6A-994F80CFC0BE}" srcOrd="3" destOrd="0" presId="urn:microsoft.com/office/officeart/2005/8/layout/venn2"/>
    <dgm:cxn modelId="{40B641C7-268D-455A-865E-3FC5886EB6CD}" type="presParOf" srcId="{49B775E7-968E-4865-AB6A-994F80CFC0BE}" destId="{33E1D593-3FB7-40AD-AA9D-900B3979469E}" srcOrd="0" destOrd="0" presId="urn:microsoft.com/office/officeart/2005/8/layout/venn2"/>
    <dgm:cxn modelId="{B287B4C3-E30D-43E5-94F2-8C61353B898B}" type="presParOf" srcId="{49B775E7-968E-4865-AB6A-994F80CFC0BE}" destId="{00213761-EDC7-4AF7-9B83-FE6CDCEC144E}" srcOrd="1" destOrd="0" presId="urn:microsoft.com/office/officeart/2005/8/layout/venn2"/>
    <dgm:cxn modelId="{4CECFEDB-E706-4474-91AD-FBFC0067CF26}" type="presParOf" srcId="{585F624B-224E-4746-A500-D2996E00AA30}" destId="{EFC58097-ADFA-476B-80C3-C16340FEB0D2}" srcOrd="4" destOrd="0" presId="urn:microsoft.com/office/officeart/2005/8/layout/venn2"/>
    <dgm:cxn modelId="{922B7637-327C-4A60-9B57-FB192E62F771}" type="presParOf" srcId="{EFC58097-ADFA-476B-80C3-C16340FEB0D2}" destId="{739D5969-9592-44D0-98D1-7D0876C7A66E}" srcOrd="0" destOrd="0" presId="urn:microsoft.com/office/officeart/2005/8/layout/venn2"/>
    <dgm:cxn modelId="{6353E0C8-D40D-49A8-A366-709D81DEEC6E}" type="presParOf" srcId="{EFC58097-ADFA-476B-80C3-C16340FEB0D2}" destId="{7E084864-5608-49CB-A94A-823D3026F3D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773BDF-E22C-4FE2-BDA1-20917CF2C4BD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2314A71F-5841-4CC4-B36D-9781AAC0065E}">
      <dgm:prSet phldrT="[Text]"/>
      <dgm:spPr/>
      <dgm:t>
        <a:bodyPr/>
        <a:lstStyle/>
        <a:p>
          <a:r>
            <a:rPr lang="en-US" b="1"/>
            <a:t>Prevención</a:t>
          </a:r>
          <a:endParaRPr lang="en-US" b="1" dirty="0"/>
        </a:p>
      </dgm:t>
    </dgm:pt>
    <dgm:pt modelId="{CBC5FC29-BB31-47E6-8314-985F127EC852}" type="parTrans" cxnId="{C3F140DB-EDCC-44B8-8E10-B967405E5E0A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98B3E4E-26FF-4615-95A9-65BC10A7F813}" type="sibTrans" cxnId="{C3F140DB-EDCC-44B8-8E10-B967405E5E0A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5035048-5A0C-44B4-B1A0-605384642ACF}">
      <dgm:prSet phldrT="[Text]"/>
      <dgm:spPr/>
      <dgm:t>
        <a:bodyPr/>
        <a:lstStyle/>
        <a:p>
          <a:r>
            <a:rPr lang="en-US" b="1"/>
            <a:t>Restitución digna de derechos violados o amenazados</a:t>
          </a:r>
          <a:endParaRPr lang="en-US" b="1" dirty="0"/>
        </a:p>
      </dgm:t>
    </dgm:pt>
    <dgm:pt modelId="{CC5B9341-984B-4C21-AD87-5B95130F2D94}" type="parTrans" cxnId="{69FFB0E5-5734-4066-9CDE-A1751D5FE50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A617C04-7908-415A-A769-152FEB54E438}" type="sibTrans" cxnId="{69FFB0E5-5734-4066-9CDE-A1751D5FE50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B497B6A-B552-4E21-B8C4-A7E7EA14FCDA}">
      <dgm:prSet phldrT="[Text]"/>
      <dgm:spPr/>
      <dgm:t>
        <a:bodyPr/>
        <a:lstStyle/>
        <a:p>
          <a:r>
            <a:rPr lang="en-US" b="1"/>
            <a:t>Detección </a:t>
          </a:r>
          <a:endParaRPr lang="en-US" b="1" dirty="0"/>
        </a:p>
      </dgm:t>
    </dgm:pt>
    <dgm:pt modelId="{E35BECD7-78C5-415D-90B6-FF2CFE6273B9}" type="parTrans" cxnId="{5A31D846-010F-4433-966F-5634F39619FA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D94BA31-D5A8-4DDE-B92F-597BF2AF15E1}" type="sibTrans" cxnId="{5A31D846-010F-4433-966F-5634F39619FA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FDA1750-B9AE-4A8F-BED1-DB0FF8D489DA}">
      <dgm:prSet phldrT="[Text]"/>
      <dgm:spPr/>
      <dgm:t>
        <a:bodyPr/>
        <a:lstStyle/>
        <a:p>
          <a:r>
            <a:rPr lang="en-US" b="1"/>
            <a:t>Derivación de casos</a:t>
          </a:r>
          <a:endParaRPr lang="en-US" b="1" dirty="0"/>
        </a:p>
      </dgm:t>
    </dgm:pt>
    <dgm:pt modelId="{BBC50DD9-DE9C-4C11-8110-71BB42B4D3BB}" type="parTrans" cxnId="{57A80257-695C-482C-BEDF-96083C48CFF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66426CB-D4E6-4B02-A672-3A259D7C2733}" type="sibTrans" cxnId="{57A80257-695C-482C-BEDF-96083C48CFF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D13FB11-2F42-413E-892A-5C331746AE9D}">
      <dgm:prSet phldrT="[Text]"/>
      <dgm:spPr/>
      <dgm:t>
        <a:bodyPr/>
        <a:lstStyle/>
        <a:p>
          <a:r>
            <a:rPr lang="en-US" b="1"/>
            <a:t>Atención</a:t>
          </a:r>
          <a:endParaRPr lang="en-US" b="1" dirty="0"/>
        </a:p>
      </dgm:t>
    </dgm:pt>
    <dgm:pt modelId="{4B07A7B0-070A-483B-A218-2EA052584729}" type="parTrans" cxnId="{D72B4122-16B0-4B69-9A73-865C16E92C9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36947F63-66FE-4AFF-B1CE-E17CDFED350F}" type="sibTrans" cxnId="{D72B4122-16B0-4B69-9A73-865C16E92C9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3CEEA01B-55DB-4DB3-9F0B-24D23F4B193D}" type="pres">
      <dgm:prSet presAssocID="{E4773BDF-E22C-4FE2-BDA1-20917CF2C4BD}" presName="CompostProcess" presStyleCnt="0">
        <dgm:presLayoutVars>
          <dgm:dir/>
          <dgm:resizeHandles val="exact"/>
        </dgm:presLayoutVars>
      </dgm:prSet>
      <dgm:spPr/>
    </dgm:pt>
    <dgm:pt modelId="{58B1DE5D-CF0E-45F1-8836-68F255B47F80}" type="pres">
      <dgm:prSet presAssocID="{E4773BDF-E22C-4FE2-BDA1-20917CF2C4BD}" presName="arrow" presStyleLbl="bgShp" presStyleIdx="0" presStyleCnt="1"/>
      <dgm:spPr/>
    </dgm:pt>
    <dgm:pt modelId="{BAFB00A0-E9BD-431E-AE5C-8B2C7CB40DAF}" type="pres">
      <dgm:prSet presAssocID="{E4773BDF-E22C-4FE2-BDA1-20917CF2C4BD}" presName="linearProcess" presStyleCnt="0"/>
      <dgm:spPr/>
    </dgm:pt>
    <dgm:pt modelId="{141ED21A-EC15-4909-B34F-AA035C087B80}" type="pres">
      <dgm:prSet presAssocID="{2314A71F-5841-4CC4-B36D-9781AAC0065E}" presName="textNode" presStyleLbl="node1" presStyleIdx="0" presStyleCnt="5">
        <dgm:presLayoutVars>
          <dgm:bulletEnabled val="1"/>
        </dgm:presLayoutVars>
      </dgm:prSet>
      <dgm:spPr/>
    </dgm:pt>
    <dgm:pt modelId="{A0A3548F-C163-4DA1-9069-FCBC40E38768}" type="pres">
      <dgm:prSet presAssocID="{C98B3E4E-26FF-4615-95A9-65BC10A7F813}" presName="sibTrans" presStyleCnt="0"/>
      <dgm:spPr/>
    </dgm:pt>
    <dgm:pt modelId="{630221D3-C142-45EE-A99A-D20F91356E79}" type="pres">
      <dgm:prSet presAssocID="{5B497B6A-B552-4E21-B8C4-A7E7EA14FCDA}" presName="textNode" presStyleLbl="node1" presStyleIdx="1" presStyleCnt="5">
        <dgm:presLayoutVars>
          <dgm:bulletEnabled val="1"/>
        </dgm:presLayoutVars>
      </dgm:prSet>
      <dgm:spPr/>
    </dgm:pt>
    <dgm:pt modelId="{828E0BD7-C5B6-4084-B0BC-395CAD3E77DB}" type="pres">
      <dgm:prSet presAssocID="{5D94BA31-D5A8-4DDE-B92F-597BF2AF15E1}" presName="sibTrans" presStyleCnt="0"/>
      <dgm:spPr/>
    </dgm:pt>
    <dgm:pt modelId="{1690AAA0-E61C-459E-8269-1FB80D3715DE}" type="pres">
      <dgm:prSet presAssocID="{5D13FB11-2F42-413E-892A-5C331746AE9D}" presName="textNode" presStyleLbl="node1" presStyleIdx="2" presStyleCnt="5">
        <dgm:presLayoutVars>
          <dgm:bulletEnabled val="1"/>
        </dgm:presLayoutVars>
      </dgm:prSet>
      <dgm:spPr/>
    </dgm:pt>
    <dgm:pt modelId="{B7A06521-27B7-4EFF-AD43-8F710787FEAE}" type="pres">
      <dgm:prSet presAssocID="{36947F63-66FE-4AFF-B1CE-E17CDFED350F}" presName="sibTrans" presStyleCnt="0"/>
      <dgm:spPr/>
    </dgm:pt>
    <dgm:pt modelId="{5CE8F49D-8C94-4305-89D3-BCA8738F8DCA}" type="pres">
      <dgm:prSet presAssocID="{EFDA1750-B9AE-4A8F-BED1-DB0FF8D489DA}" presName="textNode" presStyleLbl="node1" presStyleIdx="3" presStyleCnt="5">
        <dgm:presLayoutVars>
          <dgm:bulletEnabled val="1"/>
        </dgm:presLayoutVars>
      </dgm:prSet>
      <dgm:spPr/>
    </dgm:pt>
    <dgm:pt modelId="{04C7230F-D4B1-4B14-BB03-CDDF17EFC5F7}" type="pres">
      <dgm:prSet presAssocID="{C66426CB-D4E6-4B02-A672-3A259D7C2733}" presName="sibTrans" presStyleCnt="0"/>
      <dgm:spPr/>
    </dgm:pt>
    <dgm:pt modelId="{91794057-BB97-4C97-B469-D045E328AF89}" type="pres">
      <dgm:prSet presAssocID="{55035048-5A0C-44B4-B1A0-605384642ACF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D72B4122-16B0-4B69-9A73-865C16E92C97}" srcId="{E4773BDF-E22C-4FE2-BDA1-20917CF2C4BD}" destId="{5D13FB11-2F42-413E-892A-5C331746AE9D}" srcOrd="2" destOrd="0" parTransId="{4B07A7B0-070A-483B-A218-2EA052584729}" sibTransId="{36947F63-66FE-4AFF-B1CE-E17CDFED350F}"/>
    <dgm:cxn modelId="{CCDD9828-2B28-4BF0-BADC-B17980BE862E}" type="presOf" srcId="{EFDA1750-B9AE-4A8F-BED1-DB0FF8D489DA}" destId="{5CE8F49D-8C94-4305-89D3-BCA8738F8DCA}" srcOrd="0" destOrd="0" presId="urn:microsoft.com/office/officeart/2005/8/layout/hProcess9"/>
    <dgm:cxn modelId="{5A31D846-010F-4433-966F-5634F39619FA}" srcId="{E4773BDF-E22C-4FE2-BDA1-20917CF2C4BD}" destId="{5B497B6A-B552-4E21-B8C4-A7E7EA14FCDA}" srcOrd="1" destOrd="0" parTransId="{E35BECD7-78C5-415D-90B6-FF2CFE6273B9}" sibTransId="{5D94BA31-D5A8-4DDE-B92F-597BF2AF15E1}"/>
    <dgm:cxn modelId="{C0941375-9936-4A7E-80F3-29F28841B683}" type="presOf" srcId="{2314A71F-5841-4CC4-B36D-9781AAC0065E}" destId="{141ED21A-EC15-4909-B34F-AA035C087B80}" srcOrd="0" destOrd="0" presId="urn:microsoft.com/office/officeart/2005/8/layout/hProcess9"/>
    <dgm:cxn modelId="{57A80257-695C-482C-BEDF-96083C48CFF8}" srcId="{E4773BDF-E22C-4FE2-BDA1-20917CF2C4BD}" destId="{EFDA1750-B9AE-4A8F-BED1-DB0FF8D489DA}" srcOrd="3" destOrd="0" parTransId="{BBC50DD9-DE9C-4C11-8110-71BB42B4D3BB}" sibTransId="{C66426CB-D4E6-4B02-A672-3A259D7C2733}"/>
    <dgm:cxn modelId="{C19DC991-E11D-4992-AE29-D8080FC4FB30}" type="presOf" srcId="{55035048-5A0C-44B4-B1A0-605384642ACF}" destId="{91794057-BB97-4C97-B469-D045E328AF89}" srcOrd="0" destOrd="0" presId="urn:microsoft.com/office/officeart/2005/8/layout/hProcess9"/>
    <dgm:cxn modelId="{05EE1AD7-E97B-427B-B73B-84C0D4017C4D}" type="presOf" srcId="{5B497B6A-B552-4E21-B8C4-A7E7EA14FCDA}" destId="{630221D3-C142-45EE-A99A-D20F91356E79}" srcOrd="0" destOrd="0" presId="urn:microsoft.com/office/officeart/2005/8/layout/hProcess9"/>
    <dgm:cxn modelId="{C3F140DB-EDCC-44B8-8E10-B967405E5E0A}" srcId="{E4773BDF-E22C-4FE2-BDA1-20917CF2C4BD}" destId="{2314A71F-5841-4CC4-B36D-9781AAC0065E}" srcOrd="0" destOrd="0" parTransId="{CBC5FC29-BB31-47E6-8314-985F127EC852}" sibTransId="{C98B3E4E-26FF-4615-95A9-65BC10A7F813}"/>
    <dgm:cxn modelId="{69FFB0E5-5734-4066-9CDE-A1751D5FE507}" srcId="{E4773BDF-E22C-4FE2-BDA1-20917CF2C4BD}" destId="{55035048-5A0C-44B4-B1A0-605384642ACF}" srcOrd="4" destOrd="0" parTransId="{CC5B9341-984B-4C21-AD87-5B95130F2D94}" sibTransId="{EA617C04-7908-415A-A769-152FEB54E438}"/>
    <dgm:cxn modelId="{6417F5E8-5B89-4770-97D1-32977FDC55F3}" type="presOf" srcId="{5D13FB11-2F42-413E-892A-5C331746AE9D}" destId="{1690AAA0-E61C-459E-8269-1FB80D3715DE}" srcOrd="0" destOrd="0" presId="urn:microsoft.com/office/officeart/2005/8/layout/hProcess9"/>
    <dgm:cxn modelId="{8A781FFA-E593-4CE8-B958-035D69A51ACF}" type="presOf" srcId="{E4773BDF-E22C-4FE2-BDA1-20917CF2C4BD}" destId="{3CEEA01B-55DB-4DB3-9F0B-24D23F4B193D}" srcOrd="0" destOrd="0" presId="urn:microsoft.com/office/officeart/2005/8/layout/hProcess9"/>
    <dgm:cxn modelId="{40DAE3A7-73BE-47A7-AFCB-3494008212A3}" type="presParOf" srcId="{3CEEA01B-55DB-4DB3-9F0B-24D23F4B193D}" destId="{58B1DE5D-CF0E-45F1-8836-68F255B47F80}" srcOrd="0" destOrd="0" presId="urn:microsoft.com/office/officeart/2005/8/layout/hProcess9"/>
    <dgm:cxn modelId="{10A0FD07-1057-447E-908D-B96C2A5C8D06}" type="presParOf" srcId="{3CEEA01B-55DB-4DB3-9F0B-24D23F4B193D}" destId="{BAFB00A0-E9BD-431E-AE5C-8B2C7CB40DAF}" srcOrd="1" destOrd="0" presId="urn:microsoft.com/office/officeart/2005/8/layout/hProcess9"/>
    <dgm:cxn modelId="{CF9509CC-E264-4D3E-A67E-E07795CB3006}" type="presParOf" srcId="{BAFB00A0-E9BD-431E-AE5C-8B2C7CB40DAF}" destId="{141ED21A-EC15-4909-B34F-AA035C087B80}" srcOrd="0" destOrd="0" presId="urn:microsoft.com/office/officeart/2005/8/layout/hProcess9"/>
    <dgm:cxn modelId="{FD9C75C1-B668-45C5-93B3-002170C7891C}" type="presParOf" srcId="{BAFB00A0-E9BD-431E-AE5C-8B2C7CB40DAF}" destId="{A0A3548F-C163-4DA1-9069-FCBC40E38768}" srcOrd="1" destOrd="0" presId="urn:microsoft.com/office/officeart/2005/8/layout/hProcess9"/>
    <dgm:cxn modelId="{341F57E6-E22D-435C-9249-DFBB806B8D55}" type="presParOf" srcId="{BAFB00A0-E9BD-431E-AE5C-8B2C7CB40DAF}" destId="{630221D3-C142-45EE-A99A-D20F91356E79}" srcOrd="2" destOrd="0" presId="urn:microsoft.com/office/officeart/2005/8/layout/hProcess9"/>
    <dgm:cxn modelId="{75F1D10D-50EF-432A-9D9B-8CD6D815B99F}" type="presParOf" srcId="{BAFB00A0-E9BD-431E-AE5C-8B2C7CB40DAF}" destId="{828E0BD7-C5B6-4084-B0BC-395CAD3E77DB}" srcOrd="3" destOrd="0" presId="urn:microsoft.com/office/officeart/2005/8/layout/hProcess9"/>
    <dgm:cxn modelId="{A588CF1A-D781-4E89-A546-5A96945345B3}" type="presParOf" srcId="{BAFB00A0-E9BD-431E-AE5C-8B2C7CB40DAF}" destId="{1690AAA0-E61C-459E-8269-1FB80D3715DE}" srcOrd="4" destOrd="0" presId="urn:microsoft.com/office/officeart/2005/8/layout/hProcess9"/>
    <dgm:cxn modelId="{AB28B20A-A48A-4B90-BC5E-E091B2218DAE}" type="presParOf" srcId="{BAFB00A0-E9BD-431E-AE5C-8B2C7CB40DAF}" destId="{B7A06521-27B7-4EFF-AD43-8F710787FEAE}" srcOrd="5" destOrd="0" presId="urn:microsoft.com/office/officeart/2005/8/layout/hProcess9"/>
    <dgm:cxn modelId="{4E2F943D-2F63-40EF-AA5F-B0531473D241}" type="presParOf" srcId="{BAFB00A0-E9BD-431E-AE5C-8B2C7CB40DAF}" destId="{5CE8F49D-8C94-4305-89D3-BCA8738F8DCA}" srcOrd="6" destOrd="0" presId="urn:microsoft.com/office/officeart/2005/8/layout/hProcess9"/>
    <dgm:cxn modelId="{F91F9084-4F03-4685-A5F0-9C40BA78B75D}" type="presParOf" srcId="{BAFB00A0-E9BD-431E-AE5C-8B2C7CB40DAF}" destId="{04C7230F-D4B1-4B14-BB03-CDDF17EFC5F7}" srcOrd="7" destOrd="0" presId="urn:microsoft.com/office/officeart/2005/8/layout/hProcess9"/>
    <dgm:cxn modelId="{9EE31B79-BACE-4B8C-802D-94FBADBEE9AF}" type="presParOf" srcId="{BAFB00A0-E9BD-431E-AE5C-8B2C7CB40DAF}" destId="{91794057-BB97-4C97-B469-D045E328AF8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7E949-ECA0-4F17-8519-286E0E4610C8}">
      <dsp:nvSpPr>
        <dsp:cNvPr id="0" name=""/>
        <dsp:cNvSpPr/>
      </dsp:nvSpPr>
      <dsp:spPr>
        <a:xfrm>
          <a:off x="1320298" y="-269789"/>
          <a:ext cx="5627103" cy="5627103"/>
        </a:xfrm>
        <a:prstGeom prst="circularArrow">
          <a:avLst>
            <a:gd name="adj1" fmla="val 5689"/>
            <a:gd name="adj2" fmla="val 340510"/>
            <a:gd name="adj3" fmla="val 12370881"/>
            <a:gd name="adj4" fmla="val 18306246"/>
            <a:gd name="adj5" fmla="val 5908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9388B7E-75B7-4A87-8B66-E63FD3BAD307}">
      <dsp:nvSpPr>
        <dsp:cNvPr id="0" name=""/>
        <dsp:cNvSpPr/>
      </dsp:nvSpPr>
      <dsp:spPr>
        <a:xfrm>
          <a:off x="2133534" y="65372"/>
          <a:ext cx="4000630" cy="2000315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Participación</a:t>
          </a:r>
          <a:r>
            <a:rPr lang="en-US" sz="2600" b="1" kern="1200" dirty="0"/>
            <a:t> y </a:t>
          </a:r>
          <a:r>
            <a:rPr lang="en-US" sz="2600" b="1" kern="1200" dirty="0" err="1"/>
            <a:t>liderazgo</a:t>
          </a:r>
          <a:r>
            <a:rPr lang="en-US" sz="2600" b="1" kern="1200" dirty="0"/>
            <a:t> de las mujeres en la </a:t>
          </a:r>
          <a:r>
            <a:rPr lang="en-US" sz="2600" b="1" kern="1200" dirty="0" err="1"/>
            <a:t>comunidad</a:t>
          </a:r>
          <a:endParaRPr lang="en-US" sz="2600" b="1" kern="1200" dirty="0"/>
        </a:p>
      </dsp:txBody>
      <dsp:txXfrm>
        <a:off x="2231181" y="163019"/>
        <a:ext cx="3805336" cy="1805021"/>
      </dsp:txXfrm>
    </dsp:sp>
    <dsp:sp modelId="{82D9C50F-AA61-4366-B07E-649452795A76}">
      <dsp:nvSpPr>
        <dsp:cNvPr id="0" name=""/>
        <dsp:cNvSpPr/>
      </dsp:nvSpPr>
      <dsp:spPr>
        <a:xfrm>
          <a:off x="4267069" y="2420564"/>
          <a:ext cx="4000630" cy="2000315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Acceso a información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Comunidad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/>
            <a:t>Personal y Actores Locales</a:t>
          </a:r>
          <a:endParaRPr lang="en-US" sz="2600" b="1" kern="1200" dirty="0"/>
        </a:p>
      </dsp:txBody>
      <dsp:txXfrm>
        <a:off x="4364716" y="2518211"/>
        <a:ext cx="3805336" cy="1805021"/>
      </dsp:txXfrm>
    </dsp:sp>
    <dsp:sp modelId="{ED7850D7-C3B2-451F-9DE4-558BB5A8A9B0}">
      <dsp:nvSpPr>
        <dsp:cNvPr id="0" name=""/>
        <dsp:cNvSpPr/>
      </dsp:nvSpPr>
      <dsp:spPr>
        <a:xfrm>
          <a:off x="0" y="3236387"/>
          <a:ext cx="4000630" cy="2000315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Normativa</a:t>
          </a:r>
          <a:r>
            <a:rPr lang="en-US" sz="2600" b="1" kern="1200" dirty="0"/>
            <a:t>, </a:t>
          </a:r>
          <a:r>
            <a:rPr lang="en-US" sz="2600" b="1" kern="1200" dirty="0" err="1"/>
            <a:t>controles</a:t>
          </a:r>
          <a:r>
            <a:rPr lang="en-US" sz="2600" b="1" kern="1200" dirty="0"/>
            <a:t> y seguimiento, </a:t>
          </a:r>
          <a:r>
            <a:rPr lang="en-US" sz="2600" b="1" kern="1200" dirty="0" err="1"/>
            <a:t>rendición</a:t>
          </a:r>
          <a:r>
            <a:rPr lang="en-US" sz="2600" b="1" kern="1200" dirty="0"/>
            <a:t> de </a:t>
          </a:r>
          <a:r>
            <a:rPr lang="en-US" sz="2600" b="1" kern="1200" dirty="0" err="1"/>
            <a:t>cuentas</a:t>
          </a:r>
          <a:r>
            <a:rPr lang="en-US" sz="2600" b="1" kern="1200" dirty="0"/>
            <a:t>: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De las palabras a la </a:t>
          </a:r>
          <a:r>
            <a:rPr lang="en-US" sz="2600" b="1" kern="1200" dirty="0" err="1"/>
            <a:t>acción</a:t>
          </a:r>
          <a:endParaRPr lang="en-US" sz="2600" b="1" kern="1200" dirty="0"/>
        </a:p>
      </dsp:txBody>
      <dsp:txXfrm>
        <a:off x="97647" y="3334034"/>
        <a:ext cx="3805336" cy="1805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929A46-6B0E-40CE-97F9-F9D1625F4A60}">
      <dsp:nvSpPr>
        <dsp:cNvPr id="0" name=""/>
        <dsp:cNvSpPr/>
      </dsp:nvSpPr>
      <dsp:spPr>
        <a:xfrm>
          <a:off x="1543" y="536554"/>
          <a:ext cx="1939481" cy="10563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800" b="1" kern="1200" dirty="0">
              <a:hlinkClick xmlns:r="http://schemas.openxmlformats.org/officeDocument/2006/relationships" r:id="" action="ppaction://noaction"/>
            </a:rPr>
            <a:t>FASE 1</a:t>
          </a:r>
          <a:endParaRPr lang="es-GT" sz="2800" b="1" kern="1200" dirty="0"/>
        </a:p>
      </dsp:txBody>
      <dsp:txXfrm>
        <a:off x="1543" y="536554"/>
        <a:ext cx="1939481" cy="704244"/>
      </dsp:txXfrm>
    </dsp:sp>
    <dsp:sp modelId="{19C49380-4744-46BE-A9EB-05298A4ED2CC}">
      <dsp:nvSpPr>
        <dsp:cNvPr id="0" name=""/>
        <dsp:cNvSpPr/>
      </dsp:nvSpPr>
      <dsp:spPr>
        <a:xfrm>
          <a:off x="398786" y="1240798"/>
          <a:ext cx="1939481" cy="2556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700" kern="1200" dirty="0"/>
            <a:t>Transferencia de capacidades sobre la trasversalidad de género a equipo implementador</a:t>
          </a:r>
        </a:p>
      </dsp:txBody>
      <dsp:txXfrm>
        <a:off x="455591" y="1297603"/>
        <a:ext cx="1825871" cy="2442446"/>
      </dsp:txXfrm>
    </dsp:sp>
    <dsp:sp modelId="{7046969D-5B4D-42B9-9F85-AC8294CE0D19}">
      <dsp:nvSpPr>
        <dsp:cNvPr id="0" name=""/>
        <dsp:cNvSpPr/>
      </dsp:nvSpPr>
      <dsp:spPr>
        <a:xfrm>
          <a:off x="2235043" y="647238"/>
          <a:ext cx="623319" cy="482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400" kern="1200"/>
        </a:p>
      </dsp:txBody>
      <dsp:txXfrm>
        <a:off x="2235043" y="743813"/>
        <a:ext cx="478457" cy="289724"/>
      </dsp:txXfrm>
    </dsp:sp>
    <dsp:sp modelId="{6FFB326C-6B86-4E69-826C-892726BD4464}">
      <dsp:nvSpPr>
        <dsp:cNvPr id="0" name=""/>
        <dsp:cNvSpPr/>
      </dsp:nvSpPr>
      <dsp:spPr>
        <a:xfrm>
          <a:off x="3117098" y="536554"/>
          <a:ext cx="1939481" cy="10563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800" b="1" u="sng" kern="1200" dirty="0">
              <a:hlinkClick xmlns:r="http://schemas.openxmlformats.org/officeDocument/2006/relationships" r:id="" action="ppaction://noaction"/>
            </a:rPr>
            <a:t>FASE</a:t>
          </a:r>
          <a:r>
            <a:rPr lang="es-GT" sz="2800" b="1" u="sng" kern="1200" dirty="0"/>
            <a:t> 2</a:t>
          </a:r>
        </a:p>
      </dsp:txBody>
      <dsp:txXfrm>
        <a:off x="3117098" y="536554"/>
        <a:ext cx="1939481" cy="704244"/>
      </dsp:txXfrm>
    </dsp:sp>
    <dsp:sp modelId="{7DBEAB1E-11A9-4928-9721-CD093D980242}">
      <dsp:nvSpPr>
        <dsp:cNvPr id="0" name=""/>
        <dsp:cNvSpPr/>
      </dsp:nvSpPr>
      <dsp:spPr>
        <a:xfrm>
          <a:off x="3514342" y="1240798"/>
          <a:ext cx="1939481" cy="2556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700" kern="1200" dirty="0"/>
            <a:t>Fortalecimiento y articulación de las agentes de protección comunitarias con los espacios de toma de decisiones </a:t>
          </a:r>
        </a:p>
      </dsp:txBody>
      <dsp:txXfrm>
        <a:off x="3571147" y="1297603"/>
        <a:ext cx="1825871" cy="2442446"/>
      </dsp:txXfrm>
    </dsp:sp>
    <dsp:sp modelId="{79FFC9EC-E2AA-4FDB-9C8E-4DA8C93DB092}">
      <dsp:nvSpPr>
        <dsp:cNvPr id="0" name=""/>
        <dsp:cNvSpPr/>
      </dsp:nvSpPr>
      <dsp:spPr>
        <a:xfrm>
          <a:off x="5350598" y="647238"/>
          <a:ext cx="623319" cy="482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400" kern="1200"/>
        </a:p>
      </dsp:txBody>
      <dsp:txXfrm>
        <a:off x="5350598" y="743813"/>
        <a:ext cx="478457" cy="289724"/>
      </dsp:txXfrm>
    </dsp:sp>
    <dsp:sp modelId="{F0162AE2-4832-422E-8918-5050C93EB988}">
      <dsp:nvSpPr>
        <dsp:cNvPr id="0" name=""/>
        <dsp:cNvSpPr/>
      </dsp:nvSpPr>
      <dsp:spPr>
        <a:xfrm>
          <a:off x="6232654" y="536554"/>
          <a:ext cx="1939481" cy="10563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800" b="1" u="sng" kern="1200" dirty="0"/>
            <a:t>FASE 3</a:t>
          </a:r>
        </a:p>
      </dsp:txBody>
      <dsp:txXfrm>
        <a:off x="6232654" y="536554"/>
        <a:ext cx="1939481" cy="704244"/>
      </dsp:txXfrm>
    </dsp:sp>
    <dsp:sp modelId="{8AE7C0A3-C594-4B9A-8B38-6B49C6709677}">
      <dsp:nvSpPr>
        <dsp:cNvPr id="0" name=""/>
        <dsp:cNvSpPr/>
      </dsp:nvSpPr>
      <dsp:spPr>
        <a:xfrm>
          <a:off x="6629897" y="1240798"/>
          <a:ext cx="1939481" cy="2556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700" kern="1200" dirty="0"/>
            <a:t>Mecanismos para asegurar la protección de las mujeres y niñas madres  que reciben transferencias monetarias del PMA</a:t>
          </a:r>
        </a:p>
      </dsp:txBody>
      <dsp:txXfrm>
        <a:off x="6686702" y="1297603"/>
        <a:ext cx="1825871" cy="2442446"/>
      </dsp:txXfrm>
    </dsp:sp>
    <dsp:sp modelId="{44EDAC89-98A4-4390-90D6-9C8574E8E0D4}">
      <dsp:nvSpPr>
        <dsp:cNvPr id="0" name=""/>
        <dsp:cNvSpPr/>
      </dsp:nvSpPr>
      <dsp:spPr>
        <a:xfrm>
          <a:off x="8466154" y="647238"/>
          <a:ext cx="623319" cy="482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400" kern="1200"/>
        </a:p>
      </dsp:txBody>
      <dsp:txXfrm>
        <a:off x="8466154" y="743813"/>
        <a:ext cx="478457" cy="289724"/>
      </dsp:txXfrm>
    </dsp:sp>
    <dsp:sp modelId="{E55FD6EE-080D-467A-9FDB-2372E081F973}">
      <dsp:nvSpPr>
        <dsp:cNvPr id="0" name=""/>
        <dsp:cNvSpPr/>
      </dsp:nvSpPr>
      <dsp:spPr>
        <a:xfrm>
          <a:off x="9348209" y="536554"/>
          <a:ext cx="1939481" cy="10563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800" b="1" u="sng" kern="1200" dirty="0"/>
            <a:t>Fase 4</a:t>
          </a:r>
        </a:p>
      </dsp:txBody>
      <dsp:txXfrm>
        <a:off x="9348209" y="536554"/>
        <a:ext cx="1939481" cy="704244"/>
      </dsp:txXfrm>
    </dsp:sp>
    <dsp:sp modelId="{96E5E23E-E1D6-463C-8244-352599EC2D39}">
      <dsp:nvSpPr>
        <dsp:cNvPr id="0" name=""/>
        <dsp:cNvSpPr/>
      </dsp:nvSpPr>
      <dsp:spPr>
        <a:xfrm>
          <a:off x="9745452" y="1240798"/>
          <a:ext cx="1939481" cy="2556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700" kern="1200" dirty="0"/>
            <a:t>Infraestructura de protección para mujeres, niñas y niños </a:t>
          </a:r>
        </a:p>
      </dsp:txBody>
      <dsp:txXfrm>
        <a:off x="9802257" y="1297603"/>
        <a:ext cx="1825871" cy="2442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44DFD-6374-4734-BA24-50340DF8C069}">
      <dsp:nvSpPr>
        <dsp:cNvPr id="0" name=""/>
        <dsp:cNvSpPr/>
      </dsp:nvSpPr>
      <dsp:spPr>
        <a:xfrm>
          <a:off x="4511949" y="0"/>
          <a:ext cx="2847824" cy="284825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80358-31DF-4BFE-995D-192C185D7B47}">
      <dsp:nvSpPr>
        <dsp:cNvPr id="0" name=""/>
        <dsp:cNvSpPr/>
      </dsp:nvSpPr>
      <dsp:spPr>
        <a:xfrm>
          <a:off x="5198555" y="714722"/>
          <a:ext cx="1582481" cy="1164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400" kern="1200" dirty="0"/>
            <a:t>Estrategia enfocada en la </a:t>
          </a:r>
          <a:r>
            <a:rPr lang="es-GT" sz="1400" b="1" kern="1200" dirty="0">
              <a:solidFill>
                <a:srgbClr val="00B0F0"/>
              </a:solidFill>
            </a:rPr>
            <a:t>protección, la dignidad y el empoderamiento de las mujeres y niña</a:t>
          </a:r>
          <a:endParaRPr lang="en-US" sz="1400" b="1" kern="1200" dirty="0"/>
        </a:p>
      </dsp:txBody>
      <dsp:txXfrm>
        <a:off x="5198555" y="714722"/>
        <a:ext cx="1582481" cy="1164213"/>
      </dsp:txXfrm>
    </dsp:sp>
    <dsp:sp modelId="{9FF323CE-E96D-406A-BAA7-9277C46A739B}">
      <dsp:nvSpPr>
        <dsp:cNvPr id="0" name=""/>
        <dsp:cNvSpPr/>
      </dsp:nvSpPr>
      <dsp:spPr>
        <a:xfrm>
          <a:off x="3720976" y="1636535"/>
          <a:ext cx="2847824" cy="284825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93AD4-437D-4EF9-9177-370629565D15}">
      <dsp:nvSpPr>
        <dsp:cNvPr id="0" name=""/>
        <dsp:cNvSpPr/>
      </dsp:nvSpPr>
      <dsp:spPr>
        <a:xfrm>
          <a:off x="4308230" y="2318351"/>
          <a:ext cx="1722688" cy="1636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400" b="1" kern="1200" dirty="0">
              <a:solidFill>
                <a:srgbClr val="00B0F0"/>
              </a:solidFill>
            </a:rPr>
            <a:t>Mecanismos de protección comunitaria</a:t>
          </a:r>
          <a:r>
            <a:rPr lang="es-GT" sz="1400" kern="1200" dirty="0"/>
            <a:t>  detectar y abordar  riesgos que generan mayores exclusiones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4308230" y="2318351"/>
        <a:ext cx="1722688" cy="1636415"/>
      </dsp:txXfrm>
    </dsp:sp>
    <dsp:sp modelId="{EFA1442C-8544-4C12-88B6-84B9C90418F9}">
      <dsp:nvSpPr>
        <dsp:cNvPr id="0" name=""/>
        <dsp:cNvSpPr/>
      </dsp:nvSpPr>
      <dsp:spPr>
        <a:xfrm>
          <a:off x="4751585" y="3468910"/>
          <a:ext cx="2446722" cy="2447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8DB0E-8A3D-4645-9844-9A04A926D43C}">
      <dsp:nvSpPr>
        <dsp:cNvPr id="0" name=""/>
        <dsp:cNvSpPr/>
      </dsp:nvSpPr>
      <dsp:spPr>
        <a:xfrm>
          <a:off x="5145155" y="4188175"/>
          <a:ext cx="1582481" cy="106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400" kern="1200" dirty="0"/>
            <a:t>Coordinación para generar </a:t>
          </a:r>
          <a:r>
            <a:rPr lang="es-GT" sz="1400" b="1" kern="1200" dirty="0">
              <a:solidFill>
                <a:srgbClr val="00B0F0"/>
              </a:solidFill>
            </a:rPr>
            <a:t>respuestas rápidas e inclusivas</a:t>
          </a:r>
          <a:r>
            <a:rPr lang="es-GT" sz="1400" kern="1200" dirty="0">
              <a:solidFill>
                <a:srgbClr val="00B0F0"/>
              </a:solidFill>
            </a:rPr>
            <a:t> </a:t>
          </a:r>
          <a:endParaRPr lang="en-US" sz="1400" b="1" kern="1200" dirty="0"/>
        </a:p>
      </dsp:txBody>
      <dsp:txXfrm>
        <a:off x="5145155" y="4188175"/>
        <a:ext cx="1582481" cy="1060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34C1E-4F8A-4C2A-B54E-82D50A23E263}">
      <dsp:nvSpPr>
        <dsp:cNvPr id="0" name=""/>
        <dsp:cNvSpPr/>
      </dsp:nvSpPr>
      <dsp:spPr>
        <a:xfrm>
          <a:off x="-6095849" y="-932677"/>
          <a:ext cx="7256505" cy="7256505"/>
        </a:xfrm>
        <a:prstGeom prst="blockArc">
          <a:avLst>
            <a:gd name="adj1" fmla="val 18900000"/>
            <a:gd name="adj2" fmla="val 2700000"/>
            <a:gd name="adj3" fmla="val 29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6E853D-18BF-42B9-927B-85B0F7574007}">
      <dsp:nvSpPr>
        <dsp:cNvPr id="0" name=""/>
        <dsp:cNvSpPr/>
      </dsp:nvSpPr>
      <dsp:spPr>
        <a:xfrm>
          <a:off x="507174" y="336839"/>
          <a:ext cx="10845263" cy="6741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07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Incremento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las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capacidadades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integrar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género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en la CODESAN, COMUSANES,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socios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implementadores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y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agencias</a:t>
          </a:r>
          <a:endParaRPr lang="en-U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07174" y="336839"/>
        <a:ext cx="10845263" cy="674109"/>
      </dsp:txXfrm>
    </dsp:sp>
    <dsp:sp modelId="{33F7434A-B3C0-4E26-8507-8368B2689277}">
      <dsp:nvSpPr>
        <dsp:cNvPr id="0" name=""/>
        <dsp:cNvSpPr/>
      </dsp:nvSpPr>
      <dsp:spPr>
        <a:xfrm>
          <a:off x="85856" y="252575"/>
          <a:ext cx="842636" cy="84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A7A24-4189-4F9D-A391-ECCC3DAE376E}">
      <dsp:nvSpPr>
        <dsp:cNvPr id="0" name=""/>
        <dsp:cNvSpPr/>
      </dsp:nvSpPr>
      <dsp:spPr>
        <a:xfrm>
          <a:off x="990221" y="1347679"/>
          <a:ext cx="10362216" cy="674109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07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240 mujeres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agentes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liderando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las 80 redes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comunitarias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protección</a:t>
          </a:r>
          <a:endParaRPr lang="en-U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90221" y="1347679"/>
        <a:ext cx="10362216" cy="674109"/>
      </dsp:txXfrm>
    </dsp:sp>
    <dsp:sp modelId="{7D68216E-C2A9-4C06-ADFE-395CBCEB67E2}">
      <dsp:nvSpPr>
        <dsp:cNvPr id="0" name=""/>
        <dsp:cNvSpPr/>
      </dsp:nvSpPr>
      <dsp:spPr>
        <a:xfrm>
          <a:off x="568903" y="1263416"/>
          <a:ext cx="842636" cy="84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DD0E7-C26C-42C5-AAA0-9E30A798F97B}">
      <dsp:nvSpPr>
        <dsp:cNvPr id="0" name=""/>
        <dsp:cNvSpPr/>
      </dsp:nvSpPr>
      <dsp:spPr>
        <a:xfrm>
          <a:off x="1138478" y="2358520"/>
          <a:ext cx="10213959" cy="674109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07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Manejo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TICS y 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herramientas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para la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identificación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mujeres y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niñas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en alto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riesgo</a:t>
          </a:r>
          <a:endParaRPr lang="en-U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138478" y="2358520"/>
        <a:ext cx="10213959" cy="674109"/>
      </dsp:txXfrm>
    </dsp:sp>
    <dsp:sp modelId="{642F979F-CF4C-4C5A-AD97-24C1ACE81697}">
      <dsp:nvSpPr>
        <dsp:cNvPr id="0" name=""/>
        <dsp:cNvSpPr/>
      </dsp:nvSpPr>
      <dsp:spPr>
        <a:xfrm>
          <a:off x="717160" y="2274256"/>
          <a:ext cx="842636" cy="84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87FDE-D9F3-4816-BAC8-309217D96026}">
      <dsp:nvSpPr>
        <dsp:cNvPr id="0" name=""/>
        <dsp:cNvSpPr/>
      </dsp:nvSpPr>
      <dsp:spPr>
        <a:xfrm>
          <a:off x="1033743" y="3369360"/>
          <a:ext cx="10362216" cy="674109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074" tIns="35560" rIns="35560" bIns="355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Redes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comunitarias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protección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con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reconocimiento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municipal – 83% mujeres / 17% hombres </a:t>
          </a:r>
        </a:p>
      </dsp:txBody>
      <dsp:txXfrm>
        <a:off x="1033743" y="3369360"/>
        <a:ext cx="10362216" cy="674109"/>
      </dsp:txXfrm>
    </dsp:sp>
    <dsp:sp modelId="{F7371D66-EE2E-4443-88A9-D70467917ECB}">
      <dsp:nvSpPr>
        <dsp:cNvPr id="0" name=""/>
        <dsp:cNvSpPr/>
      </dsp:nvSpPr>
      <dsp:spPr>
        <a:xfrm>
          <a:off x="568903" y="3285097"/>
          <a:ext cx="842636" cy="84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FE35A-E3F3-4005-AEEA-7140E3291C57}">
      <dsp:nvSpPr>
        <dsp:cNvPr id="0" name=""/>
        <dsp:cNvSpPr/>
      </dsp:nvSpPr>
      <dsp:spPr>
        <a:xfrm>
          <a:off x="507174" y="4380201"/>
          <a:ext cx="10845263" cy="67410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07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Acceso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 redes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comunicación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y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toma</a:t>
          </a:r>
          <a:r>
            <a:rPr lang="en-US" sz="1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decisiones</a:t>
          </a:r>
          <a:endParaRPr lang="es-ES" sz="14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07174" y="4380201"/>
        <a:ext cx="10845263" cy="674109"/>
      </dsp:txXfrm>
    </dsp:sp>
    <dsp:sp modelId="{A040CB2C-B939-4A86-A080-9B6E2CA87830}">
      <dsp:nvSpPr>
        <dsp:cNvPr id="0" name=""/>
        <dsp:cNvSpPr/>
      </dsp:nvSpPr>
      <dsp:spPr>
        <a:xfrm>
          <a:off x="85856" y="4295937"/>
          <a:ext cx="842636" cy="84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0BFBB-2934-496E-8B4B-91FE685A8B61}">
      <dsp:nvSpPr>
        <dsp:cNvPr id="0" name=""/>
        <dsp:cNvSpPr/>
      </dsp:nvSpPr>
      <dsp:spPr>
        <a:xfrm>
          <a:off x="2391916" y="2560040"/>
          <a:ext cx="1672083" cy="149293"/>
        </a:xfrm>
        <a:custGeom>
          <a:avLst/>
          <a:gdLst/>
          <a:ahLst/>
          <a:cxnLst/>
          <a:rect l="0" t="0" r="0" b="0"/>
          <a:pathLst>
            <a:path>
              <a:moveTo>
                <a:pt x="0" y="149293"/>
              </a:moveTo>
              <a:lnTo>
                <a:pt x="1672083" y="149293"/>
              </a:lnTo>
              <a:lnTo>
                <a:pt x="1672083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5458A-EBF9-4988-B583-B29B9B57EE40}">
      <dsp:nvSpPr>
        <dsp:cNvPr id="0" name=""/>
        <dsp:cNvSpPr/>
      </dsp:nvSpPr>
      <dsp:spPr>
        <a:xfrm>
          <a:off x="2391916" y="2709333"/>
          <a:ext cx="3344167" cy="2054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05298" y="0"/>
              </a:lnTo>
              <a:lnTo>
                <a:pt x="3105298" y="2054274"/>
              </a:lnTo>
              <a:lnTo>
                <a:pt x="3344167" y="20542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67545-BDF7-4955-8CA4-102803F252C0}">
      <dsp:nvSpPr>
        <dsp:cNvPr id="0" name=""/>
        <dsp:cNvSpPr/>
      </dsp:nvSpPr>
      <dsp:spPr>
        <a:xfrm>
          <a:off x="2391916" y="2709333"/>
          <a:ext cx="3344167" cy="1027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05298" y="0"/>
              </a:lnTo>
              <a:lnTo>
                <a:pt x="3105298" y="1027137"/>
              </a:lnTo>
              <a:lnTo>
                <a:pt x="3344167" y="10271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E7F84-4C33-4FC2-B946-99ABBE36552F}">
      <dsp:nvSpPr>
        <dsp:cNvPr id="0" name=""/>
        <dsp:cNvSpPr/>
      </dsp:nvSpPr>
      <dsp:spPr>
        <a:xfrm>
          <a:off x="2391916" y="2663613"/>
          <a:ext cx="3344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44167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89B82-D48E-45B3-A32C-A6D6097B0A3F}">
      <dsp:nvSpPr>
        <dsp:cNvPr id="0" name=""/>
        <dsp:cNvSpPr/>
      </dsp:nvSpPr>
      <dsp:spPr>
        <a:xfrm>
          <a:off x="2391916" y="1682196"/>
          <a:ext cx="3344167" cy="1027137"/>
        </a:xfrm>
        <a:custGeom>
          <a:avLst/>
          <a:gdLst/>
          <a:ahLst/>
          <a:cxnLst/>
          <a:rect l="0" t="0" r="0" b="0"/>
          <a:pathLst>
            <a:path>
              <a:moveTo>
                <a:pt x="0" y="1027137"/>
              </a:moveTo>
              <a:lnTo>
                <a:pt x="3105298" y="1027137"/>
              </a:lnTo>
              <a:lnTo>
                <a:pt x="3105298" y="0"/>
              </a:lnTo>
              <a:lnTo>
                <a:pt x="3344167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C90323-3DFA-4D85-9F87-F7EA70442E26}">
      <dsp:nvSpPr>
        <dsp:cNvPr id="0" name=""/>
        <dsp:cNvSpPr/>
      </dsp:nvSpPr>
      <dsp:spPr>
        <a:xfrm>
          <a:off x="2391916" y="655058"/>
          <a:ext cx="3344167" cy="2054274"/>
        </a:xfrm>
        <a:custGeom>
          <a:avLst/>
          <a:gdLst/>
          <a:ahLst/>
          <a:cxnLst/>
          <a:rect l="0" t="0" r="0" b="0"/>
          <a:pathLst>
            <a:path>
              <a:moveTo>
                <a:pt x="0" y="2054274"/>
              </a:moveTo>
              <a:lnTo>
                <a:pt x="3105298" y="2054274"/>
              </a:lnTo>
              <a:lnTo>
                <a:pt x="3105298" y="0"/>
              </a:lnTo>
              <a:lnTo>
                <a:pt x="3344167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D1A5C-BAE7-4788-98A6-8BF549F76CAC}">
      <dsp:nvSpPr>
        <dsp:cNvPr id="0" name=""/>
        <dsp:cNvSpPr/>
      </dsp:nvSpPr>
      <dsp:spPr>
        <a:xfrm>
          <a:off x="3224" y="2345058"/>
          <a:ext cx="2388691" cy="7285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Red de Protección Comunitaria</a:t>
          </a:r>
        </a:p>
      </dsp:txBody>
      <dsp:txXfrm>
        <a:off x="3224" y="2345058"/>
        <a:ext cx="2388691" cy="728550"/>
      </dsp:txXfrm>
    </dsp:sp>
    <dsp:sp modelId="{A526972E-9251-4125-973A-BB776A695860}">
      <dsp:nvSpPr>
        <dsp:cNvPr id="0" name=""/>
        <dsp:cNvSpPr/>
      </dsp:nvSpPr>
      <dsp:spPr>
        <a:xfrm>
          <a:off x="5736083" y="290783"/>
          <a:ext cx="2388691" cy="728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Coordinación (Agente de Protección)</a:t>
          </a:r>
        </a:p>
      </dsp:txBody>
      <dsp:txXfrm>
        <a:off x="5736083" y="290783"/>
        <a:ext cx="2388691" cy="728550"/>
      </dsp:txXfrm>
    </dsp:sp>
    <dsp:sp modelId="{AF209767-24A9-4CC6-AEC0-F1A8A35126DB}">
      <dsp:nvSpPr>
        <dsp:cNvPr id="0" name=""/>
        <dsp:cNvSpPr/>
      </dsp:nvSpPr>
      <dsp:spPr>
        <a:xfrm>
          <a:off x="5736083" y="1317920"/>
          <a:ext cx="2388691" cy="728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Secretaria (Agente de Protección)</a:t>
          </a:r>
        </a:p>
      </dsp:txBody>
      <dsp:txXfrm>
        <a:off x="5736083" y="1317920"/>
        <a:ext cx="2388691" cy="728550"/>
      </dsp:txXfrm>
    </dsp:sp>
    <dsp:sp modelId="{8426CC65-D711-48CA-91A7-76225430C85D}">
      <dsp:nvSpPr>
        <dsp:cNvPr id="0" name=""/>
        <dsp:cNvSpPr/>
      </dsp:nvSpPr>
      <dsp:spPr>
        <a:xfrm>
          <a:off x="5736083" y="2345058"/>
          <a:ext cx="2388691" cy="728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Vocal I (Agente de Protección)</a:t>
          </a:r>
        </a:p>
      </dsp:txBody>
      <dsp:txXfrm>
        <a:off x="5736083" y="2345058"/>
        <a:ext cx="2388691" cy="728550"/>
      </dsp:txXfrm>
    </dsp:sp>
    <dsp:sp modelId="{E375BD77-B391-4028-ABD7-F2944ECC95C0}">
      <dsp:nvSpPr>
        <dsp:cNvPr id="0" name=""/>
        <dsp:cNvSpPr/>
      </dsp:nvSpPr>
      <dsp:spPr>
        <a:xfrm>
          <a:off x="5736083" y="3372195"/>
          <a:ext cx="2388691" cy="728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Vocal II </a:t>
          </a:r>
        </a:p>
      </dsp:txBody>
      <dsp:txXfrm>
        <a:off x="5736083" y="3372195"/>
        <a:ext cx="2388691" cy="728550"/>
      </dsp:txXfrm>
    </dsp:sp>
    <dsp:sp modelId="{C930CE88-41A0-4DC2-B2E6-4F075B9B4429}">
      <dsp:nvSpPr>
        <dsp:cNvPr id="0" name=""/>
        <dsp:cNvSpPr/>
      </dsp:nvSpPr>
      <dsp:spPr>
        <a:xfrm>
          <a:off x="5736083" y="4399332"/>
          <a:ext cx="2388691" cy="728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Vocal III</a:t>
          </a:r>
        </a:p>
      </dsp:txBody>
      <dsp:txXfrm>
        <a:off x="5736083" y="4399332"/>
        <a:ext cx="2388691" cy="728550"/>
      </dsp:txXfrm>
    </dsp:sp>
    <dsp:sp modelId="{4EF05FB0-E3A0-4C9A-BB5D-A4A07569FC1D}">
      <dsp:nvSpPr>
        <dsp:cNvPr id="0" name=""/>
        <dsp:cNvSpPr/>
      </dsp:nvSpPr>
      <dsp:spPr>
        <a:xfrm>
          <a:off x="2869654" y="1831489"/>
          <a:ext cx="2388691" cy="728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Junta Coordinadora</a:t>
          </a:r>
        </a:p>
      </dsp:txBody>
      <dsp:txXfrm>
        <a:off x="2869654" y="1831489"/>
        <a:ext cx="2388691" cy="7285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C03A3-C985-4BF3-8576-00BED077254B}">
      <dsp:nvSpPr>
        <dsp:cNvPr id="0" name=""/>
        <dsp:cNvSpPr/>
      </dsp:nvSpPr>
      <dsp:spPr>
        <a:xfrm>
          <a:off x="4985" y="1542997"/>
          <a:ext cx="1854507" cy="74180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800" kern="1200" dirty="0"/>
            <a:t>Mapeo de Organizaciones de mujeres  e Instancias Claves</a:t>
          </a:r>
          <a:endParaRPr lang="es-ES" sz="800" kern="1200" dirty="0"/>
        </a:p>
      </dsp:txBody>
      <dsp:txXfrm>
        <a:off x="375887" y="1542997"/>
        <a:ext cx="1112704" cy="741803"/>
      </dsp:txXfrm>
    </dsp:sp>
    <dsp:sp modelId="{2B2BA595-DDB3-4A0E-8C2F-4E0787892E34}">
      <dsp:nvSpPr>
        <dsp:cNvPr id="0" name=""/>
        <dsp:cNvSpPr/>
      </dsp:nvSpPr>
      <dsp:spPr>
        <a:xfrm>
          <a:off x="1674042" y="1542997"/>
          <a:ext cx="1854507" cy="74180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Priorización de comunidades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(Criterios)</a:t>
          </a:r>
        </a:p>
      </dsp:txBody>
      <dsp:txXfrm>
        <a:off x="2044944" y="1542997"/>
        <a:ext cx="1112704" cy="741803"/>
      </dsp:txXfrm>
    </dsp:sp>
    <dsp:sp modelId="{87315AF8-6209-4285-82D7-C3103AA6CCA0}">
      <dsp:nvSpPr>
        <dsp:cNvPr id="0" name=""/>
        <dsp:cNvSpPr/>
      </dsp:nvSpPr>
      <dsp:spPr>
        <a:xfrm>
          <a:off x="3343099" y="1542997"/>
          <a:ext cx="1854507" cy="74180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Identificación de Agentes de Protección por comunidad y municipio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(Criterios)</a:t>
          </a:r>
        </a:p>
      </dsp:txBody>
      <dsp:txXfrm>
        <a:off x="3714001" y="1542997"/>
        <a:ext cx="1112704" cy="741803"/>
      </dsp:txXfrm>
    </dsp:sp>
    <dsp:sp modelId="{9EA88DAA-CEA5-4847-AA0A-05F8F92F2F81}">
      <dsp:nvSpPr>
        <dsp:cNvPr id="0" name=""/>
        <dsp:cNvSpPr/>
      </dsp:nvSpPr>
      <dsp:spPr>
        <a:xfrm>
          <a:off x="5012156" y="1542997"/>
          <a:ext cx="1854507" cy="7418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Proceso de Formación  dirigido a agentes de Protección (3 capacitaciones)</a:t>
          </a:r>
        </a:p>
      </dsp:txBody>
      <dsp:txXfrm>
        <a:off x="5383058" y="1542997"/>
        <a:ext cx="1112704" cy="741803"/>
      </dsp:txXfrm>
    </dsp:sp>
    <dsp:sp modelId="{5F3746E4-257F-4114-AA7B-EB6476489677}">
      <dsp:nvSpPr>
        <dsp:cNvPr id="0" name=""/>
        <dsp:cNvSpPr/>
      </dsp:nvSpPr>
      <dsp:spPr>
        <a:xfrm>
          <a:off x="6681213" y="1542997"/>
          <a:ext cx="1854507" cy="74180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Acreditación de Agentes  de Protección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(Carnet  de identificación avalado por Municipalidad)</a:t>
          </a:r>
        </a:p>
      </dsp:txBody>
      <dsp:txXfrm>
        <a:off x="7052115" y="1542997"/>
        <a:ext cx="1112704" cy="741803"/>
      </dsp:txXfrm>
    </dsp:sp>
    <dsp:sp modelId="{A61CD1FB-1C9D-489B-B5A4-738AEF8291DC}">
      <dsp:nvSpPr>
        <dsp:cNvPr id="0" name=""/>
        <dsp:cNvSpPr/>
      </dsp:nvSpPr>
      <dsp:spPr>
        <a:xfrm>
          <a:off x="8350270" y="1542997"/>
          <a:ext cx="1854507" cy="74180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Integración Redes de Protección liderada por las Agentes de Protección (Estrategia)</a:t>
          </a:r>
        </a:p>
      </dsp:txBody>
      <dsp:txXfrm>
        <a:off x="8721172" y="1542997"/>
        <a:ext cx="1112704" cy="7418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59579-CEC0-44F0-91C9-60EAB37C0DE2}">
      <dsp:nvSpPr>
        <dsp:cNvPr id="0" name=""/>
        <dsp:cNvSpPr/>
      </dsp:nvSpPr>
      <dsp:spPr>
        <a:xfrm>
          <a:off x="585759" y="0"/>
          <a:ext cx="4021138" cy="402113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1" kern="1200" dirty="0"/>
            <a:t>Nacional</a:t>
          </a:r>
        </a:p>
      </dsp:txBody>
      <dsp:txXfrm>
        <a:off x="1842365" y="201056"/>
        <a:ext cx="1507926" cy="402113"/>
      </dsp:txXfrm>
    </dsp:sp>
    <dsp:sp modelId="{57DD56A4-AC18-4504-A020-3BCA9C598001}">
      <dsp:nvSpPr>
        <dsp:cNvPr id="0" name=""/>
        <dsp:cNvSpPr/>
      </dsp:nvSpPr>
      <dsp:spPr>
        <a:xfrm>
          <a:off x="974501" y="603170"/>
          <a:ext cx="3417967" cy="3417967"/>
        </a:xfrm>
        <a:prstGeom prst="ellipse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1" kern="1200"/>
            <a:t>Departamental</a:t>
          </a:r>
        </a:p>
      </dsp:txBody>
      <dsp:txXfrm>
        <a:off x="1946485" y="799703"/>
        <a:ext cx="1473998" cy="393066"/>
      </dsp:txXfrm>
    </dsp:sp>
    <dsp:sp modelId="{BA3F220D-9E52-4CF5-BE9E-594D9A803556}">
      <dsp:nvSpPr>
        <dsp:cNvPr id="0" name=""/>
        <dsp:cNvSpPr/>
      </dsp:nvSpPr>
      <dsp:spPr>
        <a:xfrm>
          <a:off x="1221501" y="1206341"/>
          <a:ext cx="2814796" cy="2814796"/>
        </a:xfrm>
        <a:prstGeom prst="ellips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1" kern="1200" dirty="0"/>
            <a:t>Municipal</a:t>
          </a:r>
        </a:p>
      </dsp:txBody>
      <dsp:txXfrm>
        <a:off x="1900571" y="1400562"/>
        <a:ext cx="1456657" cy="388441"/>
      </dsp:txXfrm>
    </dsp:sp>
    <dsp:sp modelId="{33E1D593-3FB7-40AD-AA9D-900B3979469E}">
      <dsp:nvSpPr>
        <dsp:cNvPr id="0" name=""/>
        <dsp:cNvSpPr/>
      </dsp:nvSpPr>
      <dsp:spPr>
        <a:xfrm>
          <a:off x="1350967" y="1809512"/>
          <a:ext cx="2555865" cy="2211625"/>
        </a:xfrm>
        <a:prstGeom prst="ellipse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1" kern="1200" dirty="0"/>
            <a:t>Comunitario</a:t>
          </a:r>
        </a:p>
      </dsp:txBody>
      <dsp:txXfrm>
        <a:off x="1938816" y="2008558"/>
        <a:ext cx="1380167" cy="398092"/>
      </dsp:txXfrm>
    </dsp:sp>
    <dsp:sp modelId="{739D5969-9592-44D0-98D1-7D0876C7A66E}">
      <dsp:nvSpPr>
        <dsp:cNvPr id="0" name=""/>
        <dsp:cNvSpPr/>
      </dsp:nvSpPr>
      <dsp:spPr>
        <a:xfrm>
          <a:off x="1824672" y="2412682"/>
          <a:ext cx="1608455" cy="1608455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1" kern="1200" dirty="0"/>
            <a:t>Familiar </a:t>
          </a:r>
        </a:p>
      </dsp:txBody>
      <dsp:txXfrm>
        <a:off x="2060225" y="2814796"/>
        <a:ext cx="1137349" cy="8042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1DE5D-CF0E-45F1-8836-68F255B47F80}">
      <dsp:nvSpPr>
        <dsp:cNvPr id="0" name=""/>
        <dsp:cNvSpPr/>
      </dsp:nvSpPr>
      <dsp:spPr>
        <a:xfrm>
          <a:off x="644128" y="0"/>
          <a:ext cx="7300118" cy="402113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ED21A-EC15-4909-B34F-AA035C087B80}">
      <dsp:nvSpPr>
        <dsp:cNvPr id="0" name=""/>
        <dsp:cNvSpPr/>
      </dsp:nvSpPr>
      <dsp:spPr>
        <a:xfrm>
          <a:off x="3774" y="1206341"/>
          <a:ext cx="1650158" cy="16084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Prevención</a:t>
          </a:r>
          <a:endParaRPr lang="en-US" sz="1800" b="1" kern="1200" dirty="0"/>
        </a:p>
      </dsp:txBody>
      <dsp:txXfrm>
        <a:off x="82292" y="1284859"/>
        <a:ext cx="1493122" cy="1451419"/>
      </dsp:txXfrm>
    </dsp:sp>
    <dsp:sp modelId="{630221D3-C142-45EE-A99A-D20F91356E79}">
      <dsp:nvSpPr>
        <dsp:cNvPr id="0" name=""/>
        <dsp:cNvSpPr/>
      </dsp:nvSpPr>
      <dsp:spPr>
        <a:xfrm>
          <a:off x="1736441" y="1206341"/>
          <a:ext cx="1650158" cy="1608455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Detección </a:t>
          </a:r>
          <a:endParaRPr lang="en-US" sz="1800" b="1" kern="1200" dirty="0"/>
        </a:p>
      </dsp:txBody>
      <dsp:txXfrm>
        <a:off x="1814959" y="1284859"/>
        <a:ext cx="1493122" cy="1451419"/>
      </dsp:txXfrm>
    </dsp:sp>
    <dsp:sp modelId="{1690AAA0-E61C-459E-8269-1FB80D3715DE}">
      <dsp:nvSpPr>
        <dsp:cNvPr id="0" name=""/>
        <dsp:cNvSpPr/>
      </dsp:nvSpPr>
      <dsp:spPr>
        <a:xfrm>
          <a:off x="3469108" y="1206341"/>
          <a:ext cx="1650158" cy="1608455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Atención</a:t>
          </a:r>
          <a:endParaRPr lang="en-US" sz="1800" b="1" kern="1200" dirty="0"/>
        </a:p>
      </dsp:txBody>
      <dsp:txXfrm>
        <a:off x="3547626" y="1284859"/>
        <a:ext cx="1493122" cy="1451419"/>
      </dsp:txXfrm>
    </dsp:sp>
    <dsp:sp modelId="{5CE8F49D-8C94-4305-89D3-BCA8738F8DCA}">
      <dsp:nvSpPr>
        <dsp:cNvPr id="0" name=""/>
        <dsp:cNvSpPr/>
      </dsp:nvSpPr>
      <dsp:spPr>
        <a:xfrm>
          <a:off x="5201774" y="1206341"/>
          <a:ext cx="1650158" cy="1608455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Derivación de casos</a:t>
          </a:r>
          <a:endParaRPr lang="en-US" sz="1800" b="1" kern="1200" dirty="0"/>
        </a:p>
      </dsp:txBody>
      <dsp:txXfrm>
        <a:off x="5280292" y="1284859"/>
        <a:ext cx="1493122" cy="1451419"/>
      </dsp:txXfrm>
    </dsp:sp>
    <dsp:sp modelId="{91794057-BB97-4C97-B469-D045E328AF89}">
      <dsp:nvSpPr>
        <dsp:cNvPr id="0" name=""/>
        <dsp:cNvSpPr/>
      </dsp:nvSpPr>
      <dsp:spPr>
        <a:xfrm>
          <a:off x="6934441" y="1206341"/>
          <a:ext cx="1650158" cy="160845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Restitución digna de derechos violados o amenazados</a:t>
          </a:r>
          <a:endParaRPr lang="en-US" sz="1800" b="1" kern="1200" dirty="0"/>
        </a:p>
      </dsp:txBody>
      <dsp:txXfrm>
        <a:off x="7012959" y="1284859"/>
        <a:ext cx="1493122" cy="1451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CA27E-A52F-4937-BEF9-A23CA94F7B21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7D809-2980-459C-BFFD-50855C0F6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4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7D809-2980-459C-BFFD-50855C0F64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</a:rPr>
              <a:t>Esto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ya</a:t>
            </a:r>
            <a:r>
              <a:rPr lang="en-US" sz="1200" dirty="0">
                <a:solidFill>
                  <a:schemeClr val="bg1"/>
                </a:solidFill>
              </a:rPr>
              <a:t> lo </a:t>
            </a:r>
            <a:r>
              <a:rPr lang="en-US" sz="1200" dirty="0" err="1">
                <a:solidFill>
                  <a:schemeClr val="bg1"/>
                </a:solidFill>
              </a:rPr>
              <a:t>saben</a:t>
            </a:r>
            <a:r>
              <a:rPr lang="en-US" sz="1200" dirty="0">
                <a:solidFill>
                  <a:schemeClr val="bg1"/>
                </a:solidFill>
              </a:rPr>
              <a:t> los </a:t>
            </a:r>
            <a:r>
              <a:rPr lang="en-US" sz="1200" dirty="0" err="1">
                <a:solidFill>
                  <a:schemeClr val="bg1"/>
                </a:solidFill>
              </a:rPr>
              <a:t>socios</a:t>
            </a:r>
            <a:r>
              <a:rPr lang="en-US" sz="1200" dirty="0">
                <a:solidFill>
                  <a:schemeClr val="bg1"/>
                </a:solidFill>
              </a:rPr>
              <a:t>,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así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que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yo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también</a:t>
            </a:r>
            <a:r>
              <a:rPr lang="en-US" sz="1200" baseline="0" dirty="0">
                <a:solidFill>
                  <a:schemeClr val="bg1"/>
                </a:solidFill>
              </a:rPr>
              <a:t> la </a:t>
            </a:r>
            <a:r>
              <a:rPr lang="en-US" sz="1200" baseline="0" dirty="0" err="1">
                <a:solidFill>
                  <a:schemeClr val="bg1"/>
                </a:solidFill>
              </a:rPr>
              <a:t>eliminaría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E210-7EBC-4C86-B55D-07520515683B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49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</a:rPr>
              <a:t>Encierro</a:t>
            </a:r>
            <a:r>
              <a:rPr lang="en-US" sz="1200" dirty="0">
                <a:solidFill>
                  <a:schemeClr val="bg1"/>
                </a:solidFill>
              </a:rPr>
              <a:t> la </a:t>
            </a:r>
            <a:r>
              <a:rPr lang="en-US" sz="1200" dirty="0" err="1">
                <a:solidFill>
                  <a:schemeClr val="bg1"/>
                </a:solidFill>
              </a:rPr>
              <a:t>fase</a:t>
            </a:r>
            <a:r>
              <a:rPr lang="en-US" sz="1200" dirty="0">
                <a:solidFill>
                  <a:schemeClr val="bg1"/>
                </a:solidFill>
              </a:rPr>
              <a:t> 4, </a:t>
            </a:r>
            <a:r>
              <a:rPr lang="en-US" sz="1200" dirty="0" err="1">
                <a:solidFill>
                  <a:schemeClr val="bg1"/>
                </a:solidFill>
              </a:rPr>
              <a:t>ya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que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es</a:t>
            </a:r>
            <a:r>
              <a:rPr lang="en-US" sz="1200" baseline="0" dirty="0">
                <a:solidFill>
                  <a:schemeClr val="bg1"/>
                </a:solidFill>
              </a:rPr>
              <a:t> en la </a:t>
            </a:r>
            <a:r>
              <a:rPr lang="en-US" sz="1200" baseline="0" dirty="0" err="1">
                <a:solidFill>
                  <a:schemeClr val="bg1"/>
                </a:solidFill>
              </a:rPr>
              <a:t>que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estamos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trabajando</a:t>
            </a:r>
            <a:r>
              <a:rPr lang="en-US" sz="1200" baseline="0" dirty="0">
                <a:solidFill>
                  <a:schemeClr val="bg1"/>
                </a:solidFill>
              </a:rPr>
              <a:t> en </a:t>
            </a:r>
            <a:r>
              <a:rPr lang="en-US" sz="1200" baseline="0" dirty="0" err="1">
                <a:solidFill>
                  <a:schemeClr val="bg1"/>
                </a:solidFill>
              </a:rPr>
              <a:t>este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momento</a:t>
            </a:r>
            <a:r>
              <a:rPr lang="en-US" sz="1200" baseline="0" dirty="0">
                <a:solidFill>
                  <a:schemeClr val="bg1"/>
                </a:solidFill>
              </a:rPr>
              <a:t>, </a:t>
            </a:r>
            <a:r>
              <a:rPr lang="en-US" sz="1200" baseline="0" dirty="0" err="1">
                <a:solidFill>
                  <a:schemeClr val="bg1"/>
                </a:solidFill>
              </a:rPr>
              <a:t>las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otras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ya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han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sido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</a:rPr>
              <a:t>finalizadas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FE210-7EBC-4C86-B55D-07520515683B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824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altLang="en-US" dirty="0"/>
              <a:t>En la Cuarta Conferencia se incluye el impacto de los </a:t>
            </a:r>
            <a:r>
              <a:rPr lang="es-GT" altLang="en-US" dirty="0" err="1"/>
              <a:t>ocnflictos</a:t>
            </a:r>
            <a:r>
              <a:rPr lang="es-GT" altLang="en-US" dirty="0"/>
              <a:t> armados en las mujeres como un área de preocupación de la Plataforma de Acción de Beijing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7D809-2980-459C-BFFD-50855C0F64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1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7D809-2980-459C-BFFD-50855C0F64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53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7D809-2980-459C-BFFD-50855C0F64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46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>
            <a:extLst>
              <a:ext uri="{FF2B5EF4-FFF2-40B4-BE49-F238E27FC236}">
                <a16:creationId xmlns:a16="http://schemas.microsoft.com/office/drawing/2014/main" id="{A56B34BA-F5F0-4434-AE0A-FC1308FBE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>
            <a:extLst>
              <a:ext uri="{FF2B5EF4-FFF2-40B4-BE49-F238E27FC236}">
                <a16:creationId xmlns:a16="http://schemas.microsoft.com/office/drawing/2014/main" id="{89AEC8CE-0088-47C0-9078-0A9500039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GT"/>
              <a:t>Utilizando las cajas del Toolkit e identificación de </a:t>
            </a:r>
            <a:r>
              <a:rPr lang="es-ES" altLang="es-GT" b="1"/>
              <a:t>actores de los niveles familiar / comunitario </a:t>
            </a:r>
            <a:endParaRPr lang="es-GT" altLang="es-GT" b="1"/>
          </a:p>
        </p:txBody>
      </p:sp>
      <p:sp>
        <p:nvSpPr>
          <p:cNvPr id="14340" name="Marcador de número de diapositiva 3">
            <a:extLst>
              <a:ext uri="{FF2B5EF4-FFF2-40B4-BE49-F238E27FC236}">
                <a16:creationId xmlns:a16="http://schemas.microsoft.com/office/drawing/2014/main" id="{2A474E6B-80F3-4429-90C1-3931060795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30174-C532-4076-8A17-5EA9E45EE68A}" type="slidenum">
              <a:rPr kumimoji="0" lang="es-GT" altLang="es-G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GT" altLang="es-G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0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D49F-5C69-46D9-A822-968F85596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40800-A029-4A0E-948F-AC17927F5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951D0-B64C-4E8B-9495-2A4D293F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FB446-B2B8-4873-9390-7247719D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8A3D-2AB2-4184-9AA9-E755514F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5E51-4ADB-4AE0-9EC4-0EBBCE5E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495EC-FE2B-4D01-AE72-7028B08BB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F7F00-5589-4DA3-B4D4-1AB243D1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2B8A-97DF-46B4-B395-B3178B88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8CA47-6F50-4949-A4E7-0334C87D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7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35280-0809-4AFB-998D-29D0C10650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3F398-0A87-4408-8D0D-E73ABF8B1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FFBD-1DB6-4913-9BFE-CE019543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7FB90-68C3-4055-AE4E-75E7806C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549F-29D7-41A9-AAD2-8C19FA83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9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5567083"/>
            <a:ext cx="12192000" cy="1290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80329" y="3415553"/>
            <a:ext cx="7615518" cy="115672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80329" y="4664356"/>
            <a:ext cx="7615518" cy="79515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51693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0" r="33122"/>
          <a:stretch/>
        </p:blipFill>
        <p:spPr>
          <a:xfrm>
            <a:off x="7418294" y="870"/>
            <a:ext cx="4777776" cy="60543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4"/>
            <a:ext cx="10000406" cy="68437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EE2289-F6EB-44E0-A8EA-A2398C558B39}"/>
              </a:ext>
            </a:extLst>
          </p:cNvPr>
          <p:cNvGrpSpPr/>
          <p:nvPr userDrawn="1"/>
        </p:nvGrpSpPr>
        <p:grpSpPr>
          <a:xfrm>
            <a:off x="9426389" y="6185647"/>
            <a:ext cx="2419948" cy="470162"/>
            <a:chOff x="9426389" y="6185647"/>
            <a:chExt cx="2419948" cy="470162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6389" y="6185647"/>
              <a:ext cx="2419948" cy="470162"/>
            </a:xfrm>
            <a:prstGeom prst="rect">
              <a:avLst/>
            </a:prstGeom>
          </p:spPr>
        </p:pic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6240C3B-1008-413A-8820-4A3ECE7557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1"/>
            <a:stretch/>
          </p:blipFill>
          <p:spPr>
            <a:xfrm>
              <a:off x="9846301" y="6185647"/>
              <a:ext cx="335107" cy="235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735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2"/>
          <a:stretch/>
        </p:blipFill>
        <p:spPr>
          <a:xfrm>
            <a:off x="0" y="7134"/>
            <a:ext cx="5499847" cy="64099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600" y="7134"/>
            <a:ext cx="10058400" cy="68437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4871" y="365125"/>
            <a:ext cx="8269942" cy="1325563"/>
          </a:xfrm>
        </p:spPr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34871" y="1825625"/>
            <a:ext cx="8269942" cy="40212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6946E1B-BB33-4B73-ADD1-8130B890BD77}"/>
              </a:ext>
            </a:extLst>
          </p:cNvPr>
          <p:cNvGrpSpPr/>
          <p:nvPr userDrawn="1"/>
        </p:nvGrpSpPr>
        <p:grpSpPr>
          <a:xfrm>
            <a:off x="9184865" y="6182014"/>
            <a:ext cx="2419948" cy="470162"/>
            <a:chOff x="9426389" y="6185647"/>
            <a:chExt cx="2419948" cy="47016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C1BBAD7-06A3-4AD2-B980-9C6303A299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6389" y="6185647"/>
              <a:ext cx="2419948" cy="470162"/>
            </a:xfrm>
            <a:prstGeom prst="rect">
              <a:avLst/>
            </a:prstGeom>
          </p:spPr>
        </p:pic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927CA6-BCF2-4E53-8E35-391A508A2D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1"/>
            <a:stretch/>
          </p:blipFill>
          <p:spPr>
            <a:xfrm>
              <a:off x="9846301" y="6185647"/>
              <a:ext cx="335107" cy="235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475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65" y="7134"/>
            <a:ext cx="3654135" cy="68437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816EDE-C5E7-42CF-86B3-7AF982DEF062}"/>
              </a:ext>
            </a:extLst>
          </p:cNvPr>
          <p:cNvGrpSpPr/>
          <p:nvPr userDrawn="1"/>
        </p:nvGrpSpPr>
        <p:grpSpPr>
          <a:xfrm>
            <a:off x="9426389" y="6182014"/>
            <a:ext cx="2419948" cy="470162"/>
            <a:chOff x="9426389" y="6185647"/>
            <a:chExt cx="2419948" cy="470162"/>
          </a:xfrm>
        </p:grpSpPr>
        <p:pic>
          <p:nvPicPr>
            <p:cNvPr id="10" name="Imagen 10">
              <a:extLst>
                <a:ext uri="{FF2B5EF4-FFF2-40B4-BE49-F238E27FC236}">
                  <a16:creationId xmlns:a16="http://schemas.microsoft.com/office/drawing/2014/main" id="{F84BDC41-3E13-4088-A4EF-DEC517D1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6389" y="6185647"/>
              <a:ext cx="2419948" cy="470162"/>
            </a:xfrm>
            <a:prstGeom prst="rect">
              <a:avLst/>
            </a:prstGeom>
          </p:spPr>
        </p:pic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0C925D5-C6D0-4D10-9EBB-281B19ADD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1"/>
            <a:stretch/>
          </p:blipFill>
          <p:spPr>
            <a:xfrm>
              <a:off x="9846301" y="6185647"/>
              <a:ext cx="335107" cy="235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95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6FDE45-79FB-4864-9A4B-AB92266D0075}"/>
              </a:ext>
            </a:extLst>
          </p:cNvPr>
          <p:cNvGrpSpPr/>
          <p:nvPr userDrawn="1"/>
        </p:nvGrpSpPr>
        <p:grpSpPr>
          <a:xfrm>
            <a:off x="9426389" y="6117362"/>
            <a:ext cx="2419948" cy="470162"/>
            <a:chOff x="9426389" y="6185647"/>
            <a:chExt cx="2419948" cy="470162"/>
          </a:xfrm>
        </p:grpSpPr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02E0868B-CC2E-46BE-94D6-361969FBF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6389" y="6185647"/>
              <a:ext cx="2419948" cy="470162"/>
            </a:xfrm>
            <a:prstGeom prst="rect">
              <a:avLst/>
            </a:prstGeom>
          </p:spPr>
        </p:pic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F543F8-D5F7-44F6-8098-A94C73B88A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1"/>
            <a:stretch/>
          </p:blipFill>
          <p:spPr>
            <a:xfrm>
              <a:off x="9846301" y="6185647"/>
              <a:ext cx="335107" cy="235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817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196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9706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5074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5074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88967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1750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1750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647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A134-FCB4-4473-861D-172B76AB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05F7A-D35E-4790-9FFB-8A8F523A3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92624-7BFF-41A1-A0CA-448706BE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C9715-EF33-4263-8295-2C48B4F6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F12D6-73A1-4424-BFA9-6AD0981E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1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53626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1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4147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1800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73809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4000">
                <a:latin typeface="Univers LT Std 45 Light" panose="020B07030305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33562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5567083"/>
            <a:ext cx="12192000" cy="1290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80329" y="3415553"/>
            <a:ext cx="7615518" cy="115672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80329" y="4664356"/>
            <a:ext cx="7615518" cy="79515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592536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r="34492"/>
          <a:stretch/>
        </p:blipFill>
        <p:spPr>
          <a:xfrm flipH="1">
            <a:off x="8205669" y="7134"/>
            <a:ext cx="3991019" cy="60701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4"/>
            <a:ext cx="10000406" cy="68437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3" y="6176963"/>
            <a:ext cx="2288024" cy="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7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2"/>
          <a:stretch/>
        </p:blipFill>
        <p:spPr>
          <a:xfrm>
            <a:off x="0" y="7134"/>
            <a:ext cx="5499847" cy="64099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600" y="7134"/>
            <a:ext cx="10058400" cy="68437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4871" y="365125"/>
            <a:ext cx="8269942" cy="1325563"/>
          </a:xfrm>
        </p:spPr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34871" y="1825625"/>
            <a:ext cx="8269942" cy="4021262"/>
          </a:xfrm>
        </p:spPr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3" y="6176963"/>
            <a:ext cx="2288024" cy="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65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65" y="7134"/>
            <a:ext cx="3654135" cy="68437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3" y="6176963"/>
            <a:ext cx="2288024" cy="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5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EB3E-A592-4C5F-9F2F-EF4AD6F0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B520E-8861-4DB3-8C7B-F1C9C57FA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F065B-7303-4F03-BC79-F8AB0945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86371-3003-426A-968B-52BDEF93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86FD8-247E-444B-969E-A9BB25D6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71"/>
          <a:stretch/>
        </p:blipFill>
        <p:spPr>
          <a:xfrm>
            <a:off x="6396100" y="7134"/>
            <a:ext cx="5786522" cy="6705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4"/>
            <a:ext cx="10000406" cy="68437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3" y="6176963"/>
            <a:ext cx="2288024" cy="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64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3" y="6176963"/>
            <a:ext cx="2288024" cy="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24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ras Medium ITC" panose="020B0602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196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1580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50740"/>
          </a:xfrm>
        </p:spPr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50740"/>
          </a:xfrm>
        </p:spPr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20657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Eras Medium ITC" panose="020B06020305040208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17501"/>
          </a:xfrm>
        </p:spPr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Eras Medium ITC" panose="020B06020305040208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17501"/>
          </a:xfrm>
        </p:spPr>
        <p:txBody>
          <a:bodyPr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9267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31534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161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Eras Demi ITC" panose="020B0805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Eras Medium ITC" panose="020B0602030504020804" pitchFamily="34" charset="0"/>
              </a:defRPr>
            </a:lvl1pPr>
            <a:lvl2pPr>
              <a:defRPr sz="2800">
                <a:latin typeface="Eras Medium ITC" panose="020B0602030504020804" pitchFamily="34" charset="0"/>
              </a:defRPr>
            </a:lvl2pPr>
            <a:lvl3pPr>
              <a:defRPr sz="2400">
                <a:latin typeface="Eras Medium ITC" panose="020B0602030504020804" pitchFamily="34" charset="0"/>
              </a:defRPr>
            </a:lvl3pPr>
            <a:lvl4pPr>
              <a:defRPr sz="2000">
                <a:latin typeface="Eras Medium ITC" panose="020B0602030504020804" pitchFamily="34" charset="0"/>
              </a:defRPr>
            </a:lvl4pPr>
            <a:lvl5pPr>
              <a:defRPr sz="2000">
                <a:latin typeface="Eras Medium ITC" panose="020B06020305040208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Eras Medium ITC" panose="020B06020305040208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51727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Eras Demi ITC" panose="020B0805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Eras Medium ITC" panose="020B06020305040208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8703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0603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8FAC-CE10-428A-A2DD-FEEAB1ABD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E038B-5538-4ED4-8D1C-098EEC632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5B91A-1FDE-4783-A9AC-3608D785E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A1E13-B666-48A3-88F7-4845E8E3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1730-1EF0-4D16-8FD6-51B3DA72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58576-2940-426D-BF56-3D095D1B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99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4000">
                <a:latin typeface="Eras Demi ITC" panose="020B08050305040208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Eras Medium ITC" panose="020B0602030504020804" pitchFamily="34" charset="0"/>
              </a:defRPr>
            </a:lvl1pPr>
            <a:lvl2pPr>
              <a:defRPr>
                <a:latin typeface="Eras Medium ITC" panose="020B0602030504020804" pitchFamily="34" charset="0"/>
              </a:defRPr>
            </a:lvl2pPr>
            <a:lvl3pPr>
              <a:defRPr>
                <a:latin typeface="Eras Medium ITC" panose="020B0602030504020804" pitchFamily="34" charset="0"/>
              </a:defRPr>
            </a:lvl3pPr>
            <a:lvl4pPr>
              <a:defRPr>
                <a:latin typeface="Eras Medium ITC" panose="020B0602030504020804" pitchFamily="34" charset="0"/>
              </a:defRPr>
            </a:lvl4pPr>
            <a:lvl5pPr>
              <a:defRPr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5985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2C7B0-C245-44A2-AF03-9AC304F1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31569-2AC0-4AB0-955C-54EE37C7E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C114F-782C-43E5-86AD-62D4D5067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AF76B-BA2D-4E4D-B806-8AEFED3A3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BF906-D09B-47C9-B369-3192C7F26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582647-581A-4833-92DF-54560399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0B7EB-0CD2-4B1A-94F9-F7C96B3C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5E357A-B3B2-459B-8CAE-F9C41C91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05C88-60BF-431D-8DA0-4AF4728F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5A030-B364-4E46-B582-040B50C85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B6AC0-58F5-4882-AB5E-AB52FEAF1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C3144-DC99-4805-B1DA-EB84C7DA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9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39EE0-9BFE-4269-85FB-BE7F7ECF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57A98-FB9A-49F6-B9ED-F927881B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0575A-1923-4A2D-B8E0-5DD99420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67B1-75CA-4F4B-83D0-83D4A743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CD30-C5E2-471C-9912-1B9CE5867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204A9-C0BB-4A9B-96F4-B5954DD1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7814A-6049-49C6-B485-DA7C99B2D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8D694-9B66-47A9-9874-6C090F812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A66F-5B97-42DA-9B4F-CB822A1A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9B50-16A2-4070-9E15-9FDE8E1C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98D09E-6CCD-4516-A67B-66B43F97A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B31CD-D30B-448C-A42A-7BFB23440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0CB14-CBF8-4824-ACEE-8F41E53B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95332-B7FD-46AA-86FD-2A198B63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5E870-7F93-4452-BC81-DCC33B61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8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9CE20-0CAB-469D-808C-378F871E8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7D8CD-8991-400C-89FB-D3018860A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7727E-111A-4F79-8892-5B99930D8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4A93C-10A8-4368-B6FF-C44747B5459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90542-9555-4438-9807-EA7450B99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7176D-5D8F-4B9C-B35B-037C959B1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01172-D584-4BC3-B367-BBF23FB6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4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2D6986-DC7F-468C-BCD6-F39E1468E7BA}"/>
              </a:ext>
            </a:extLst>
          </p:cNvPr>
          <p:cNvGrpSpPr/>
          <p:nvPr userDrawn="1"/>
        </p:nvGrpSpPr>
        <p:grpSpPr>
          <a:xfrm>
            <a:off x="9426389" y="6185647"/>
            <a:ext cx="2419948" cy="470162"/>
            <a:chOff x="9426389" y="6185647"/>
            <a:chExt cx="2419948" cy="470162"/>
          </a:xfrm>
        </p:grpSpPr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A5FC0490-6725-4417-A971-2BE976C3B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6389" y="6185647"/>
              <a:ext cx="2419948" cy="470162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7DF9EE7-67D2-45EE-ACF8-868C3D88B4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1"/>
            <a:stretch/>
          </p:blipFill>
          <p:spPr>
            <a:xfrm>
              <a:off x="9846301" y="6185647"/>
              <a:ext cx="335107" cy="235031"/>
            </a:xfrm>
            <a:prstGeom prst="rect">
              <a:avLst/>
            </a:prstGeom>
          </p:spPr>
        </p:pic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8588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8588188" cy="402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25610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>
              <a:lumMod val="75000"/>
            </a:schemeClr>
          </a:solidFill>
          <a:latin typeface="Univers LT Std 45 Light" panose="020B07030305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8588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8588188" cy="402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87"/>
            <a:ext cx="12192000" cy="10111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3" y="6176963"/>
            <a:ext cx="2288024" cy="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>
              <a:lumMod val="75000"/>
            </a:schemeClr>
          </a:solidFill>
          <a:latin typeface="Eras Demi ITC" panose="020B08050305040208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ras Medium ITC" panose="020B06020305040208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ras Medium ITC" panose="020B06020305040208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ras Medium ITC" panose="020B06020305040208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ras Medium ITC" panose="020B06020305040208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ras Medium ITC" panose="020B06020305040208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0.em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www.un.org/spanish/millenniumgoals/" TargetMode="External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.png"/><Relationship Id="rId4" Type="http://schemas.openxmlformats.org/officeDocument/2006/relationships/diagramData" Target="../diagrams/data3.xml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7.svg"/><Relationship Id="rId4" Type="http://schemas.openxmlformats.org/officeDocument/2006/relationships/diagramData" Target="../diagrams/data5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CDA7-7EF0-4980-AEF9-3B5921908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6B773-B79A-4032-A052-D7ED6524E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C3AA9F-2E72-497C-A3B3-865AE8603E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216"/>
            <a:ext cx="12192000" cy="7021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053924-1906-41C7-80CF-9A5C291CA673}"/>
              </a:ext>
            </a:extLst>
          </p:cNvPr>
          <p:cNvSpPr txBox="1"/>
          <p:nvPr/>
        </p:nvSpPr>
        <p:spPr>
          <a:xfrm>
            <a:off x="190500" y="5810934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Grace Cabrera</a:t>
            </a:r>
          </a:p>
          <a:p>
            <a:r>
              <a:rPr lang="es-G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Coordinadora Área WPSJHA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8830F-3865-4547-ABDB-D3F8DF882F10}"/>
              </a:ext>
            </a:extLst>
          </p:cNvPr>
          <p:cNvSpPr txBox="1"/>
          <p:nvPr/>
        </p:nvSpPr>
        <p:spPr>
          <a:xfrm>
            <a:off x="1649275" y="561702"/>
            <a:ext cx="87271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comunitarios accesibles y confidenciales para denunciar abuso y explotación sexual</a:t>
            </a:r>
          </a:p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 de ONU Mujeres </a:t>
            </a:r>
          </a:p>
          <a:p>
            <a:pPr algn="ctr"/>
            <a:endParaRPr lang="es-E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de protección lideradas por mujeres</a:t>
            </a:r>
          </a:p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CERF Huehuetenango</a:t>
            </a:r>
          </a:p>
        </p:txBody>
      </p:sp>
    </p:spTree>
    <p:extLst>
      <p:ext uri="{BB962C8B-B14F-4D97-AF65-F5344CB8AC3E}">
        <p14:creationId xmlns:p14="http://schemas.microsoft.com/office/powerpoint/2010/main" val="52494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96" y="0"/>
            <a:ext cx="10561275" cy="5342576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/>
        </p:nvGraphicFramePr>
        <p:xfrm>
          <a:off x="1098940" y="3769568"/>
          <a:ext cx="10209763" cy="3827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Flecha derecha 8"/>
          <p:cNvSpPr/>
          <p:nvPr/>
        </p:nvSpPr>
        <p:spPr>
          <a:xfrm>
            <a:off x="641684" y="6096000"/>
            <a:ext cx="10988842" cy="641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b="1" dirty="0"/>
              <a:t>ESTRATEGIA DE PROTECCION</a:t>
            </a:r>
          </a:p>
        </p:txBody>
      </p:sp>
      <p:sp>
        <p:nvSpPr>
          <p:cNvPr id="10" name="Flecha derecha 9"/>
          <p:cNvSpPr/>
          <p:nvPr/>
        </p:nvSpPr>
        <p:spPr>
          <a:xfrm rot="16200000">
            <a:off x="8794347" y="3353998"/>
            <a:ext cx="5967663" cy="222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A6998-56E3-41B7-AB88-52EA76055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980" y="3646014"/>
            <a:ext cx="1025599" cy="11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3332" b="16425"/>
          <a:stretch/>
        </p:blipFill>
        <p:spPr>
          <a:xfrm rot="21600000" flipH="1">
            <a:off x="0" y="-740829"/>
            <a:ext cx="12192000" cy="6399060"/>
          </a:xfrm>
          <a:prstGeom prst="rect">
            <a:avLst/>
          </a:prstGeom>
        </p:spPr>
      </p:pic>
      <p:sp>
        <p:nvSpPr>
          <p:cNvPr id="16" name="Título 15"/>
          <p:cNvSpPr>
            <a:spLocks noGrp="1"/>
          </p:cNvSpPr>
          <p:nvPr>
            <p:ph type="ctrTitle"/>
          </p:nvPr>
        </p:nvSpPr>
        <p:spPr>
          <a:xfrm>
            <a:off x="3452884" y="3002507"/>
            <a:ext cx="8228440" cy="2293105"/>
          </a:xfrm>
        </p:spPr>
        <p:txBody>
          <a:bodyPr>
            <a:noAutofit/>
          </a:bodyPr>
          <a:lstStyle/>
          <a:p>
            <a:pPr algn="r"/>
            <a:r>
              <a:rPr lang="es-GT" sz="4800" b="1" dirty="0">
                <a:latin typeface="Arial" panose="020B0604020202020204" pitchFamily="34" charset="0"/>
                <a:cs typeface="Arial" panose="020B0604020202020204" pitchFamily="34" charset="0"/>
              </a:rPr>
              <a:t>Por niñas, niños</a:t>
            </a:r>
            <a:br>
              <a:rPr lang="es-GT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4800" b="1" dirty="0">
                <a:latin typeface="Arial" panose="020B0604020202020204" pitchFamily="34" charset="0"/>
                <a:cs typeface="Arial" panose="020B0604020202020204" pitchFamily="34" charset="0"/>
              </a:rPr>
              <a:t>y adolescentes </a:t>
            </a:r>
            <a:br>
              <a:rPr lang="es-GT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sz="4800" b="1" dirty="0">
                <a:latin typeface="Arial" panose="020B0604020202020204" pitchFamily="34" charset="0"/>
                <a:cs typeface="Arial" panose="020B0604020202020204" pitchFamily="34" charset="0"/>
              </a:rPr>
              <a:t>protegidos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13" y="0"/>
            <a:ext cx="2047196" cy="616387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6751133-0A28-4219-B653-93A417722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69" y="5658232"/>
            <a:ext cx="6327661" cy="1033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919BF-FB1D-4F51-8A11-6BA8FC1B7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96" y="-177077"/>
            <a:ext cx="2059524" cy="11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39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Qué es un sistema de protección?</a:t>
            </a:r>
            <a:endParaRPr lang="es-GT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184374-1F5C-403A-84FE-063DA1D19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52234"/>
            <a:ext cx="5257800" cy="40211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x-none" sz="2400" i="1" dirty="0"/>
              <a:t>Para UNICEF un Sistema de Protección comprende el conjunto de </a:t>
            </a:r>
            <a:r>
              <a:rPr lang="x-none" sz="2400" i="1" dirty="0">
                <a:solidFill>
                  <a:srgbClr val="FF0000"/>
                </a:solidFill>
              </a:rPr>
              <a:t>leyes, políticas, normas y servicios </a:t>
            </a:r>
            <a:r>
              <a:rPr lang="x-none" sz="2400" i="1" dirty="0"/>
              <a:t>necesarios en todos los ámbitos sociales para apoyar la </a:t>
            </a:r>
            <a:r>
              <a:rPr lang="x-none" sz="2400" i="1" dirty="0">
                <a:solidFill>
                  <a:srgbClr val="FF0000"/>
                </a:solidFill>
              </a:rPr>
              <a:t>prevención</a:t>
            </a:r>
            <a:r>
              <a:rPr lang="x-none" sz="2400" i="1" dirty="0"/>
              <a:t> de los riesgos relacionados con la protección y la </a:t>
            </a:r>
            <a:r>
              <a:rPr lang="x-none" sz="2400" i="1" dirty="0">
                <a:solidFill>
                  <a:srgbClr val="FF0000"/>
                </a:solidFill>
              </a:rPr>
              <a:t>respuesta hacia </a:t>
            </a:r>
            <a:r>
              <a:rPr lang="en-US" sz="2400" i="1" dirty="0">
                <a:solidFill>
                  <a:srgbClr val="FF0000"/>
                </a:solidFill>
              </a:rPr>
              <a:t>la violencia</a:t>
            </a:r>
            <a:r>
              <a:rPr lang="en-US" sz="2400" i="1" dirty="0"/>
              <a:t> encontra de la </a:t>
            </a:r>
            <a:r>
              <a:rPr lang="x-none" sz="2400" i="1" dirty="0"/>
              <a:t> niñez y la adolescencia.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aphicFrame>
        <p:nvGraphicFramePr>
          <p:cNvPr id="8" name="Diagram 3">
            <a:extLst>
              <a:ext uri="{FF2B5EF4-FFF2-40B4-BE49-F238E27FC236}">
                <a16:creationId xmlns:a16="http://schemas.microsoft.com/office/drawing/2014/main" id="{7EF775B4-8E57-4C63-A076-A8E3F0561F3C}"/>
              </a:ext>
            </a:extLst>
          </p:cNvPr>
          <p:cNvGraphicFramePr/>
          <p:nvPr/>
        </p:nvGraphicFramePr>
        <p:xfrm>
          <a:off x="6611815" y="1690688"/>
          <a:ext cx="5257800" cy="402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806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>
            <a:extLst>
              <a:ext uri="{FF2B5EF4-FFF2-40B4-BE49-F238E27FC236}">
                <a16:creationId xmlns:a16="http://schemas.microsoft.com/office/drawing/2014/main" id="{65E4F452-587D-4555-9947-68437AAB72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48363" r="8237" b="16637"/>
          <a:stretch>
            <a:fillRect/>
          </a:stretch>
        </p:blipFill>
        <p:spPr>
          <a:xfrm>
            <a:off x="2057401" y="4613275"/>
            <a:ext cx="6577013" cy="1270000"/>
          </a:xfrm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9F6E34E5-399E-4264-86D7-C8F65643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48950" r="7475" b="17450"/>
          <a:stretch>
            <a:fillRect/>
          </a:stretch>
        </p:blipFill>
        <p:spPr bwMode="auto">
          <a:xfrm>
            <a:off x="3519489" y="3429000"/>
            <a:ext cx="36988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>
            <a:extLst>
              <a:ext uri="{FF2B5EF4-FFF2-40B4-BE49-F238E27FC236}">
                <a16:creationId xmlns:a16="http://schemas.microsoft.com/office/drawing/2014/main" id="{FCB4954B-8668-48B4-A0F2-647E0986D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48950" r="8263" b="17450"/>
          <a:stretch>
            <a:fillRect/>
          </a:stretch>
        </p:blipFill>
        <p:spPr bwMode="auto">
          <a:xfrm>
            <a:off x="4111625" y="2511426"/>
            <a:ext cx="28082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28BAD4D0-A4A3-4CE7-AE2C-9616D1993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48950" r="8263" b="17450"/>
          <a:stretch>
            <a:fillRect/>
          </a:stretch>
        </p:blipFill>
        <p:spPr bwMode="auto">
          <a:xfrm>
            <a:off x="4406900" y="1787525"/>
            <a:ext cx="22177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>
            <a:extLst>
              <a:ext uri="{FF2B5EF4-FFF2-40B4-BE49-F238E27FC236}">
                <a16:creationId xmlns:a16="http://schemas.microsoft.com/office/drawing/2014/main" id="{C27FC320-5F34-4911-99F9-D6A641182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53149" r="8263" b="21651"/>
          <a:stretch>
            <a:fillRect/>
          </a:stretch>
        </p:blipFill>
        <p:spPr bwMode="auto">
          <a:xfrm>
            <a:off x="4684713" y="1381125"/>
            <a:ext cx="16621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Grupo 5">
            <a:extLst>
              <a:ext uri="{FF2B5EF4-FFF2-40B4-BE49-F238E27FC236}">
                <a16:creationId xmlns:a16="http://schemas.microsoft.com/office/drawing/2014/main" id="{73F805B2-D335-4FEF-979D-3B5004911A99}"/>
              </a:ext>
            </a:extLst>
          </p:cNvPr>
          <p:cNvGrpSpPr>
            <a:grpSpLocks/>
          </p:cNvGrpSpPr>
          <p:nvPr/>
        </p:nvGrpSpPr>
        <p:grpSpPr bwMode="auto">
          <a:xfrm>
            <a:off x="8688389" y="4868863"/>
            <a:ext cx="1800225" cy="792162"/>
            <a:chOff x="7164288" y="4869160"/>
            <a:chExt cx="1800200" cy="792088"/>
          </a:xfrm>
        </p:grpSpPr>
        <p:sp>
          <p:nvSpPr>
            <p:cNvPr id="10" name="Left Arrow 9">
              <a:extLst>
                <a:ext uri="{FF2B5EF4-FFF2-40B4-BE49-F238E27FC236}">
                  <a16:creationId xmlns:a16="http://schemas.microsoft.com/office/drawing/2014/main" id="{E932176C-84F0-47EE-9F55-C4A41C0F70C5}"/>
                </a:ext>
              </a:extLst>
            </p:cNvPr>
            <p:cNvSpPr/>
            <p:nvPr/>
          </p:nvSpPr>
          <p:spPr>
            <a:xfrm>
              <a:off x="7164288" y="4869160"/>
              <a:ext cx="1800200" cy="792088"/>
            </a:xfrm>
            <a:prstGeom prst="lef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8" name="TextBox 10">
              <a:extLst>
                <a:ext uri="{FF2B5EF4-FFF2-40B4-BE49-F238E27FC236}">
                  <a16:creationId xmlns:a16="http://schemas.microsoft.com/office/drawing/2014/main" id="{7CE24F0C-5ADD-4330-B26C-F792FB4A7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3650" y="5080000"/>
              <a:ext cx="12969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FAMILIAR</a:t>
              </a:r>
              <a:r>
                <a:rPr kumimoji="0" lang="es-419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20" name="Grupo 4">
            <a:extLst>
              <a:ext uri="{FF2B5EF4-FFF2-40B4-BE49-F238E27FC236}">
                <a16:creationId xmlns:a16="http://schemas.microsoft.com/office/drawing/2014/main" id="{2AD2F5B2-EC2D-40EC-A3CE-592E0F7CF992}"/>
              </a:ext>
            </a:extLst>
          </p:cNvPr>
          <p:cNvGrpSpPr>
            <a:grpSpLocks/>
          </p:cNvGrpSpPr>
          <p:nvPr/>
        </p:nvGrpSpPr>
        <p:grpSpPr bwMode="auto">
          <a:xfrm>
            <a:off x="7810500" y="3765550"/>
            <a:ext cx="1936750" cy="787400"/>
            <a:chOff x="6804025" y="2919413"/>
            <a:chExt cx="1936750" cy="787400"/>
          </a:xfrm>
        </p:grpSpPr>
        <p:sp>
          <p:nvSpPr>
            <p:cNvPr id="12" name="Left Arrow 11">
              <a:extLst>
                <a:ext uri="{FF2B5EF4-FFF2-40B4-BE49-F238E27FC236}">
                  <a16:creationId xmlns:a16="http://schemas.microsoft.com/office/drawing/2014/main" id="{1639D182-6D2C-451A-9361-CB48308B6C2F}"/>
                </a:ext>
              </a:extLst>
            </p:cNvPr>
            <p:cNvSpPr/>
            <p:nvPr/>
          </p:nvSpPr>
          <p:spPr>
            <a:xfrm>
              <a:off x="6804025" y="2919413"/>
              <a:ext cx="1936750" cy="787400"/>
            </a:xfrm>
            <a:prstGeom prst="lef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4" name="TextBox 12">
              <a:extLst>
                <a:ext uri="{FF2B5EF4-FFF2-40B4-BE49-F238E27FC236}">
                  <a16:creationId xmlns:a16="http://schemas.microsoft.com/office/drawing/2014/main" id="{EF1D5749-1638-4A07-BE17-F58E26EE0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388" y="3175000"/>
              <a:ext cx="14668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COMUNITARIO 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21" name="Grupo 3">
            <a:extLst>
              <a:ext uri="{FF2B5EF4-FFF2-40B4-BE49-F238E27FC236}">
                <a16:creationId xmlns:a16="http://schemas.microsoft.com/office/drawing/2014/main" id="{28927018-D4BE-4CB0-AD25-2BE5FE935891}"/>
              </a:ext>
            </a:extLst>
          </p:cNvPr>
          <p:cNvGrpSpPr>
            <a:grpSpLocks/>
          </p:cNvGrpSpPr>
          <p:nvPr/>
        </p:nvGrpSpPr>
        <p:grpSpPr bwMode="auto">
          <a:xfrm>
            <a:off x="7239001" y="2613026"/>
            <a:ext cx="1952625" cy="792163"/>
            <a:chOff x="6396038" y="1982788"/>
            <a:chExt cx="1952625" cy="792162"/>
          </a:xfrm>
        </p:grpSpPr>
        <p:sp>
          <p:nvSpPr>
            <p:cNvPr id="14" name="Left Arrow 13">
              <a:extLst>
                <a:ext uri="{FF2B5EF4-FFF2-40B4-BE49-F238E27FC236}">
                  <a16:creationId xmlns:a16="http://schemas.microsoft.com/office/drawing/2014/main" id="{C3662034-85DC-4F09-BBEB-3798A18879E8}"/>
                </a:ext>
              </a:extLst>
            </p:cNvPr>
            <p:cNvSpPr/>
            <p:nvPr/>
          </p:nvSpPr>
          <p:spPr>
            <a:xfrm>
              <a:off x="6396038" y="1982788"/>
              <a:ext cx="1800225" cy="792162"/>
            </a:xfrm>
            <a:prstGeom prst="lef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2" name="TextBox 16">
              <a:extLst>
                <a:ext uri="{FF2B5EF4-FFF2-40B4-BE49-F238E27FC236}">
                  <a16:creationId xmlns:a16="http://schemas.microsoft.com/office/drawing/2014/main" id="{604BE2DF-E6B0-4DAC-ADA1-754A07B3F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7363" y="2247900"/>
              <a:ext cx="15113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MUNICIPAL 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22" name="Grupo 2">
            <a:extLst>
              <a:ext uri="{FF2B5EF4-FFF2-40B4-BE49-F238E27FC236}">
                <a16:creationId xmlns:a16="http://schemas.microsoft.com/office/drawing/2014/main" id="{D96108E2-2D22-41E0-BC19-CF58D723790B}"/>
              </a:ext>
            </a:extLst>
          </p:cNvPr>
          <p:cNvGrpSpPr>
            <a:grpSpLocks/>
          </p:cNvGrpSpPr>
          <p:nvPr/>
        </p:nvGrpSpPr>
        <p:grpSpPr bwMode="auto">
          <a:xfrm>
            <a:off x="6899275" y="1804989"/>
            <a:ext cx="1892300" cy="706437"/>
            <a:chOff x="5813425" y="1219200"/>
            <a:chExt cx="1892300" cy="792163"/>
          </a:xfrm>
        </p:grpSpPr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5A1DD623-9C27-492D-A1E6-F3C6D5565DF9}"/>
                </a:ext>
              </a:extLst>
            </p:cNvPr>
            <p:cNvSpPr/>
            <p:nvPr/>
          </p:nvSpPr>
          <p:spPr>
            <a:xfrm>
              <a:off x="5813425" y="1219200"/>
              <a:ext cx="1800225" cy="792163"/>
            </a:xfrm>
            <a:prstGeom prst="lef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0" name="TextBox 17">
              <a:extLst>
                <a:ext uri="{FF2B5EF4-FFF2-40B4-BE49-F238E27FC236}">
                  <a16:creationId xmlns:a16="http://schemas.microsoft.com/office/drawing/2014/main" id="{F0CFD2D7-8009-45FC-89D6-CDB56FB7B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4425" y="1462088"/>
              <a:ext cx="1511300" cy="34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DEPARTAMENTAL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23" name="Grupo 1">
            <a:extLst>
              <a:ext uri="{FF2B5EF4-FFF2-40B4-BE49-F238E27FC236}">
                <a16:creationId xmlns:a16="http://schemas.microsoft.com/office/drawing/2014/main" id="{00DE2549-50B5-4C82-9EFB-927BD892541D}"/>
              </a:ext>
            </a:extLst>
          </p:cNvPr>
          <p:cNvGrpSpPr>
            <a:grpSpLocks/>
          </p:cNvGrpSpPr>
          <p:nvPr/>
        </p:nvGrpSpPr>
        <p:grpSpPr bwMode="auto">
          <a:xfrm>
            <a:off x="6602414" y="1246188"/>
            <a:ext cx="1730375" cy="514350"/>
            <a:chOff x="5155675" y="712143"/>
            <a:chExt cx="1730900" cy="513512"/>
          </a:xfrm>
        </p:grpSpPr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1242A29D-C22B-4535-A680-DBC5388F1F3C}"/>
                </a:ext>
              </a:extLst>
            </p:cNvPr>
            <p:cNvSpPr/>
            <p:nvPr/>
          </p:nvSpPr>
          <p:spPr>
            <a:xfrm>
              <a:off x="5155675" y="712143"/>
              <a:ext cx="1130810" cy="513512"/>
            </a:xfrm>
            <a:prstGeom prst="lef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8" name="TextBox 19">
              <a:extLst>
                <a:ext uri="{FF2B5EF4-FFF2-40B4-BE49-F238E27FC236}">
                  <a16:creationId xmlns:a16="http://schemas.microsoft.com/office/drawing/2014/main" id="{3C85F23D-7585-4BF7-98BF-A21B0EECE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5275" y="806450"/>
              <a:ext cx="15113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NACIONAL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6059467-F812-4833-AC80-F4A8BB8FEF87}"/>
              </a:ext>
            </a:extLst>
          </p:cNvPr>
          <p:cNvSpPr/>
          <p:nvPr/>
        </p:nvSpPr>
        <p:spPr>
          <a:xfrm>
            <a:off x="-96688" y="298889"/>
            <a:ext cx="59420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Entornos protectores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7EE41AB-5ABE-4E67-8B37-D7A33DCC6E36}"/>
              </a:ext>
            </a:extLst>
          </p:cNvPr>
          <p:cNvSpPr/>
          <p:nvPr/>
        </p:nvSpPr>
        <p:spPr>
          <a:xfrm>
            <a:off x="2351584" y="5883275"/>
            <a:ext cx="7395666" cy="97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4AEA078-3BA3-4851-BB6B-59E95493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779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s-GT" b="1" i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r>
              <a:rPr lang="es-GT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  <a:t>Sistemas Municipales de Protección a la Niñez y Adolescencia</a:t>
            </a:r>
            <a:br>
              <a:rPr lang="en-US" sz="1600" dirty="0">
                <a:solidFill>
                  <a:srgbClr val="0070C0"/>
                </a:solidFill>
              </a:rPr>
            </a:br>
            <a:endParaRPr lang="es-GT" dirty="0"/>
          </a:p>
        </p:txBody>
      </p:sp>
      <p:pic>
        <p:nvPicPr>
          <p:cNvPr id="5" name="Marcador de contenido 6">
            <a:extLst>
              <a:ext uri="{FF2B5EF4-FFF2-40B4-BE49-F238E27FC236}">
                <a16:creationId xmlns:a16="http://schemas.microsoft.com/office/drawing/2014/main" id="{36F940BE-FA24-49EE-9FF3-EEF009E9C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2" t="31216" r="42393" b="11555"/>
          <a:stretch/>
        </p:blipFill>
        <p:spPr>
          <a:xfrm>
            <a:off x="5848865" y="7875"/>
            <a:ext cx="6343135" cy="58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9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13" descr="3. comunitario-02.jpg">
            <a:extLst>
              <a:ext uri="{FF2B5EF4-FFF2-40B4-BE49-F238E27FC236}">
                <a16:creationId xmlns:a16="http://schemas.microsoft.com/office/drawing/2014/main" id="{69C83614-5E8D-41A8-8112-EE853D06C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95" y="479797"/>
            <a:ext cx="7059705" cy="524296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DFE666C-5D41-44BC-8BE3-4C3BFFA48A7C}"/>
              </a:ext>
            </a:extLst>
          </p:cNvPr>
          <p:cNvSpPr/>
          <p:nvPr/>
        </p:nvSpPr>
        <p:spPr>
          <a:xfrm>
            <a:off x="419226" y="2206096"/>
            <a:ext cx="4713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3600" b="1" i="0" u="none" strike="noStrike" kern="1200" cap="none" spc="0" normalizeH="0" baseline="0" noProof="0" dirty="0">
                <a:ln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Aharoni" panose="02010803020104030203" pitchFamily="2" charset="-79"/>
              </a:rPr>
              <a:t>Sistemas Comunitarios de Protección a la Niñez y Adolescencia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4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7163EDB-7C38-44C3-9D6E-B11F493210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5883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Univers LT Std 45 Light" panose="020B07030305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Ejes de intervención de la OMPNA</a:t>
            </a:r>
            <a:endParaRPr lang="es-GT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D70E9256-481B-4908-AFE0-8E8F54109D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2848" y="1844479"/>
          <a:ext cx="8588375" cy="402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9D318E3-AB1F-9D45-97DD-66877898C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8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B5734C-930A-4B7D-8A2A-0F747123E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85" t="20704" r="8269" b="12187"/>
          <a:stretch/>
        </p:blipFill>
        <p:spPr>
          <a:xfrm rot="21217243">
            <a:off x="787790" y="1128933"/>
            <a:ext cx="4431323" cy="4600135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0F5AE221-6FCE-4556-821D-5CDE3A91BD09}"/>
              </a:ext>
            </a:extLst>
          </p:cNvPr>
          <p:cNvSpPr txBox="1"/>
          <p:nvPr/>
        </p:nvSpPr>
        <p:spPr>
          <a:xfrm flipH="1">
            <a:off x="6105376" y="1477098"/>
            <a:ext cx="53691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Infografía del SMP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Documento conceptual del Sistema Municipal de Protección (SMP)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de funciones de la OMPNA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Diagnóstico municipal de situaciones de desprotección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Mapeo de actores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Rutas de derivación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Definición de las situaciones de desprotección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de registro de casos y actividades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G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F3C7647-F9FB-4D45-BC9E-9CFB14C0EAB3}"/>
              </a:ext>
            </a:extLst>
          </p:cNvPr>
          <p:cNvSpPr/>
          <p:nvPr/>
        </p:nvSpPr>
        <p:spPr>
          <a:xfrm>
            <a:off x="5725551" y="548640"/>
            <a:ext cx="5261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nivers" panose="020B0604020202020204" pitchFamily="34" charset="0"/>
                <a:ea typeface="+mn-ea"/>
                <a:cs typeface="+mn-cs"/>
              </a:rPr>
              <a:t>C</a:t>
            </a:r>
            <a:r>
              <a:rPr kumimoji="0" lang="es-GT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nivers" panose="020B0604020202020204" pitchFamily="34" charset="0"/>
                <a:ea typeface="+mn-ea"/>
                <a:cs typeface="+mn-cs"/>
              </a:rPr>
              <a:t>aja de Herramientas</a:t>
            </a:r>
            <a:endParaRPr kumimoji="0" lang="es-GT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nivers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9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23A12-4730-49B7-9DF0-6DCA4D8C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02" y="102894"/>
            <a:ext cx="8588188" cy="857373"/>
          </a:xfrm>
        </p:spPr>
        <p:txBody>
          <a:bodyPr>
            <a:normAutofit/>
          </a:bodyPr>
          <a:lstStyle/>
          <a:p>
            <a:r>
              <a:rPr lang="es-ES" sz="2800" b="1" dirty="0">
                <a:latin typeface="+mn-lt"/>
              </a:rPr>
              <a:t>Ámbito de análisis</a:t>
            </a:r>
            <a:endParaRPr lang="es-GT" sz="2800" b="1" dirty="0">
              <a:latin typeface="+mn-lt"/>
            </a:endParaRPr>
          </a:p>
        </p:txBody>
      </p:sp>
      <p:grpSp>
        <p:nvGrpSpPr>
          <p:cNvPr id="4" name="Google Shape;672;p27">
            <a:extLst>
              <a:ext uri="{FF2B5EF4-FFF2-40B4-BE49-F238E27FC236}">
                <a16:creationId xmlns:a16="http://schemas.microsoft.com/office/drawing/2014/main" id="{9E081435-146A-49E6-BFA3-D07AA57A4844}"/>
              </a:ext>
            </a:extLst>
          </p:cNvPr>
          <p:cNvGrpSpPr/>
          <p:nvPr/>
        </p:nvGrpSpPr>
        <p:grpSpPr>
          <a:xfrm>
            <a:off x="1630681" y="2230126"/>
            <a:ext cx="2894812" cy="2657279"/>
            <a:chOff x="2957950" y="1977075"/>
            <a:chExt cx="1578475" cy="1556175"/>
          </a:xfrm>
        </p:grpSpPr>
        <p:grpSp>
          <p:nvGrpSpPr>
            <p:cNvPr id="5" name="Google Shape;673;p27">
              <a:extLst>
                <a:ext uri="{FF2B5EF4-FFF2-40B4-BE49-F238E27FC236}">
                  <a16:creationId xmlns:a16="http://schemas.microsoft.com/office/drawing/2014/main" id="{3CD31F75-A998-46FA-BF40-9ECB8ADD27D9}"/>
                </a:ext>
              </a:extLst>
            </p:cNvPr>
            <p:cNvGrpSpPr/>
            <p:nvPr/>
          </p:nvGrpSpPr>
          <p:grpSpPr>
            <a:xfrm>
              <a:off x="2957950" y="1977075"/>
              <a:ext cx="1578475" cy="1556175"/>
              <a:chOff x="2957950" y="1977075"/>
              <a:chExt cx="1578475" cy="1556175"/>
            </a:xfrm>
          </p:grpSpPr>
          <p:sp>
            <p:nvSpPr>
              <p:cNvPr id="9" name="Google Shape;674;p27">
                <a:extLst>
                  <a:ext uri="{FF2B5EF4-FFF2-40B4-BE49-F238E27FC236}">
                    <a16:creationId xmlns:a16="http://schemas.microsoft.com/office/drawing/2014/main" id="{FA406A4F-719A-44DC-9E3C-75448D794684}"/>
                  </a:ext>
                </a:extLst>
              </p:cNvPr>
              <p:cNvSpPr/>
              <p:nvPr/>
            </p:nvSpPr>
            <p:spPr>
              <a:xfrm>
                <a:off x="3110350" y="2118325"/>
                <a:ext cx="448575" cy="448575"/>
              </a:xfrm>
              <a:custGeom>
                <a:avLst/>
                <a:gdLst/>
                <a:ahLst/>
                <a:cxnLst/>
                <a:rect l="l" t="t" r="r" b="b"/>
                <a:pathLst>
                  <a:path w="17943" h="17943" extrusionOk="0">
                    <a:moveTo>
                      <a:pt x="8965" y="0"/>
                    </a:moveTo>
                    <a:cubicBezTo>
                      <a:pt x="4012" y="0"/>
                      <a:pt x="0" y="4012"/>
                      <a:pt x="0" y="8965"/>
                    </a:cubicBezTo>
                    <a:cubicBezTo>
                      <a:pt x="0" y="13918"/>
                      <a:pt x="4012" y="17943"/>
                      <a:pt x="8965" y="17943"/>
                    </a:cubicBezTo>
                    <a:cubicBezTo>
                      <a:pt x="13930" y="17943"/>
                      <a:pt x="17943" y="13918"/>
                      <a:pt x="17943" y="8965"/>
                    </a:cubicBezTo>
                    <a:cubicBezTo>
                      <a:pt x="17943" y="4012"/>
                      <a:pt x="13930" y="0"/>
                      <a:pt x="89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" name="Google Shape;675;p27">
                <a:extLst>
                  <a:ext uri="{FF2B5EF4-FFF2-40B4-BE49-F238E27FC236}">
                    <a16:creationId xmlns:a16="http://schemas.microsoft.com/office/drawing/2014/main" id="{76169BE6-56AA-42A1-8D39-9F0F56DEF285}"/>
                  </a:ext>
                </a:extLst>
              </p:cNvPr>
              <p:cNvSpPr/>
              <p:nvPr/>
            </p:nvSpPr>
            <p:spPr>
              <a:xfrm>
                <a:off x="2957950" y="1977075"/>
                <a:ext cx="1578475" cy="1556175"/>
              </a:xfrm>
              <a:custGeom>
                <a:avLst/>
                <a:gdLst/>
                <a:ahLst/>
                <a:cxnLst/>
                <a:rect l="l" t="t" r="r" b="b"/>
                <a:pathLst>
                  <a:path w="63139" h="62247" extrusionOk="0">
                    <a:moveTo>
                      <a:pt x="31571" y="0"/>
                    </a:moveTo>
                    <a:cubicBezTo>
                      <a:pt x="30403" y="0"/>
                      <a:pt x="29236" y="447"/>
                      <a:pt x="28349" y="1340"/>
                    </a:cubicBezTo>
                    <a:lnTo>
                      <a:pt x="1786" y="27891"/>
                    </a:lnTo>
                    <a:cubicBezTo>
                      <a:pt x="0" y="29677"/>
                      <a:pt x="0" y="32570"/>
                      <a:pt x="1786" y="34356"/>
                    </a:cubicBezTo>
                    <a:lnTo>
                      <a:pt x="8727" y="41297"/>
                    </a:lnTo>
                    <a:cubicBezTo>
                      <a:pt x="5310" y="44810"/>
                      <a:pt x="5334" y="50417"/>
                      <a:pt x="8811" y="53894"/>
                    </a:cubicBezTo>
                    <a:cubicBezTo>
                      <a:pt x="10562" y="55646"/>
                      <a:pt x="12855" y="56521"/>
                      <a:pt x="15149" y="56521"/>
                    </a:cubicBezTo>
                    <a:cubicBezTo>
                      <a:pt x="17407" y="56521"/>
                      <a:pt x="19665" y="55673"/>
                      <a:pt x="21407" y="53977"/>
                    </a:cubicBezTo>
                    <a:lnTo>
                      <a:pt x="28349" y="60907"/>
                    </a:lnTo>
                    <a:cubicBezTo>
                      <a:pt x="29236" y="61800"/>
                      <a:pt x="30403" y="62246"/>
                      <a:pt x="31571" y="62246"/>
                    </a:cubicBezTo>
                    <a:cubicBezTo>
                      <a:pt x="32739" y="62246"/>
                      <a:pt x="33909" y="61800"/>
                      <a:pt x="34802" y="60907"/>
                    </a:cubicBezTo>
                    <a:lnTo>
                      <a:pt x="61365" y="34356"/>
                    </a:lnTo>
                    <a:cubicBezTo>
                      <a:pt x="63139" y="32570"/>
                      <a:pt x="63139" y="29677"/>
                      <a:pt x="61365" y="27891"/>
                    </a:cubicBezTo>
                    <a:lnTo>
                      <a:pt x="54423" y="20961"/>
                    </a:lnTo>
                    <a:cubicBezTo>
                      <a:pt x="54459" y="20926"/>
                      <a:pt x="54495" y="20902"/>
                      <a:pt x="54519" y="20866"/>
                    </a:cubicBezTo>
                    <a:cubicBezTo>
                      <a:pt x="58031" y="17366"/>
                      <a:pt x="58031" y="11686"/>
                      <a:pt x="54519" y="8174"/>
                    </a:cubicBezTo>
                    <a:cubicBezTo>
                      <a:pt x="52769" y="6424"/>
                      <a:pt x="50474" y="5549"/>
                      <a:pt x="48177" y="5549"/>
                    </a:cubicBezTo>
                    <a:cubicBezTo>
                      <a:pt x="45881" y="5549"/>
                      <a:pt x="43583" y="6424"/>
                      <a:pt x="41827" y="8174"/>
                    </a:cubicBezTo>
                    <a:cubicBezTo>
                      <a:pt x="41803" y="8210"/>
                      <a:pt x="41779" y="8246"/>
                      <a:pt x="41743" y="8281"/>
                    </a:cubicBezTo>
                    <a:lnTo>
                      <a:pt x="34802" y="1340"/>
                    </a:lnTo>
                    <a:cubicBezTo>
                      <a:pt x="33909" y="447"/>
                      <a:pt x="32739" y="0"/>
                      <a:pt x="31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6" name="Google Shape;676;p27">
              <a:extLst>
                <a:ext uri="{FF2B5EF4-FFF2-40B4-BE49-F238E27FC236}">
                  <a16:creationId xmlns:a16="http://schemas.microsoft.com/office/drawing/2014/main" id="{D2A82E4D-311C-4987-82FC-8292406684B7}"/>
                </a:ext>
              </a:extLst>
            </p:cNvPr>
            <p:cNvSpPr/>
            <p:nvPr/>
          </p:nvSpPr>
          <p:spPr>
            <a:xfrm>
              <a:off x="3134150" y="2124104"/>
              <a:ext cx="400975" cy="400975"/>
            </a:xfrm>
            <a:custGeom>
              <a:avLst/>
              <a:gdLst/>
              <a:ahLst/>
              <a:cxnLst/>
              <a:rect l="l" t="t" r="r" b="b"/>
              <a:pathLst>
                <a:path w="16039" h="16039" extrusionOk="0">
                  <a:moveTo>
                    <a:pt x="8013" y="0"/>
                  </a:moveTo>
                  <a:cubicBezTo>
                    <a:pt x="3596" y="0"/>
                    <a:pt x="1" y="3584"/>
                    <a:pt x="1" y="8013"/>
                  </a:cubicBezTo>
                  <a:cubicBezTo>
                    <a:pt x="1" y="12443"/>
                    <a:pt x="3596" y="16038"/>
                    <a:pt x="8013" y="16038"/>
                  </a:cubicBezTo>
                  <a:cubicBezTo>
                    <a:pt x="12443" y="16038"/>
                    <a:pt x="16038" y="12443"/>
                    <a:pt x="16038" y="8013"/>
                  </a:cubicBezTo>
                  <a:cubicBezTo>
                    <a:pt x="16038" y="3584"/>
                    <a:pt x="12443" y="0"/>
                    <a:pt x="80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677;p27">
              <a:extLst>
                <a:ext uri="{FF2B5EF4-FFF2-40B4-BE49-F238E27FC236}">
                  <a16:creationId xmlns:a16="http://schemas.microsoft.com/office/drawing/2014/main" id="{25C09B70-DAD4-4CB1-A62E-8020A6B0AD9C}"/>
                </a:ext>
              </a:extLst>
            </p:cNvPr>
            <p:cNvSpPr txBox="1"/>
            <p:nvPr/>
          </p:nvSpPr>
          <p:spPr>
            <a:xfrm>
              <a:off x="3057887" y="2144362"/>
              <a:ext cx="553500" cy="31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accent4"/>
                  </a:solidFill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2400" dirty="0">
                <a:solidFill>
                  <a:schemeClr val="accent4"/>
                </a:solidFill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" name="Google Shape;678;p27">
              <a:extLst>
                <a:ext uri="{FF2B5EF4-FFF2-40B4-BE49-F238E27FC236}">
                  <a16:creationId xmlns:a16="http://schemas.microsoft.com/office/drawing/2014/main" id="{BAC4ADA9-B743-4D1D-B71B-1C1DBE643DAE}"/>
                </a:ext>
              </a:extLst>
            </p:cNvPr>
            <p:cNvSpPr txBox="1"/>
            <p:nvPr/>
          </p:nvSpPr>
          <p:spPr>
            <a:xfrm>
              <a:off x="3066564" y="2651661"/>
              <a:ext cx="13956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ES" sz="1600" b="1" dirty="0"/>
                <a:t>Sociedad civil </a:t>
              </a:r>
            </a:p>
            <a:p>
              <a:pPr algn="ctr"/>
              <a:r>
                <a:rPr lang="es-ES" sz="1600" b="1" dirty="0"/>
                <a:t>organizada</a:t>
              </a:r>
              <a:endParaRPr lang="es-GT" sz="1600" b="1" dirty="0"/>
            </a:p>
            <a:p>
              <a:pPr algn="ctr"/>
              <a:endParaRPr lang="es-GT" sz="1600" b="1" dirty="0"/>
            </a:p>
          </p:txBody>
        </p:sp>
      </p:grpSp>
      <p:grpSp>
        <p:nvGrpSpPr>
          <p:cNvPr id="11" name="Google Shape;665;p27">
            <a:extLst>
              <a:ext uri="{FF2B5EF4-FFF2-40B4-BE49-F238E27FC236}">
                <a16:creationId xmlns:a16="http://schemas.microsoft.com/office/drawing/2014/main" id="{AC37B213-DE89-492D-8A7C-7C763284EF1A}"/>
              </a:ext>
            </a:extLst>
          </p:cNvPr>
          <p:cNvGrpSpPr/>
          <p:nvPr/>
        </p:nvGrpSpPr>
        <p:grpSpPr>
          <a:xfrm>
            <a:off x="3175090" y="487680"/>
            <a:ext cx="3134270" cy="2947460"/>
            <a:chOff x="3868885" y="1895005"/>
            <a:chExt cx="1513063" cy="1629921"/>
          </a:xfrm>
        </p:grpSpPr>
        <p:sp>
          <p:nvSpPr>
            <p:cNvPr id="17" name="Google Shape;668;p27">
              <a:extLst>
                <a:ext uri="{FF2B5EF4-FFF2-40B4-BE49-F238E27FC236}">
                  <a16:creationId xmlns:a16="http://schemas.microsoft.com/office/drawing/2014/main" id="{9CAA7407-9ECD-4540-9CEE-B0219F725540}"/>
                </a:ext>
              </a:extLst>
            </p:cNvPr>
            <p:cNvSpPr/>
            <p:nvPr/>
          </p:nvSpPr>
          <p:spPr>
            <a:xfrm>
              <a:off x="3868885" y="1895005"/>
              <a:ext cx="1513063" cy="1629921"/>
            </a:xfrm>
            <a:custGeom>
              <a:avLst/>
              <a:gdLst/>
              <a:ahLst/>
              <a:cxnLst/>
              <a:rect l="l" t="t" r="r" b="b"/>
              <a:pathLst>
                <a:path w="63140" h="62250" extrusionOk="0">
                  <a:moveTo>
                    <a:pt x="31570" y="1"/>
                  </a:moveTo>
                  <a:cubicBezTo>
                    <a:pt x="30401" y="1"/>
                    <a:pt x="29231" y="447"/>
                    <a:pt x="28338" y="1340"/>
                  </a:cubicBezTo>
                  <a:lnTo>
                    <a:pt x="21408" y="8270"/>
                  </a:lnTo>
                  <a:cubicBezTo>
                    <a:pt x="19658" y="6519"/>
                    <a:pt x="17363" y="5644"/>
                    <a:pt x="15067" y="5644"/>
                  </a:cubicBezTo>
                  <a:cubicBezTo>
                    <a:pt x="12770" y="5644"/>
                    <a:pt x="10473" y="6519"/>
                    <a:pt x="8716" y="8270"/>
                  </a:cubicBezTo>
                  <a:cubicBezTo>
                    <a:pt x="5216" y="11782"/>
                    <a:pt x="5216" y="17461"/>
                    <a:pt x="8716" y="20962"/>
                  </a:cubicBezTo>
                  <a:lnTo>
                    <a:pt x="1787" y="27903"/>
                  </a:lnTo>
                  <a:cubicBezTo>
                    <a:pt x="1" y="29677"/>
                    <a:pt x="1" y="32570"/>
                    <a:pt x="1787" y="34356"/>
                  </a:cubicBezTo>
                  <a:lnTo>
                    <a:pt x="28338" y="60919"/>
                  </a:lnTo>
                  <a:cubicBezTo>
                    <a:pt x="29231" y="61806"/>
                    <a:pt x="30401" y="62249"/>
                    <a:pt x="31570" y="62249"/>
                  </a:cubicBezTo>
                  <a:cubicBezTo>
                    <a:pt x="32740" y="62249"/>
                    <a:pt x="33910" y="61806"/>
                    <a:pt x="34803" y="60919"/>
                  </a:cubicBezTo>
                  <a:lnTo>
                    <a:pt x="41732" y="53977"/>
                  </a:lnTo>
                  <a:cubicBezTo>
                    <a:pt x="43489" y="55734"/>
                    <a:pt x="45786" y="56612"/>
                    <a:pt x="48083" y="56612"/>
                  </a:cubicBezTo>
                  <a:cubicBezTo>
                    <a:pt x="50379" y="56612"/>
                    <a:pt x="52674" y="55734"/>
                    <a:pt x="54424" y="53977"/>
                  </a:cubicBezTo>
                  <a:cubicBezTo>
                    <a:pt x="57937" y="50477"/>
                    <a:pt x="57937" y="44798"/>
                    <a:pt x="54424" y="41285"/>
                  </a:cubicBezTo>
                  <a:lnTo>
                    <a:pt x="61354" y="34356"/>
                  </a:lnTo>
                  <a:cubicBezTo>
                    <a:pt x="63140" y="32570"/>
                    <a:pt x="63140" y="29677"/>
                    <a:pt x="61354" y="27903"/>
                  </a:cubicBezTo>
                  <a:lnTo>
                    <a:pt x="34803" y="1340"/>
                  </a:lnTo>
                  <a:cubicBezTo>
                    <a:pt x="33910" y="447"/>
                    <a:pt x="32740" y="1"/>
                    <a:pt x="31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3" name="Google Shape;669;p27">
              <a:extLst>
                <a:ext uri="{FF2B5EF4-FFF2-40B4-BE49-F238E27FC236}">
                  <a16:creationId xmlns:a16="http://schemas.microsoft.com/office/drawing/2014/main" id="{67049E22-EAE7-411D-9273-39AAB829E4C1}"/>
                </a:ext>
              </a:extLst>
            </p:cNvPr>
            <p:cNvSpPr/>
            <p:nvPr/>
          </p:nvSpPr>
          <p:spPr>
            <a:xfrm>
              <a:off x="4039451" y="2059284"/>
              <a:ext cx="410200" cy="433021"/>
            </a:xfrm>
            <a:custGeom>
              <a:avLst/>
              <a:gdLst/>
              <a:ahLst/>
              <a:cxnLst/>
              <a:rect l="l" t="t" r="r" b="b"/>
              <a:pathLst>
                <a:path w="16408" h="16407" extrusionOk="0">
                  <a:moveTo>
                    <a:pt x="8204" y="0"/>
                  </a:moveTo>
                  <a:cubicBezTo>
                    <a:pt x="3668" y="0"/>
                    <a:pt x="1" y="3667"/>
                    <a:pt x="1" y="8204"/>
                  </a:cubicBezTo>
                  <a:cubicBezTo>
                    <a:pt x="1" y="12728"/>
                    <a:pt x="3668" y="16407"/>
                    <a:pt x="8204" y="16407"/>
                  </a:cubicBezTo>
                  <a:cubicBezTo>
                    <a:pt x="12729" y="16407"/>
                    <a:pt x="16408" y="12728"/>
                    <a:pt x="16408" y="8204"/>
                  </a:cubicBezTo>
                  <a:cubicBezTo>
                    <a:pt x="16408" y="3667"/>
                    <a:pt x="12729" y="0"/>
                    <a:pt x="8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/>
                <a:t>01</a:t>
              </a:r>
              <a:endParaRPr sz="2400" dirty="0"/>
            </a:p>
          </p:txBody>
        </p:sp>
        <p:sp>
          <p:nvSpPr>
            <p:cNvPr id="14" name="Google Shape;670;p27">
              <a:extLst>
                <a:ext uri="{FF2B5EF4-FFF2-40B4-BE49-F238E27FC236}">
                  <a16:creationId xmlns:a16="http://schemas.microsoft.com/office/drawing/2014/main" id="{41BF2D9C-29ED-40FE-B187-00E575FF65EA}"/>
                </a:ext>
              </a:extLst>
            </p:cNvPr>
            <p:cNvSpPr txBox="1"/>
            <p:nvPr/>
          </p:nvSpPr>
          <p:spPr>
            <a:xfrm>
              <a:off x="4244551" y="2470591"/>
              <a:ext cx="553500" cy="31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accent1"/>
                  </a:solidFill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2400" dirty="0">
                <a:solidFill>
                  <a:schemeClr val="accent1"/>
                </a:solidFill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8" name="Google Shape;679;p27">
            <a:extLst>
              <a:ext uri="{FF2B5EF4-FFF2-40B4-BE49-F238E27FC236}">
                <a16:creationId xmlns:a16="http://schemas.microsoft.com/office/drawing/2014/main" id="{24222F6B-AED4-45AE-8297-41868A6128EE}"/>
              </a:ext>
            </a:extLst>
          </p:cNvPr>
          <p:cNvGrpSpPr/>
          <p:nvPr/>
        </p:nvGrpSpPr>
        <p:grpSpPr>
          <a:xfrm>
            <a:off x="3135303" y="3688312"/>
            <a:ext cx="3027306" cy="2682007"/>
            <a:chOff x="3835392" y="3212457"/>
            <a:chExt cx="1578800" cy="1556250"/>
          </a:xfrm>
        </p:grpSpPr>
        <p:grpSp>
          <p:nvGrpSpPr>
            <p:cNvPr id="19" name="Google Shape;680;p27">
              <a:extLst>
                <a:ext uri="{FF2B5EF4-FFF2-40B4-BE49-F238E27FC236}">
                  <a16:creationId xmlns:a16="http://schemas.microsoft.com/office/drawing/2014/main" id="{472AA307-3C6F-4EA3-92CE-E8ABFAF43A1B}"/>
                </a:ext>
              </a:extLst>
            </p:cNvPr>
            <p:cNvGrpSpPr/>
            <p:nvPr/>
          </p:nvGrpSpPr>
          <p:grpSpPr>
            <a:xfrm>
              <a:off x="3835392" y="3212457"/>
              <a:ext cx="1578800" cy="1556250"/>
              <a:chOff x="3835392" y="3212457"/>
              <a:chExt cx="1578800" cy="1556250"/>
            </a:xfrm>
          </p:grpSpPr>
          <p:sp>
            <p:nvSpPr>
              <p:cNvPr id="23" name="Google Shape;681;p27">
                <a:extLst>
                  <a:ext uri="{FF2B5EF4-FFF2-40B4-BE49-F238E27FC236}">
                    <a16:creationId xmlns:a16="http://schemas.microsoft.com/office/drawing/2014/main" id="{08AF23A8-7F01-448C-9D73-212BEDC0AF3E}"/>
                  </a:ext>
                </a:extLst>
              </p:cNvPr>
              <p:cNvSpPr/>
              <p:nvPr/>
            </p:nvSpPr>
            <p:spPr>
              <a:xfrm>
                <a:off x="3936325" y="3765250"/>
                <a:ext cx="448600" cy="448875"/>
              </a:xfrm>
              <a:custGeom>
                <a:avLst/>
                <a:gdLst/>
                <a:ahLst/>
                <a:cxnLst/>
                <a:rect l="l" t="t" r="r" b="b"/>
                <a:pathLst>
                  <a:path w="17944" h="17955" extrusionOk="0">
                    <a:moveTo>
                      <a:pt x="8978" y="0"/>
                    </a:moveTo>
                    <a:cubicBezTo>
                      <a:pt x="4013" y="0"/>
                      <a:pt x="1" y="4024"/>
                      <a:pt x="1" y="8977"/>
                    </a:cubicBezTo>
                    <a:cubicBezTo>
                      <a:pt x="1" y="13930"/>
                      <a:pt x="4013" y="17955"/>
                      <a:pt x="8978" y="17955"/>
                    </a:cubicBezTo>
                    <a:cubicBezTo>
                      <a:pt x="13931" y="17955"/>
                      <a:pt x="17944" y="13930"/>
                      <a:pt x="17944" y="8977"/>
                    </a:cubicBezTo>
                    <a:cubicBezTo>
                      <a:pt x="17944" y="4024"/>
                      <a:pt x="13931" y="0"/>
                      <a:pt x="89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82;p27">
                <a:extLst>
                  <a:ext uri="{FF2B5EF4-FFF2-40B4-BE49-F238E27FC236}">
                    <a16:creationId xmlns:a16="http://schemas.microsoft.com/office/drawing/2014/main" id="{84DCBC8D-922F-473C-B1E6-C862FA49198F}"/>
                  </a:ext>
                </a:extLst>
              </p:cNvPr>
              <p:cNvSpPr/>
              <p:nvPr/>
            </p:nvSpPr>
            <p:spPr>
              <a:xfrm>
                <a:off x="3835392" y="3212457"/>
                <a:ext cx="1578800" cy="1556250"/>
              </a:xfrm>
              <a:custGeom>
                <a:avLst/>
                <a:gdLst/>
                <a:ahLst/>
                <a:cxnLst/>
                <a:rect l="l" t="t" r="r" b="b"/>
                <a:pathLst>
                  <a:path w="63152" h="62250" extrusionOk="0">
                    <a:moveTo>
                      <a:pt x="31576" y="1"/>
                    </a:moveTo>
                    <a:cubicBezTo>
                      <a:pt x="30409" y="1"/>
                      <a:pt x="29242" y="447"/>
                      <a:pt x="28349" y="1340"/>
                    </a:cubicBezTo>
                    <a:lnTo>
                      <a:pt x="21408" y="8282"/>
                    </a:lnTo>
                    <a:cubicBezTo>
                      <a:pt x="19661" y="6564"/>
                      <a:pt x="17389" y="5707"/>
                      <a:pt x="15118" y="5707"/>
                    </a:cubicBezTo>
                    <a:cubicBezTo>
                      <a:pt x="12823" y="5707"/>
                      <a:pt x="10529" y="6582"/>
                      <a:pt x="8775" y="8329"/>
                    </a:cubicBezTo>
                    <a:cubicBezTo>
                      <a:pt x="5299" y="11818"/>
                      <a:pt x="5275" y="17450"/>
                      <a:pt x="8728" y="20962"/>
                    </a:cubicBezTo>
                    <a:lnTo>
                      <a:pt x="1786" y="27891"/>
                    </a:lnTo>
                    <a:cubicBezTo>
                      <a:pt x="1" y="29677"/>
                      <a:pt x="1" y="32570"/>
                      <a:pt x="1786" y="34356"/>
                    </a:cubicBezTo>
                    <a:lnTo>
                      <a:pt x="28349" y="60919"/>
                    </a:lnTo>
                    <a:cubicBezTo>
                      <a:pt x="29242" y="61806"/>
                      <a:pt x="30409" y="62250"/>
                      <a:pt x="31576" y="62250"/>
                    </a:cubicBezTo>
                    <a:cubicBezTo>
                      <a:pt x="32743" y="62250"/>
                      <a:pt x="33910" y="61806"/>
                      <a:pt x="34802" y="60919"/>
                    </a:cubicBezTo>
                    <a:lnTo>
                      <a:pt x="41744" y="53978"/>
                    </a:lnTo>
                    <a:cubicBezTo>
                      <a:pt x="43494" y="55734"/>
                      <a:pt x="45789" y="56612"/>
                      <a:pt x="48084" y="56612"/>
                    </a:cubicBezTo>
                    <a:cubicBezTo>
                      <a:pt x="50379" y="56612"/>
                      <a:pt x="52674" y="55734"/>
                      <a:pt x="54424" y="53978"/>
                    </a:cubicBezTo>
                    <a:cubicBezTo>
                      <a:pt x="57936" y="50477"/>
                      <a:pt x="57936" y="44798"/>
                      <a:pt x="54424" y="41286"/>
                    </a:cubicBezTo>
                    <a:lnTo>
                      <a:pt x="61365" y="34356"/>
                    </a:lnTo>
                    <a:cubicBezTo>
                      <a:pt x="63151" y="32570"/>
                      <a:pt x="63151" y="29677"/>
                      <a:pt x="61365" y="27891"/>
                    </a:cubicBezTo>
                    <a:lnTo>
                      <a:pt x="34802" y="1340"/>
                    </a:lnTo>
                    <a:cubicBezTo>
                      <a:pt x="33910" y="447"/>
                      <a:pt x="32743" y="1"/>
                      <a:pt x="31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0" name="Google Shape;683;p27">
              <a:extLst>
                <a:ext uri="{FF2B5EF4-FFF2-40B4-BE49-F238E27FC236}">
                  <a16:creationId xmlns:a16="http://schemas.microsoft.com/office/drawing/2014/main" id="{BFEDBF6C-3E59-460E-969C-13AC20C59FE9}"/>
                </a:ext>
              </a:extLst>
            </p:cNvPr>
            <p:cNvSpPr/>
            <p:nvPr/>
          </p:nvSpPr>
          <p:spPr>
            <a:xfrm>
              <a:off x="4014890" y="3382220"/>
              <a:ext cx="402750" cy="402475"/>
            </a:xfrm>
            <a:custGeom>
              <a:avLst/>
              <a:gdLst/>
              <a:ahLst/>
              <a:cxnLst/>
              <a:rect l="l" t="t" r="r" b="b"/>
              <a:pathLst>
                <a:path w="16110" h="16099" extrusionOk="0">
                  <a:moveTo>
                    <a:pt x="8061" y="1"/>
                  </a:moveTo>
                  <a:cubicBezTo>
                    <a:pt x="3608" y="1"/>
                    <a:pt x="1" y="3608"/>
                    <a:pt x="1" y="8049"/>
                  </a:cubicBezTo>
                  <a:cubicBezTo>
                    <a:pt x="1" y="12502"/>
                    <a:pt x="3608" y="16098"/>
                    <a:pt x="8061" y="16098"/>
                  </a:cubicBezTo>
                  <a:cubicBezTo>
                    <a:pt x="12502" y="16098"/>
                    <a:pt x="16110" y="12502"/>
                    <a:pt x="16110" y="8049"/>
                  </a:cubicBezTo>
                  <a:cubicBezTo>
                    <a:pt x="16110" y="3608"/>
                    <a:pt x="12502" y="1"/>
                    <a:pt x="8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84;p27">
              <a:extLst>
                <a:ext uri="{FF2B5EF4-FFF2-40B4-BE49-F238E27FC236}">
                  <a16:creationId xmlns:a16="http://schemas.microsoft.com/office/drawing/2014/main" id="{47CBB8B0-0F7B-4FD6-B9C0-3B2B024AD751}"/>
                </a:ext>
              </a:extLst>
            </p:cNvPr>
            <p:cNvSpPr txBox="1"/>
            <p:nvPr/>
          </p:nvSpPr>
          <p:spPr>
            <a:xfrm>
              <a:off x="3941288" y="3415731"/>
              <a:ext cx="553500" cy="31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2400" dirty="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2" name="Google Shape;685;p27">
              <a:extLst>
                <a:ext uri="{FF2B5EF4-FFF2-40B4-BE49-F238E27FC236}">
                  <a16:creationId xmlns:a16="http://schemas.microsoft.com/office/drawing/2014/main" id="{99BDC39B-80DB-40F2-ACB3-572063B74F4E}"/>
                </a:ext>
              </a:extLst>
            </p:cNvPr>
            <p:cNvSpPr txBox="1"/>
            <p:nvPr/>
          </p:nvSpPr>
          <p:spPr>
            <a:xfrm>
              <a:off x="3983854" y="3913252"/>
              <a:ext cx="13956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ES" sz="1600" b="1" dirty="0"/>
                <a:t>Coordinación </a:t>
              </a:r>
            </a:p>
            <a:p>
              <a:pPr algn="ctr"/>
              <a:r>
                <a:rPr lang="es-ES" sz="1600" b="1" dirty="0"/>
                <a:t>Interinstitucional</a:t>
              </a:r>
              <a:endParaRPr lang="es-GT" sz="1600" b="1" dirty="0"/>
            </a:p>
          </p:txBody>
        </p:sp>
      </p:grpSp>
      <p:grpSp>
        <p:nvGrpSpPr>
          <p:cNvPr id="25" name="Google Shape;658;p27">
            <a:extLst>
              <a:ext uri="{FF2B5EF4-FFF2-40B4-BE49-F238E27FC236}">
                <a16:creationId xmlns:a16="http://schemas.microsoft.com/office/drawing/2014/main" id="{95ED97DF-697B-4BAF-A31E-20A47E523E3E}"/>
              </a:ext>
            </a:extLst>
          </p:cNvPr>
          <p:cNvGrpSpPr/>
          <p:nvPr/>
        </p:nvGrpSpPr>
        <p:grpSpPr>
          <a:xfrm>
            <a:off x="4796296" y="2004609"/>
            <a:ext cx="3174058" cy="2882796"/>
            <a:chOff x="4607550" y="1975300"/>
            <a:chExt cx="1578500" cy="1556450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26" name="Google Shape;659;p27">
              <a:extLst>
                <a:ext uri="{FF2B5EF4-FFF2-40B4-BE49-F238E27FC236}">
                  <a16:creationId xmlns:a16="http://schemas.microsoft.com/office/drawing/2014/main" id="{69C0DDEE-EECF-464F-87C8-EB545961CFB9}"/>
                </a:ext>
              </a:extLst>
            </p:cNvPr>
            <p:cNvGrpSpPr/>
            <p:nvPr/>
          </p:nvGrpSpPr>
          <p:grpSpPr>
            <a:xfrm>
              <a:off x="4607550" y="1975300"/>
              <a:ext cx="1578500" cy="1556450"/>
              <a:chOff x="4607550" y="1975300"/>
              <a:chExt cx="1578500" cy="1556450"/>
            </a:xfrm>
            <a:grpFill/>
          </p:grpSpPr>
          <p:sp>
            <p:nvSpPr>
              <p:cNvPr id="30" name="Google Shape;660;p27">
                <a:extLst>
                  <a:ext uri="{FF2B5EF4-FFF2-40B4-BE49-F238E27FC236}">
                    <a16:creationId xmlns:a16="http://schemas.microsoft.com/office/drawing/2014/main" id="{67F5D5F9-9F27-4B81-A0D6-11503E5E801D}"/>
                  </a:ext>
                </a:extLst>
              </p:cNvPr>
              <p:cNvSpPr/>
              <p:nvPr/>
            </p:nvSpPr>
            <p:spPr>
              <a:xfrm>
                <a:off x="5585350" y="2941925"/>
                <a:ext cx="448600" cy="448600"/>
              </a:xfrm>
              <a:custGeom>
                <a:avLst/>
                <a:gdLst/>
                <a:ahLst/>
                <a:cxnLst/>
                <a:rect l="l" t="t" r="r" b="b"/>
                <a:pathLst>
                  <a:path w="17944" h="17944" extrusionOk="0">
                    <a:moveTo>
                      <a:pt x="8966" y="1"/>
                    </a:moveTo>
                    <a:cubicBezTo>
                      <a:pt x="4013" y="1"/>
                      <a:pt x="0" y="4013"/>
                      <a:pt x="0" y="8966"/>
                    </a:cubicBezTo>
                    <a:cubicBezTo>
                      <a:pt x="0" y="13931"/>
                      <a:pt x="4013" y="17943"/>
                      <a:pt x="8966" y="17943"/>
                    </a:cubicBezTo>
                    <a:cubicBezTo>
                      <a:pt x="13931" y="17943"/>
                      <a:pt x="17943" y="13931"/>
                      <a:pt x="17943" y="8966"/>
                    </a:cubicBezTo>
                    <a:cubicBezTo>
                      <a:pt x="17943" y="4013"/>
                      <a:pt x="13931" y="1"/>
                      <a:pt x="89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61;p27">
                <a:extLst>
                  <a:ext uri="{FF2B5EF4-FFF2-40B4-BE49-F238E27FC236}">
                    <a16:creationId xmlns:a16="http://schemas.microsoft.com/office/drawing/2014/main" id="{9B1985E5-409C-4FCF-8D1A-FFD47D2638D0}"/>
                  </a:ext>
                </a:extLst>
              </p:cNvPr>
              <p:cNvSpPr/>
              <p:nvPr/>
            </p:nvSpPr>
            <p:spPr>
              <a:xfrm>
                <a:off x="4607550" y="1975300"/>
                <a:ext cx="1578500" cy="1556450"/>
              </a:xfrm>
              <a:custGeom>
                <a:avLst/>
                <a:gdLst/>
                <a:ahLst/>
                <a:cxnLst/>
                <a:rect l="l" t="t" r="r" b="b"/>
                <a:pathLst>
                  <a:path w="63140" h="62258" extrusionOk="0">
                    <a:moveTo>
                      <a:pt x="31570" y="0"/>
                    </a:moveTo>
                    <a:cubicBezTo>
                      <a:pt x="30400" y="0"/>
                      <a:pt x="29230" y="447"/>
                      <a:pt x="28337" y="1340"/>
                    </a:cubicBezTo>
                    <a:lnTo>
                      <a:pt x="1786" y="27902"/>
                    </a:lnTo>
                    <a:cubicBezTo>
                      <a:pt x="0" y="29676"/>
                      <a:pt x="0" y="32570"/>
                      <a:pt x="1786" y="34355"/>
                    </a:cubicBezTo>
                    <a:lnTo>
                      <a:pt x="8728" y="41297"/>
                    </a:lnTo>
                    <a:cubicBezTo>
                      <a:pt x="5311" y="44809"/>
                      <a:pt x="5334" y="50417"/>
                      <a:pt x="8799" y="53894"/>
                    </a:cubicBezTo>
                    <a:cubicBezTo>
                      <a:pt x="10551" y="55645"/>
                      <a:pt x="12847" y="56521"/>
                      <a:pt x="15143" y="56521"/>
                    </a:cubicBezTo>
                    <a:cubicBezTo>
                      <a:pt x="17404" y="56521"/>
                      <a:pt x="19665" y="55672"/>
                      <a:pt x="21408" y="53977"/>
                    </a:cubicBezTo>
                    <a:lnTo>
                      <a:pt x="28337" y="60918"/>
                    </a:lnTo>
                    <a:cubicBezTo>
                      <a:pt x="29230" y="61811"/>
                      <a:pt x="30400" y="62258"/>
                      <a:pt x="31570" y="62258"/>
                    </a:cubicBezTo>
                    <a:cubicBezTo>
                      <a:pt x="32740" y="62258"/>
                      <a:pt x="33909" y="61811"/>
                      <a:pt x="34802" y="60918"/>
                    </a:cubicBezTo>
                    <a:lnTo>
                      <a:pt x="61365" y="34355"/>
                    </a:lnTo>
                    <a:cubicBezTo>
                      <a:pt x="63139" y="32570"/>
                      <a:pt x="63139" y="29676"/>
                      <a:pt x="61365" y="27902"/>
                    </a:cubicBezTo>
                    <a:lnTo>
                      <a:pt x="54424" y="20961"/>
                    </a:lnTo>
                    <a:cubicBezTo>
                      <a:pt x="54436" y="20961"/>
                      <a:pt x="54436" y="20949"/>
                      <a:pt x="54448" y="20949"/>
                    </a:cubicBezTo>
                    <a:cubicBezTo>
                      <a:pt x="57948" y="17437"/>
                      <a:pt x="57948" y="11757"/>
                      <a:pt x="54448" y="8257"/>
                    </a:cubicBezTo>
                    <a:cubicBezTo>
                      <a:pt x="52698" y="6507"/>
                      <a:pt x="50400" y="5632"/>
                      <a:pt x="48102" y="5632"/>
                    </a:cubicBezTo>
                    <a:cubicBezTo>
                      <a:pt x="45804" y="5632"/>
                      <a:pt x="43506" y="6507"/>
                      <a:pt x="41756" y="8257"/>
                    </a:cubicBezTo>
                    <a:cubicBezTo>
                      <a:pt x="41744" y="8257"/>
                      <a:pt x="41744" y="8269"/>
                      <a:pt x="41732" y="8281"/>
                    </a:cubicBezTo>
                    <a:lnTo>
                      <a:pt x="34802" y="1340"/>
                    </a:lnTo>
                    <a:cubicBezTo>
                      <a:pt x="33909" y="447"/>
                      <a:pt x="32740" y="0"/>
                      <a:pt x="31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7" name="Google Shape;662;p27">
              <a:extLst>
                <a:ext uri="{FF2B5EF4-FFF2-40B4-BE49-F238E27FC236}">
                  <a16:creationId xmlns:a16="http://schemas.microsoft.com/office/drawing/2014/main" id="{406AA4F2-B351-4BF1-B419-9573FB89692C}"/>
                </a:ext>
              </a:extLst>
            </p:cNvPr>
            <p:cNvSpPr/>
            <p:nvPr/>
          </p:nvSpPr>
          <p:spPr>
            <a:xfrm>
              <a:off x="5609450" y="2966025"/>
              <a:ext cx="400375" cy="400375"/>
            </a:xfrm>
            <a:custGeom>
              <a:avLst/>
              <a:gdLst/>
              <a:ahLst/>
              <a:cxnLst/>
              <a:rect l="l" t="t" r="r" b="b"/>
              <a:pathLst>
                <a:path w="16015" h="16015" extrusionOk="0">
                  <a:moveTo>
                    <a:pt x="8002" y="1"/>
                  </a:moveTo>
                  <a:cubicBezTo>
                    <a:pt x="3585" y="1"/>
                    <a:pt x="1" y="3585"/>
                    <a:pt x="1" y="8002"/>
                  </a:cubicBezTo>
                  <a:cubicBezTo>
                    <a:pt x="1" y="12431"/>
                    <a:pt x="3585" y="16015"/>
                    <a:pt x="8002" y="16015"/>
                  </a:cubicBezTo>
                  <a:cubicBezTo>
                    <a:pt x="12431" y="16015"/>
                    <a:pt x="16015" y="12431"/>
                    <a:pt x="16015" y="8002"/>
                  </a:cubicBezTo>
                  <a:cubicBezTo>
                    <a:pt x="16015" y="3585"/>
                    <a:pt x="12431" y="1"/>
                    <a:pt x="80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4;p27">
              <a:extLst>
                <a:ext uri="{FF2B5EF4-FFF2-40B4-BE49-F238E27FC236}">
                  <a16:creationId xmlns:a16="http://schemas.microsoft.com/office/drawing/2014/main" id="{3D4B3A63-F5B7-4D19-9A91-B78FCAE26326}"/>
                </a:ext>
              </a:extLst>
            </p:cNvPr>
            <p:cNvSpPr txBox="1"/>
            <p:nvPr/>
          </p:nvSpPr>
          <p:spPr>
            <a:xfrm>
              <a:off x="4824394" y="2601898"/>
              <a:ext cx="1209556" cy="308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s-ES" sz="1600" b="1" dirty="0"/>
                <a:t>Voluntad política del </a:t>
              </a:r>
            </a:p>
            <a:p>
              <a:pPr algn="ctr"/>
              <a:r>
                <a:rPr lang="es-ES" sz="1600" b="1" dirty="0"/>
                <a:t>gobierno municipal</a:t>
              </a:r>
              <a:endParaRPr lang="es-GT" sz="1600" b="1" dirty="0"/>
            </a:p>
          </p:txBody>
        </p:sp>
      </p:grpSp>
      <p:sp>
        <p:nvSpPr>
          <p:cNvPr id="32" name="Google Shape;678;p27">
            <a:extLst>
              <a:ext uri="{FF2B5EF4-FFF2-40B4-BE49-F238E27FC236}">
                <a16:creationId xmlns:a16="http://schemas.microsoft.com/office/drawing/2014/main" id="{9C250858-ADB1-4AA6-A9B6-BECE2F4F92C4}"/>
              </a:ext>
            </a:extLst>
          </p:cNvPr>
          <p:cNvSpPr txBox="1"/>
          <p:nvPr/>
        </p:nvSpPr>
        <p:spPr>
          <a:xfrm>
            <a:off x="3528413" y="2004609"/>
            <a:ext cx="2400326" cy="42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1600" b="1" dirty="0"/>
              <a:t>Oficina Municipal de Protección a la Niñez  y Adolescencia – OMPNA- con capacidades y funcionando</a:t>
            </a:r>
            <a:endParaRPr lang="es-GT" sz="1600" b="1" dirty="0"/>
          </a:p>
        </p:txBody>
      </p:sp>
      <p:sp>
        <p:nvSpPr>
          <p:cNvPr id="33" name="Google Shape;676;p27">
            <a:extLst>
              <a:ext uri="{FF2B5EF4-FFF2-40B4-BE49-F238E27FC236}">
                <a16:creationId xmlns:a16="http://schemas.microsoft.com/office/drawing/2014/main" id="{7D7B7CEA-752E-4A0C-997C-28043882F9DD}"/>
              </a:ext>
            </a:extLst>
          </p:cNvPr>
          <p:cNvSpPr/>
          <p:nvPr/>
        </p:nvSpPr>
        <p:spPr>
          <a:xfrm>
            <a:off x="6777796" y="3844481"/>
            <a:ext cx="735360" cy="684693"/>
          </a:xfrm>
          <a:custGeom>
            <a:avLst/>
            <a:gdLst/>
            <a:ahLst/>
            <a:cxnLst/>
            <a:rect l="l" t="t" r="r" b="b"/>
            <a:pathLst>
              <a:path w="16039" h="16039" extrusionOk="0">
                <a:moveTo>
                  <a:pt x="8013" y="0"/>
                </a:moveTo>
                <a:cubicBezTo>
                  <a:pt x="3596" y="0"/>
                  <a:pt x="1" y="3584"/>
                  <a:pt x="1" y="8013"/>
                </a:cubicBezTo>
                <a:cubicBezTo>
                  <a:pt x="1" y="12443"/>
                  <a:pt x="3596" y="16038"/>
                  <a:pt x="8013" y="16038"/>
                </a:cubicBezTo>
                <a:cubicBezTo>
                  <a:pt x="12443" y="16038"/>
                  <a:pt x="16038" y="12443"/>
                  <a:pt x="16038" y="8013"/>
                </a:cubicBezTo>
                <a:cubicBezTo>
                  <a:pt x="16038" y="3584"/>
                  <a:pt x="12443" y="0"/>
                  <a:pt x="80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</a:rPr>
              <a:t>  </a:t>
            </a:r>
            <a:r>
              <a:rPr lang="es-ES" sz="2400" dirty="0">
                <a:solidFill>
                  <a:srgbClr val="0070C0"/>
                </a:solidFill>
              </a:rPr>
              <a:t>02 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endParaRPr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32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CDA7-7EF0-4980-AEF9-3B5921908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6B773-B79A-4032-A052-D7ED6524E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C3AA9F-2E72-497C-A3B3-865AE8603E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216"/>
            <a:ext cx="12192000" cy="7021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85A016-0FD7-4F24-ADD6-54AC01FB9D72}"/>
              </a:ext>
            </a:extLst>
          </p:cNvPr>
          <p:cNvSpPr txBox="1"/>
          <p:nvPr/>
        </p:nvSpPr>
        <p:spPr>
          <a:xfrm>
            <a:off x="190500" y="5810934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Grace Cabrera</a:t>
            </a:r>
          </a:p>
          <a:p>
            <a:r>
              <a:rPr lang="es-G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Coordinadora Área WPSJHA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5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2ED82-CF57-4195-A396-69B7A443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453293"/>
            <a:ext cx="2129559" cy="4810310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esenciales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respuesta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inmediata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abuso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explotación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sexual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crisis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humanitarias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en la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implementaicón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9282D8-4709-4284-A308-F3FD1A52C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397"/>
            <a:ext cx="10515600" cy="4351338"/>
          </a:xfrm>
        </p:spPr>
        <p:txBody>
          <a:bodyPr>
            <a:normAutofit/>
          </a:bodyPr>
          <a:lstStyle/>
          <a:p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C67AE-90F2-4C88-9CC1-5E0DC99323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3065"/>
            <a:ext cx="12192000" cy="63493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0B4A4E6-E266-4CCE-A7F9-4F7A7B4C5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978811"/>
              </p:ext>
            </p:extLst>
          </p:nvPr>
        </p:nvGraphicFramePr>
        <p:xfrm>
          <a:off x="3448050" y="349333"/>
          <a:ext cx="8267700" cy="5825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1004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D2D3FD-7F30-41CB-AD68-C1AE8D8B7BC2}"/>
              </a:ext>
            </a:extLst>
          </p:cNvPr>
          <p:cNvSpPr txBox="1">
            <a:spLocks/>
          </p:cNvSpPr>
          <p:nvPr/>
        </p:nvSpPr>
        <p:spPr>
          <a:xfrm>
            <a:off x="5455294" y="1351798"/>
            <a:ext cx="6736706" cy="4439402"/>
          </a:xfrm>
          <a:prstGeom prst="rect">
            <a:avLst/>
          </a:prstGeom>
          <a:solidFill>
            <a:srgbClr val="00B0F0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endParaRPr lang="es-ES" sz="32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s-ES" sz="32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Empoderamiento y acceso de las mujeres a mecanismos de protección, atención y redes de apoyo </a:t>
            </a:r>
            <a:endParaRPr lang="x-none" sz="32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D015B6-FB63-42A9-AAFF-8754AC6CA008}"/>
              </a:ext>
            </a:extLst>
          </p:cNvPr>
          <p:cNvGrpSpPr/>
          <p:nvPr/>
        </p:nvGrpSpPr>
        <p:grpSpPr>
          <a:xfrm>
            <a:off x="5808534" y="6105937"/>
            <a:ext cx="5964248" cy="581024"/>
            <a:chOff x="5734805" y="5626138"/>
            <a:chExt cx="5964248" cy="581024"/>
          </a:xfrm>
        </p:grpSpPr>
        <p:pic>
          <p:nvPicPr>
            <p:cNvPr id="8" name="Imagen 8">
              <a:extLst>
                <a:ext uri="{FF2B5EF4-FFF2-40B4-BE49-F238E27FC236}">
                  <a16:creationId xmlns:a16="http://schemas.microsoft.com/office/drawing/2014/main" id="{A71F37A1-1E9E-4ED8-A386-845E3268F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6552" b="23697"/>
            <a:stretch/>
          </p:blipFill>
          <p:spPr>
            <a:xfrm>
              <a:off x="5734805" y="5626138"/>
              <a:ext cx="1944789" cy="5810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797625-ED7F-417D-A63A-FD2094CD9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5332" y="5672917"/>
              <a:ext cx="2081000" cy="534245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EEA61C3-5AEE-4028-814D-C28222C4E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070" y="5626138"/>
              <a:ext cx="1546983" cy="58102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C218E1-A843-4D78-BD01-998F6F464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5561" y="221393"/>
            <a:ext cx="1025599" cy="1130405"/>
          </a:xfrm>
          <a:prstGeom prst="rect">
            <a:avLst/>
          </a:prstGeom>
        </p:spPr>
      </p:pic>
      <p:pic>
        <p:nvPicPr>
          <p:cNvPr id="14" name="Imagen 6">
            <a:extLst>
              <a:ext uri="{FF2B5EF4-FFF2-40B4-BE49-F238E27FC236}">
                <a16:creationId xmlns:a16="http://schemas.microsoft.com/office/drawing/2014/main" id="{D3A0006F-F45A-4DC5-9EB5-BA3C88ED47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73"/>
          <a:stretch/>
        </p:blipFill>
        <p:spPr>
          <a:xfrm flipH="1">
            <a:off x="-1328" y="4744"/>
            <a:ext cx="5456622" cy="68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8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/>
          <p:nvPr/>
        </p:nvSpPr>
        <p:spPr>
          <a:xfrm>
            <a:off x="52220" y="181235"/>
            <a:ext cx="10181615" cy="596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x-non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FC56C4EE-85A3-4755-9BA8-F99479D87E52}"/>
              </a:ext>
            </a:extLst>
          </p:cNvPr>
          <p:cNvGraphicFramePr>
            <a:graphicFrameLocks noGrp="1"/>
          </p:cNvGraphicFramePr>
          <p:nvPr/>
        </p:nvGraphicFramePr>
        <p:xfrm>
          <a:off x="132415" y="2402538"/>
          <a:ext cx="3209603" cy="32325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09603">
                  <a:extLst>
                    <a:ext uri="{9D8B030D-6E8A-4147-A177-3AD203B41FA5}">
                      <a16:colId xmlns:a16="http://schemas.microsoft.com/office/drawing/2014/main" val="1298953893"/>
                    </a:ext>
                  </a:extLst>
                </a:gridCol>
              </a:tblGrid>
              <a:tr h="3232506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Santa Cruz Barillas,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Chiantla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 La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Democracia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 La Libertad,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Nentón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 San Mateo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Ixtatán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San Miguel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Acatán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 San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Idelfonso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Ixtahuacán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830" marR="36830" marT="36830" marB="3683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551014"/>
                  </a:ext>
                </a:extLst>
              </a:tr>
            </a:tbl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6C6700CA-88B8-44E1-871F-7AA39391D886}"/>
              </a:ext>
            </a:extLst>
          </p:cNvPr>
          <p:cNvSpPr txBox="1"/>
          <p:nvPr/>
        </p:nvSpPr>
        <p:spPr>
          <a:xfrm>
            <a:off x="2967417" y="1859340"/>
            <a:ext cx="2302996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</a:rPr>
              <a:t>80 </a:t>
            </a:r>
          </a:p>
          <a:p>
            <a:pPr algn="ctr"/>
            <a:r>
              <a:rPr lang="en-US" sz="2400" b="1" dirty="0" err="1">
                <a:ln w="0"/>
                <a:solidFill>
                  <a:schemeClr val="bg1"/>
                </a:solidFill>
              </a:rPr>
              <a:t>comunidades</a:t>
            </a:r>
            <a:r>
              <a:rPr lang="en-US" sz="2400" b="1" dirty="0">
                <a:ln w="0"/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</a:rPr>
              <a:t>(10 por </a:t>
            </a:r>
            <a:r>
              <a:rPr lang="en-US" sz="2400" dirty="0" err="1">
                <a:ln w="0"/>
                <a:solidFill>
                  <a:schemeClr val="bg1"/>
                </a:solidFill>
              </a:rPr>
              <a:t>municipio</a:t>
            </a:r>
            <a:r>
              <a:rPr lang="en-US" sz="2400" dirty="0">
                <a:ln w="0"/>
                <a:solidFill>
                  <a:schemeClr val="bg1"/>
                </a:solidFill>
              </a:rPr>
              <a:t>) </a:t>
            </a:r>
            <a:endParaRPr lang="en-US" sz="1100" dirty="0">
              <a:ln w="0"/>
              <a:solidFill>
                <a:schemeClr val="bg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CE5113E-1F65-463B-BD5D-A721A12C29FA}"/>
              </a:ext>
            </a:extLst>
          </p:cNvPr>
          <p:cNvGrpSpPr/>
          <p:nvPr/>
        </p:nvGrpSpPr>
        <p:grpSpPr>
          <a:xfrm>
            <a:off x="5740069" y="5951605"/>
            <a:ext cx="5964248" cy="581024"/>
            <a:chOff x="5740069" y="5951605"/>
            <a:chExt cx="5964248" cy="581024"/>
          </a:xfrm>
        </p:grpSpPr>
        <p:pic>
          <p:nvPicPr>
            <p:cNvPr id="15" name="Imagen 8">
              <a:extLst>
                <a:ext uri="{FF2B5EF4-FFF2-40B4-BE49-F238E27FC236}">
                  <a16:creationId xmlns:a16="http://schemas.microsoft.com/office/drawing/2014/main" id="{3914FF9C-F2E6-4F88-A637-53AE13CA6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6552" b="23697"/>
            <a:stretch/>
          </p:blipFill>
          <p:spPr>
            <a:xfrm>
              <a:off x="5740069" y="5951605"/>
              <a:ext cx="1944789" cy="581024"/>
            </a:xfrm>
            <a:prstGeom prst="rect">
              <a:avLst/>
            </a:prstGeom>
          </p:spPr>
        </p:pic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B86999A5-623C-4C85-94C6-EB70AD8A3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0596" y="5998384"/>
              <a:ext cx="2081000" cy="534245"/>
            </a:xfrm>
            <a:prstGeom prst="rect">
              <a:avLst/>
            </a:prstGeom>
          </p:spPr>
        </p:pic>
        <p:pic>
          <p:nvPicPr>
            <p:cNvPr id="17" name="Imagen 11">
              <a:extLst>
                <a:ext uri="{FF2B5EF4-FFF2-40B4-BE49-F238E27FC236}">
                  <a16:creationId xmlns:a16="http://schemas.microsoft.com/office/drawing/2014/main" id="{1AD4435C-27DF-4BBD-A368-F1CC407CE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334" y="5951605"/>
              <a:ext cx="1546983" cy="581024"/>
            </a:xfrm>
            <a:prstGeom prst="rect">
              <a:avLst/>
            </a:prstGeom>
          </p:spPr>
        </p:pic>
      </p:grpSp>
      <p:pic>
        <p:nvPicPr>
          <p:cNvPr id="1028" name="Picture 4" descr="Municipios de Huehuetenango – ACTUALIDAD GUATEMALA">
            <a:extLst>
              <a:ext uri="{FF2B5EF4-FFF2-40B4-BE49-F238E27FC236}">
                <a16:creationId xmlns:a16="http://schemas.microsoft.com/office/drawing/2014/main" id="{C9128BD7-0A81-4276-B185-162D3A75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913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76" y="923305"/>
            <a:ext cx="5550521" cy="46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8">
            <a:extLst>
              <a:ext uri="{FF2B5EF4-FFF2-40B4-BE49-F238E27FC236}">
                <a16:creationId xmlns:a16="http://schemas.microsoft.com/office/drawing/2014/main" id="{B6BCFFC7-AAAA-4769-8579-2B7CA657E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8928368" y="1359891"/>
            <a:ext cx="667993" cy="208047"/>
          </a:xfrm>
          <a:prstGeom prst="rect">
            <a:avLst/>
          </a:prstGeom>
        </p:spPr>
      </p:pic>
      <p:pic>
        <p:nvPicPr>
          <p:cNvPr id="21" name="Imagen 8">
            <a:extLst>
              <a:ext uri="{FF2B5EF4-FFF2-40B4-BE49-F238E27FC236}">
                <a16:creationId xmlns:a16="http://schemas.microsoft.com/office/drawing/2014/main" id="{94E429C9-9FFF-4E60-8B58-547D905C4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6844863" y="2691466"/>
            <a:ext cx="667993" cy="208047"/>
          </a:xfrm>
          <a:prstGeom prst="rect">
            <a:avLst/>
          </a:prstGeom>
        </p:spPr>
      </p:pic>
      <p:pic>
        <p:nvPicPr>
          <p:cNvPr id="22" name="Imagen 8">
            <a:extLst>
              <a:ext uri="{FF2B5EF4-FFF2-40B4-BE49-F238E27FC236}">
                <a16:creationId xmlns:a16="http://schemas.microsoft.com/office/drawing/2014/main" id="{1E87F480-0ED0-41FA-809E-B75422D4E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7247767" y="4038724"/>
            <a:ext cx="667993" cy="208047"/>
          </a:xfrm>
          <a:prstGeom prst="rect">
            <a:avLst/>
          </a:prstGeom>
        </p:spPr>
      </p:pic>
      <p:pic>
        <p:nvPicPr>
          <p:cNvPr id="23" name="Imagen 8">
            <a:extLst>
              <a:ext uri="{FF2B5EF4-FFF2-40B4-BE49-F238E27FC236}">
                <a16:creationId xmlns:a16="http://schemas.microsoft.com/office/drawing/2014/main" id="{53EEC12F-6CD7-4F1D-A8EE-5A3196E28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9113349" y="3934700"/>
            <a:ext cx="667993" cy="208047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:a16="http://schemas.microsoft.com/office/drawing/2014/main" id="{D6C411DB-782B-4194-9A3B-614E4F93E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7836279" y="1142095"/>
            <a:ext cx="667993" cy="208047"/>
          </a:xfrm>
          <a:prstGeom prst="rect">
            <a:avLst/>
          </a:prstGeom>
        </p:spPr>
      </p:pic>
      <p:pic>
        <p:nvPicPr>
          <p:cNvPr id="25" name="Imagen 8">
            <a:extLst>
              <a:ext uri="{FF2B5EF4-FFF2-40B4-BE49-F238E27FC236}">
                <a16:creationId xmlns:a16="http://schemas.microsoft.com/office/drawing/2014/main" id="{E626D59F-0EEF-4C9A-9D93-A4186EAAB3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10339022" y="1114489"/>
            <a:ext cx="667993" cy="208047"/>
          </a:xfrm>
          <a:prstGeom prst="rect">
            <a:avLst/>
          </a:prstGeom>
        </p:spPr>
      </p:pic>
      <p:pic>
        <p:nvPicPr>
          <p:cNvPr id="26" name="Imagen 8">
            <a:extLst>
              <a:ext uri="{FF2B5EF4-FFF2-40B4-BE49-F238E27FC236}">
                <a16:creationId xmlns:a16="http://schemas.microsoft.com/office/drawing/2014/main" id="{2D8EE61A-2CC0-4D29-A3BF-D424DC88A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8157444" y="2269995"/>
            <a:ext cx="667993" cy="208047"/>
          </a:xfrm>
          <a:prstGeom prst="rect">
            <a:avLst/>
          </a:prstGeom>
        </p:spPr>
      </p:pic>
      <p:pic>
        <p:nvPicPr>
          <p:cNvPr id="27" name="Imagen 8">
            <a:extLst>
              <a:ext uri="{FF2B5EF4-FFF2-40B4-BE49-F238E27FC236}">
                <a16:creationId xmlns:a16="http://schemas.microsoft.com/office/drawing/2014/main" id="{6CE80986-6A6E-435E-B47B-4BC639334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rcRect t="16552" b="23697"/>
          <a:stretch/>
        </p:blipFill>
        <p:spPr>
          <a:xfrm>
            <a:off x="6877801" y="3174778"/>
            <a:ext cx="667993" cy="183386"/>
          </a:xfrm>
          <a:prstGeom prst="rect">
            <a:avLst/>
          </a:prstGeom>
        </p:spPr>
      </p:pic>
      <p:sp>
        <p:nvSpPr>
          <p:cNvPr id="28" name="TextBox 17">
            <a:extLst>
              <a:ext uri="{FF2B5EF4-FFF2-40B4-BE49-F238E27FC236}">
                <a16:creationId xmlns:a16="http://schemas.microsoft.com/office/drawing/2014/main" id="{3EDF0A67-DF78-4655-BFC1-FFD5E385AE85}"/>
              </a:ext>
            </a:extLst>
          </p:cNvPr>
          <p:cNvSpPr txBox="1"/>
          <p:nvPr/>
        </p:nvSpPr>
        <p:spPr>
          <a:xfrm>
            <a:off x="52220" y="37829"/>
            <a:ext cx="6619268" cy="13415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2400" b="1" dirty="0" err="1">
                <a:solidFill>
                  <a:schemeClr val="bg1"/>
                </a:solidFill>
              </a:rPr>
              <a:t>Área</a:t>
            </a:r>
            <a:r>
              <a:rPr lang="en-GB" sz="2400" b="1" dirty="0">
                <a:solidFill>
                  <a:schemeClr val="bg1"/>
                </a:solidFill>
              </a:rPr>
              <a:t> de </a:t>
            </a:r>
            <a:r>
              <a:rPr lang="en-GB" sz="2400" b="1" dirty="0" err="1">
                <a:solidFill>
                  <a:schemeClr val="bg1"/>
                </a:solidFill>
              </a:rPr>
              <a:t>intervención</a:t>
            </a:r>
            <a:r>
              <a:rPr lang="en-GB" sz="2400" b="1" dirty="0">
                <a:solidFill>
                  <a:schemeClr val="bg1"/>
                </a:solidFill>
              </a:rPr>
              <a:t> 80 </a:t>
            </a:r>
            <a:r>
              <a:rPr lang="en-GB" sz="2400" b="1" dirty="0" err="1">
                <a:solidFill>
                  <a:schemeClr val="bg1"/>
                </a:solidFill>
              </a:rPr>
              <a:t>comunidades</a:t>
            </a:r>
            <a:r>
              <a:rPr lang="en-GB" sz="2400" b="1" dirty="0">
                <a:solidFill>
                  <a:schemeClr val="bg1"/>
                </a:solidFill>
              </a:rPr>
              <a:t> con altos </a:t>
            </a:r>
            <a:r>
              <a:rPr lang="en-GB" sz="2400" b="1" dirty="0" err="1">
                <a:solidFill>
                  <a:schemeClr val="bg1"/>
                </a:solidFill>
              </a:rPr>
              <a:t>índices</a:t>
            </a:r>
            <a:r>
              <a:rPr lang="en-GB" sz="2400" b="1" dirty="0">
                <a:solidFill>
                  <a:schemeClr val="bg1"/>
                </a:solidFill>
              </a:rPr>
              <a:t> de DA e INSAN, </a:t>
            </a:r>
            <a:r>
              <a:rPr lang="en-GB" sz="2400" b="1" dirty="0" err="1">
                <a:solidFill>
                  <a:schemeClr val="bg1"/>
                </a:solidFill>
              </a:rPr>
              <a:t>ubicadas</a:t>
            </a:r>
            <a:r>
              <a:rPr lang="en-GB" sz="2400" b="1" dirty="0">
                <a:solidFill>
                  <a:schemeClr val="bg1"/>
                </a:solidFill>
              </a:rPr>
              <a:t> en 8 </a:t>
            </a:r>
            <a:r>
              <a:rPr lang="en-GB" sz="2400" b="1" dirty="0" err="1">
                <a:solidFill>
                  <a:schemeClr val="bg1"/>
                </a:solidFill>
              </a:rPr>
              <a:t>municipios</a:t>
            </a:r>
            <a:r>
              <a:rPr lang="en-GB" sz="2400" b="1" dirty="0">
                <a:solidFill>
                  <a:schemeClr val="bg1"/>
                </a:solidFill>
              </a:rPr>
              <a:t> del departamento de Huehuetenango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9013B89-A9FD-4FA5-8EC7-102A9245CC48}"/>
              </a:ext>
            </a:extLst>
          </p:cNvPr>
          <p:cNvCxnSpPr>
            <a:cxnSpLocks/>
          </p:cNvCxnSpPr>
          <p:nvPr/>
        </p:nvCxnSpPr>
        <p:spPr>
          <a:xfrm flipH="1">
            <a:off x="5306119" y="1522821"/>
            <a:ext cx="3144470" cy="315501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38039C71-9D83-473C-AD76-20D6E3C7330B}"/>
              </a:ext>
            </a:extLst>
          </p:cNvPr>
          <p:cNvCxnSpPr>
            <a:cxnSpLocks/>
          </p:cNvCxnSpPr>
          <p:nvPr/>
        </p:nvCxnSpPr>
        <p:spPr>
          <a:xfrm flipH="1">
            <a:off x="5306119" y="1840391"/>
            <a:ext cx="4904345" cy="32974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FEA8FE90-9140-462F-95CE-EDAB7D1D01D2}"/>
              </a:ext>
            </a:extLst>
          </p:cNvPr>
          <p:cNvCxnSpPr>
            <a:cxnSpLocks/>
          </p:cNvCxnSpPr>
          <p:nvPr/>
        </p:nvCxnSpPr>
        <p:spPr>
          <a:xfrm flipH="1" flipV="1">
            <a:off x="5449310" y="2779358"/>
            <a:ext cx="1579621" cy="164832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2EEAF44D-AC34-4720-90BD-CD8D2031669F}"/>
              </a:ext>
            </a:extLst>
          </p:cNvPr>
          <p:cNvCxnSpPr>
            <a:cxnSpLocks/>
          </p:cNvCxnSpPr>
          <p:nvPr/>
        </p:nvCxnSpPr>
        <p:spPr>
          <a:xfrm flipH="1" flipV="1">
            <a:off x="5449310" y="3160819"/>
            <a:ext cx="3619840" cy="71612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F2331EB4-B1DD-48E6-A481-979AB771D032}"/>
              </a:ext>
            </a:extLst>
          </p:cNvPr>
          <p:cNvCxnSpPr>
            <a:cxnSpLocks/>
          </p:cNvCxnSpPr>
          <p:nvPr/>
        </p:nvCxnSpPr>
        <p:spPr>
          <a:xfrm flipH="1" flipV="1">
            <a:off x="5449310" y="3009289"/>
            <a:ext cx="1884492" cy="34924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063BD5BA-96EB-4535-B0BF-043F605ADA9F}"/>
              </a:ext>
            </a:extLst>
          </p:cNvPr>
          <p:cNvCxnSpPr>
            <a:cxnSpLocks/>
          </p:cNvCxnSpPr>
          <p:nvPr/>
        </p:nvCxnSpPr>
        <p:spPr>
          <a:xfrm flipH="1" flipV="1">
            <a:off x="5270413" y="3407982"/>
            <a:ext cx="2414445" cy="577014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C12760C5-F60A-4BD3-A6ED-850112380A6D}"/>
              </a:ext>
            </a:extLst>
          </p:cNvPr>
          <p:cNvCxnSpPr>
            <a:cxnSpLocks/>
          </p:cNvCxnSpPr>
          <p:nvPr/>
        </p:nvCxnSpPr>
        <p:spPr>
          <a:xfrm flipH="1">
            <a:off x="5306119" y="1761461"/>
            <a:ext cx="3924234" cy="259616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874DA1CE-8855-4288-80C6-CB2814BD07CA}"/>
              </a:ext>
            </a:extLst>
          </p:cNvPr>
          <p:cNvCxnSpPr>
            <a:cxnSpLocks/>
          </p:cNvCxnSpPr>
          <p:nvPr/>
        </p:nvCxnSpPr>
        <p:spPr>
          <a:xfrm flipH="1">
            <a:off x="5270413" y="2232812"/>
            <a:ext cx="3062567" cy="169726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D3EB552-9774-4AD5-AE56-9AD9B2BF1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3" y="5527762"/>
            <a:ext cx="1025599" cy="11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/>
          <p:nvPr/>
        </p:nvSpPr>
        <p:spPr>
          <a:xfrm>
            <a:off x="52220" y="181235"/>
            <a:ext cx="10181615" cy="596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x-non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5015" y="1637576"/>
            <a:ext cx="9687027" cy="100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2446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endParaRPr lang="es-MX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s-MX" sz="2400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fontAlgn="base"/>
            <a:r>
              <a:rPr lang="es-MX" sz="1400" dirty="0"/>
              <a:t> </a:t>
            </a:r>
            <a:endParaRPr lang="en-US" sz="1400" dirty="0"/>
          </a:p>
        </p:txBody>
      </p:sp>
      <p:sp>
        <p:nvSpPr>
          <p:cNvPr id="10" name="Text Box 3">
            <a:hlinkClick r:id="rId3"/>
            <a:extLst>
              <a:ext uri="{FF2B5EF4-FFF2-40B4-BE49-F238E27FC236}">
                <a16:creationId xmlns:a16="http://schemas.microsoft.com/office/drawing/2014/main" id="{1F04FEFC-2995-4AC6-8BA6-E71DE1769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2276872"/>
            <a:ext cx="67437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GT" altLang="es-GT" sz="4400" dirty="0">
                <a:solidFill>
                  <a:srgbClr val="FFFFFF"/>
                </a:solidFill>
                <a:latin typeface="Antique Olive"/>
              </a:rPr>
              <a:t>Todos los seres humanos nacen libres e iguales en dignidad y derechos</a:t>
            </a:r>
            <a:r>
              <a:rPr lang="es-GT" altLang="es-GT" sz="4000" dirty="0">
                <a:solidFill>
                  <a:srgbClr val="FFFFFF"/>
                </a:solidFill>
                <a:latin typeface="Antique Olive"/>
              </a:rPr>
              <a:t>.</a:t>
            </a:r>
          </a:p>
          <a:p>
            <a:pPr algn="r">
              <a:spcBef>
                <a:spcPct val="50000"/>
              </a:spcBef>
            </a:pPr>
            <a:r>
              <a:rPr lang="es-GT" altLang="es-GT" sz="2800" dirty="0">
                <a:solidFill>
                  <a:srgbClr val="FFFFFF"/>
                </a:solidFill>
                <a:latin typeface="Antique Olive"/>
              </a:rPr>
              <a:t> </a:t>
            </a:r>
            <a:r>
              <a:rPr lang="es-GT" altLang="es-GT" sz="2000" dirty="0">
                <a:solidFill>
                  <a:srgbClr val="FFFFFF"/>
                </a:solidFill>
                <a:latin typeface="Antique Olive"/>
              </a:rPr>
              <a:t>		</a:t>
            </a:r>
            <a:r>
              <a:rPr lang="es-GT" altLang="es-GT" sz="1400" b="1" dirty="0">
                <a:solidFill>
                  <a:srgbClr val="FFFFFF"/>
                </a:solidFill>
                <a:latin typeface="Antique Olive"/>
              </a:rPr>
              <a:t>Declaración Universal de los Derechos Humanos, </a:t>
            </a:r>
          </a:p>
          <a:p>
            <a:pPr algn="r">
              <a:spcBef>
                <a:spcPct val="25000"/>
              </a:spcBef>
            </a:pPr>
            <a:r>
              <a:rPr lang="es-GT" altLang="es-GT" sz="1400" b="1" dirty="0">
                <a:solidFill>
                  <a:srgbClr val="FFFFFF"/>
                </a:solidFill>
                <a:latin typeface="Antique Olive"/>
              </a:rPr>
              <a:t>		Asamblea General de la ONU</a:t>
            </a:r>
          </a:p>
          <a:p>
            <a:pPr algn="r">
              <a:spcBef>
                <a:spcPct val="25000"/>
              </a:spcBef>
            </a:pPr>
            <a:r>
              <a:rPr lang="es-GT" altLang="es-GT" sz="1400" b="1" dirty="0">
                <a:solidFill>
                  <a:srgbClr val="FFFFFF"/>
                </a:solidFill>
                <a:latin typeface="Antique Olive"/>
              </a:rPr>
              <a:t>10 de diciembre de 1948</a:t>
            </a:r>
            <a:endParaRPr lang="es-ES" altLang="es-GT" sz="1400" b="1" dirty="0">
              <a:solidFill>
                <a:srgbClr val="FFFFFF"/>
              </a:solidFill>
              <a:latin typeface="Antique Olive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3A7492-B07A-45F6-9D12-0EF80DC5640A}"/>
              </a:ext>
            </a:extLst>
          </p:cNvPr>
          <p:cNvGraphicFramePr/>
          <p:nvPr/>
        </p:nvGraphicFramePr>
        <p:xfrm>
          <a:off x="252761" y="1900215"/>
          <a:ext cx="11686478" cy="433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9BCBA70-00EF-4C1A-BC76-288E827F782D}"/>
              </a:ext>
            </a:extLst>
          </p:cNvPr>
          <p:cNvSpPr txBox="1"/>
          <p:nvPr/>
        </p:nvSpPr>
        <p:spPr>
          <a:xfrm>
            <a:off x="648308" y="330555"/>
            <a:ext cx="10968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FASES </a:t>
            </a:r>
          </a:p>
          <a:p>
            <a:pPr algn="ctr"/>
            <a:r>
              <a:rPr lang="en-US" sz="3200" b="1" dirty="0"/>
              <a:t>IMPLEMENTACIÓN DEL PROYECTO CERF A </a:t>
            </a:r>
          </a:p>
          <a:p>
            <a:pPr algn="ctr"/>
            <a:r>
              <a:rPr lang="en-US" sz="3200" b="1" dirty="0"/>
              <a:t>CARGO DE ONU MUJERES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6BF1217-C9A3-4AF3-9C77-747DC24FF1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52" b="23697"/>
          <a:stretch/>
        </p:blipFill>
        <p:spPr>
          <a:xfrm>
            <a:off x="7247776" y="6288343"/>
            <a:ext cx="1597255" cy="477195"/>
          </a:xfrm>
          <a:prstGeom prst="rect">
            <a:avLst/>
          </a:prstGeom>
        </p:spPr>
      </p:pic>
      <p:pic>
        <p:nvPicPr>
          <p:cNvPr id="9" name="Imagen 8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550CEF6-E43E-44E5-AABE-6DD0BC5A5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3366" y="6268379"/>
            <a:ext cx="1364824" cy="5126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642B5DE-1F3B-4CF5-99D9-5B17FC2F6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703" y="6288342"/>
            <a:ext cx="1270535" cy="477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DBB879-E732-464E-A883-7BFBC20BB8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25561" y="221393"/>
            <a:ext cx="1025599" cy="11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0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BC67AE-90F2-4C88-9CC1-5E0DC99323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7724"/>
            <a:ext cx="12192000" cy="634935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0D32612B-2D8F-4BFB-B1F0-8A8F6B7131CF}"/>
              </a:ext>
            </a:extLst>
          </p:cNvPr>
          <p:cNvSpPr txBox="1">
            <a:spLocks/>
          </p:cNvSpPr>
          <p:nvPr/>
        </p:nvSpPr>
        <p:spPr>
          <a:xfrm>
            <a:off x="1253550" y="489486"/>
            <a:ext cx="3454400" cy="2055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Empoderamiento y acceso de las mujeres a mecanismos de protección, atención y redes de apoyo 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6A4C355A-79C3-4C6D-A82F-BBF6B86936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261096"/>
              </p:ext>
            </p:extLst>
          </p:nvPr>
        </p:nvGraphicFramePr>
        <p:xfrm>
          <a:off x="2620532" y="152340"/>
          <a:ext cx="11080750" cy="5916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8" descr="Imagen que contiene tabla, persona, niño, joven&#10;&#10;Descripción generada automáticamente">
            <a:extLst>
              <a:ext uri="{FF2B5EF4-FFF2-40B4-BE49-F238E27FC236}">
                <a16:creationId xmlns:a16="http://schemas.microsoft.com/office/drawing/2014/main" id="{EB8B948C-3D39-41DE-ACE1-426CF449D8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079" y="2435300"/>
            <a:ext cx="4411828" cy="394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9B8A7-3F19-41C4-8729-1778B9C38A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5561" y="221393"/>
            <a:ext cx="1025599" cy="11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40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62ED82-CF57-4195-A396-69B7A443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5795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clave</a:t>
            </a:r>
            <a:b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C67AE-90F2-4C88-9CC1-5E0DC99323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3065"/>
            <a:ext cx="12192000" cy="634935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C6779B4B-10C1-4073-8F47-AA549E3D78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00357"/>
              </p:ext>
            </p:extLst>
          </p:nvPr>
        </p:nvGraphicFramePr>
        <p:xfrm>
          <a:off x="463694" y="831915"/>
          <a:ext cx="11428586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2FC5107-5899-408F-AF6D-4BED94029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9055" y="196980"/>
            <a:ext cx="673560" cy="7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4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2670" y="1581063"/>
            <a:ext cx="5017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GT" dirty="0"/>
          </a:p>
          <a:p>
            <a:r>
              <a:rPr lang="es-GT" dirty="0"/>
              <a:t>La Red de Protección comunitaria es una organización social comunitaria que se organiza voluntariamente, para trabajar por la prevención, atención y protección de las mujeres, adolescentes y niñas, su vulnerabilidad ante la inseguridad alimentaria y nutricional, violencia basada en género y violencia sexual.</a:t>
            </a:r>
          </a:p>
          <a:p>
            <a:r>
              <a:rPr lang="es-GT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49785-0458-4CD8-BA39-94136996C68D}"/>
              </a:ext>
            </a:extLst>
          </p:cNvPr>
          <p:cNvSpPr txBox="1"/>
          <p:nvPr/>
        </p:nvSpPr>
        <p:spPr>
          <a:xfrm>
            <a:off x="212670" y="286714"/>
            <a:ext cx="5017056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GT" sz="3200" b="1" dirty="0"/>
              <a:t>¿En qué consiste la Red de Protección comunitaria?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450401" y="1719562"/>
            <a:ext cx="55823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s-GT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jeres y hombres con liderazgo en su comunidad, quienes eligen a una Junta Coordinadora, integrada por </a:t>
            </a:r>
            <a:r>
              <a:rPr lang="es-GT" dirty="0"/>
              <a:t>cinco (5) personas: de las cuales tres (3) son lideresas que desarrollan el rol de agentes de protección en la comunidad y dos (2) dos personas con liderazgo, mujeres y hombres, que integren el Consejo Comunitario de Desarrollo (COCODE), Alcalde Auxiliar, Comadronas, Madres guías, Comisiones de Salud  y COCOSAN.  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9A49785-0458-4CD8-BA39-94136996C68D}"/>
              </a:ext>
            </a:extLst>
          </p:cNvPr>
          <p:cNvSpPr txBox="1"/>
          <p:nvPr/>
        </p:nvSpPr>
        <p:spPr>
          <a:xfrm>
            <a:off x="6452993" y="340650"/>
            <a:ext cx="501705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GT" sz="3200" b="1" dirty="0"/>
              <a:t>¿Quiénes la conforman?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8A19BB-755F-4BA3-9C6B-50B8DCF0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521" y="4501417"/>
            <a:ext cx="3071222" cy="21860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014" y="4680720"/>
            <a:ext cx="2351071" cy="184289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00779" y="4889138"/>
            <a:ext cx="2326048" cy="172047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80 </a:t>
            </a:r>
            <a:r>
              <a:rPr lang="en-US" sz="1400" dirty="0" err="1">
                <a:solidFill>
                  <a:schemeClr val="bg1"/>
                </a:solidFill>
              </a:rPr>
              <a:t>redes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comunitarias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protección</a:t>
            </a:r>
            <a:r>
              <a:rPr lang="en-US" sz="1400" dirty="0">
                <a:solidFill>
                  <a:schemeClr val="bg1"/>
                </a:solidFill>
              </a:rPr>
              <a:t> con </a:t>
            </a:r>
            <a:r>
              <a:rPr lang="en-US" sz="1400" dirty="0" err="1">
                <a:solidFill>
                  <a:schemeClr val="bg1"/>
                </a:solidFill>
              </a:rPr>
              <a:t>reconocimiento</a:t>
            </a:r>
            <a:r>
              <a:rPr lang="en-US" sz="1400" dirty="0">
                <a:solidFill>
                  <a:schemeClr val="bg1"/>
                </a:solidFill>
              </a:rPr>
              <a:t> municipal –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 83% </a:t>
            </a:r>
            <a:r>
              <a:rPr lang="en-US" sz="1400" dirty="0" err="1">
                <a:solidFill>
                  <a:schemeClr val="bg1"/>
                </a:solidFill>
              </a:rPr>
              <a:t>mujeres</a:t>
            </a:r>
            <a:r>
              <a:rPr lang="en-US" sz="1400" dirty="0">
                <a:solidFill>
                  <a:schemeClr val="bg1"/>
                </a:solidFill>
              </a:rPr>
              <a:t> / 17% hombres y con </a:t>
            </a:r>
            <a:r>
              <a:rPr lang="en-US" sz="1400" dirty="0" err="1">
                <a:solidFill>
                  <a:schemeClr val="bg1"/>
                </a:solidFill>
              </a:rPr>
              <a:t>acceso</a:t>
            </a:r>
            <a:r>
              <a:rPr lang="en-US" sz="1400" dirty="0">
                <a:solidFill>
                  <a:schemeClr val="bg1"/>
                </a:solidFill>
              </a:rPr>
              <a:t> a </a:t>
            </a:r>
            <a:r>
              <a:rPr lang="en-US" sz="1400" dirty="0" err="1">
                <a:solidFill>
                  <a:schemeClr val="bg1"/>
                </a:solidFill>
              </a:rPr>
              <a:t>redes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Comunicación</a:t>
            </a:r>
            <a:r>
              <a:rPr lang="en-US" sz="1400" dirty="0">
                <a:solidFill>
                  <a:schemeClr val="bg1"/>
                </a:solidFill>
              </a:rPr>
              <a:t> y </a:t>
            </a:r>
            <a:r>
              <a:rPr lang="en-US" sz="1400" dirty="0" err="1">
                <a:solidFill>
                  <a:schemeClr val="bg1"/>
                </a:solidFill>
              </a:rPr>
              <a:t>toma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decisiones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70" y="4346338"/>
            <a:ext cx="2866432" cy="25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99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536" y="1194053"/>
            <a:ext cx="4576522" cy="494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A49785-0458-4CD8-BA39-94136996C68D}"/>
              </a:ext>
            </a:extLst>
          </p:cNvPr>
          <p:cNvSpPr txBox="1"/>
          <p:nvPr/>
        </p:nvSpPr>
        <p:spPr>
          <a:xfrm>
            <a:off x="585536" y="258001"/>
            <a:ext cx="1133374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GT" sz="3200" b="1" dirty="0"/>
              <a:t>Estructura Organizativa de la Red de Protección comunitaria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43504" y="5676668"/>
            <a:ext cx="10842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GT" dirty="0"/>
          </a:p>
          <a:p>
            <a:r>
              <a:rPr lang="es-GT" dirty="0"/>
              <a:t>Los cargos de vocal II y vocal III, que serán electos por votación interna, haciendo un total de cinco personas.  Quienes son los responsables de coordinar las acciones de la Red de protección comunitaria. </a:t>
            </a:r>
          </a:p>
        </p:txBody>
      </p:sp>
      <p:graphicFrame>
        <p:nvGraphicFramePr>
          <p:cNvPr id="8" name="Diagrama 7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Gráfico 37" descr="Dos mujeres">
            <a:extLst>
              <a:ext uri="{FF2B5EF4-FFF2-40B4-BE49-F238E27FC236}">
                <a16:creationId xmlns:a16="http://schemas.microsoft.com/office/drawing/2014/main" id="{BD4F613A-3A42-442F-844E-E503F1A19A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48074"/>
          <a:stretch/>
        </p:blipFill>
        <p:spPr>
          <a:xfrm>
            <a:off x="7252308" y="822732"/>
            <a:ext cx="510321" cy="1030770"/>
          </a:xfrm>
          <a:prstGeom prst="rect">
            <a:avLst/>
          </a:prstGeom>
        </p:spPr>
      </p:pic>
      <p:pic>
        <p:nvPicPr>
          <p:cNvPr id="11" name="Gráfico 37" descr="Dos mujeres">
            <a:extLst>
              <a:ext uri="{FF2B5EF4-FFF2-40B4-BE49-F238E27FC236}">
                <a16:creationId xmlns:a16="http://schemas.microsoft.com/office/drawing/2014/main" id="{BD4F613A-3A42-442F-844E-E503F1A19A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48074"/>
          <a:stretch/>
        </p:blipFill>
        <p:spPr>
          <a:xfrm>
            <a:off x="7252308" y="1922933"/>
            <a:ext cx="510321" cy="1030770"/>
          </a:xfrm>
          <a:prstGeom prst="rect">
            <a:avLst/>
          </a:prstGeom>
        </p:spPr>
      </p:pic>
      <p:pic>
        <p:nvPicPr>
          <p:cNvPr id="12" name="Gráfico 37" descr="Dos mujeres">
            <a:extLst>
              <a:ext uri="{FF2B5EF4-FFF2-40B4-BE49-F238E27FC236}">
                <a16:creationId xmlns:a16="http://schemas.microsoft.com/office/drawing/2014/main" id="{BD4F613A-3A42-442F-844E-E503F1A19A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48074"/>
          <a:stretch/>
        </p:blipFill>
        <p:spPr>
          <a:xfrm>
            <a:off x="7252308" y="2913614"/>
            <a:ext cx="510321" cy="10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5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1009</Words>
  <Application>Microsoft Office PowerPoint</Application>
  <PresentationFormat>Widescreen</PresentationFormat>
  <Paragraphs>142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Antique Olive</vt:lpstr>
      <vt:lpstr>Arial</vt:lpstr>
      <vt:lpstr>Calibri</vt:lpstr>
      <vt:lpstr>Calibri Light</vt:lpstr>
      <vt:lpstr>Candara</vt:lpstr>
      <vt:lpstr>Eras Demi ITC</vt:lpstr>
      <vt:lpstr>Eras Medium ITC</vt:lpstr>
      <vt:lpstr>Fira Sans Extra Condensed Medium</vt:lpstr>
      <vt:lpstr>Univers</vt:lpstr>
      <vt:lpstr>Univers LT Std 45 Light</vt:lpstr>
      <vt:lpstr>Verdana</vt:lpstr>
      <vt:lpstr>Office Theme</vt:lpstr>
      <vt:lpstr>Tema de Office</vt:lpstr>
      <vt:lpstr>1_Tema de Office</vt:lpstr>
      <vt:lpstr>PowerPoint Presentation</vt:lpstr>
      <vt:lpstr>Elementos esenciales para la prevención y la respuesta inmediata al abuso y explotación sexual durante crisis humanitarias y en la implementaicón de programas de atención, resiliencia y desarrollo</vt:lpstr>
      <vt:lpstr>PowerPoint Presentation</vt:lpstr>
      <vt:lpstr>PowerPoint Presentation</vt:lpstr>
      <vt:lpstr>PowerPoint Presentation</vt:lpstr>
      <vt:lpstr>PowerPoint Presentation</vt:lpstr>
      <vt:lpstr>Acciones clave </vt:lpstr>
      <vt:lpstr>PowerPoint Presentation</vt:lpstr>
      <vt:lpstr>PowerPoint Presentation</vt:lpstr>
      <vt:lpstr>PowerPoint Presentation</vt:lpstr>
      <vt:lpstr>Por niñas, niños y adolescentes  protegidos</vt:lpstr>
      <vt:lpstr>Qué es un sistema de protección?</vt:lpstr>
      <vt:lpstr>PowerPoint Presentation</vt:lpstr>
      <vt:lpstr>        Sistemas Municipales de Protección a la Niñez y Adolescencia </vt:lpstr>
      <vt:lpstr>PowerPoint Presentation</vt:lpstr>
      <vt:lpstr>Ejes de intervención de la OMPNA</vt:lpstr>
      <vt:lpstr>PowerPoint Presentation</vt:lpstr>
      <vt:lpstr>Ámbito de análisis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Barrueto</dc:creator>
  <cp:lastModifiedBy>Magda Medina</cp:lastModifiedBy>
  <cp:revision>75</cp:revision>
  <dcterms:created xsi:type="dcterms:W3CDTF">2020-08-27T15:00:52Z</dcterms:created>
  <dcterms:modified xsi:type="dcterms:W3CDTF">2021-10-14T21:01:10Z</dcterms:modified>
</cp:coreProperties>
</file>